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859" r:id="rId1"/>
  </p:sldMasterIdLst>
  <p:notesMasterIdLst>
    <p:notesMasterId r:id="rId10"/>
  </p:notesMasterIdLst>
  <p:sldIdLst>
    <p:sldId id="293" r:id="rId2"/>
    <p:sldId id="303" r:id="rId3"/>
    <p:sldId id="296" r:id="rId4"/>
    <p:sldId id="297" r:id="rId5"/>
    <p:sldId id="298" r:id="rId6"/>
    <p:sldId id="299" r:id="rId7"/>
    <p:sldId id="311" r:id="rId8"/>
    <p:sldId id="31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181818"/>
    <a:srgbClr val="1A1A1A"/>
    <a:srgbClr val="121212"/>
    <a:srgbClr val="080808"/>
    <a:srgbClr val="89BD79"/>
    <a:srgbClr val="2A2A2A"/>
    <a:srgbClr val="AFF19A"/>
    <a:srgbClr val="F7F8F5"/>
    <a:srgbClr val="92F75C"/>
    <a:srgbClr val="A7ED76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040" autoAdjust="0"/>
    <p:restoredTop sz="82222" autoAdjust="0"/>
  </p:normalViewPr>
  <p:slideViewPr>
    <p:cSldViewPr snapToGrid="0" snapToObjects="1">
      <p:cViewPr varScale="1">
        <p:scale>
          <a:sx n="85" d="100"/>
          <a:sy n="85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B19C6-2A26-5248-A698-E74C0264CF05}" type="datetimeFigureOut">
              <a:rPr lang="en-US" smtClean="0"/>
              <a:pPr/>
              <a:t>7/1/13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AB7BE-EFDC-4D45-B3D0-D415B0B38F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390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company</a:t>
            </a:r>
            <a:r>
              <a:rPr lang="en-US" baseline="0" dirty="0" smtClean="0"/>
              <a:t> big picture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Mobile First company building Beautiful, Intuitive platforms for application and business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Sends to cloud</a:t>
            </a:r>
          </a:p>
          <a:p>
            <a:r>
              <a:rPr lang="en-US" dirty="0" smtClean="0"/>
              <a:t>Organized</a:t>
            </a:r>
            <a:r>
              <a:rPr lang="en-US" baseline="0" dirty="0" smtClean="0"/>
              <a:t> in CCP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097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Widget on app implemented with one line of code as an SDK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Forest CCP with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326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Forest CCP with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326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Forest CCP with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326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July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66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July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13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July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051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July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79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July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668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July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019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July 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079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July 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65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July 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203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July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025F-D439-47A7-9365-62C17221A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064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July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793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7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July 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17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18640" r="16363"/>
          <a:stretch>
            <a:fillRect/>
          </a:stretch>
        </p:blipFill>
        <p:spPr>
          <a:xfrm>
            <a:off x="0" y="882905"/>
            <a:ext cx="9144000" cy="52074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6662"/>
            <a:ext cx="9144000" cy="3384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439" y="1798532"/>
            <a:ext cx="2864772" cy="2864772"/>
          </a:xfrm>
          <a:prstGeom prst="rect">
            <a:avLst/>
          </a:prstGeom>
          <a:effectLst>
            <a:outerShdw blurRad="304800" dist="38100" dir="2700000" sx="101000" sy="101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65" y="2065588"/>
            <a:ext cx="2309065" cy="2309065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6971" t="13946" r="15715" b="14538"/>
          <a:stretch>
            <a:fillRect/>
          </a:stretch>
        </p:blipFill>
        <p:spPr>
          <a:xfrm>
            <a:off x="6884461" y="1997798"/>
            <a:ext cx="2301004" cy="244464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999919" y="2836832"/>
            <a:ext cx="822960" cy="822960"/>
          </a:xfrm>
          <a:prstGeom prst="rightArrow">
            <a:avLst/>
          </a:prstGeom>
          <a:solidFill>
            <a:srgbClr val="AFF19A"/>
          </a:solidFill>
          <a:ln>
            <a:solidFill>
              <a:srgbClr val="AFF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ight Arrow 12"/>
          <p:cNvSpPr/>
          <p:nvPr/>
        </p:nvSpPr>
        <p:spPr>
          <a:xfrm>
            <a:off x="6123229" y="2836832"/>
            <a:ext cx="822960" cy="822960"/>
          </a:xfrm>
          <a:prstGeom prst="rightArrow">
            <a:avLst/>
          </a:prstGeom>
          <a:solidFill>
            <a:srgbClr val="AFF19A"/>
          </a:solidFill>
          <a:ln>
            <a:solidFill>
              <a:srgbClr val="AFF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3284096" y="423299"/>
            <a:ext cx="25758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rgbClr val="89BD79"/>
                </a:solidFill>
                <a:latin typeface="GeosansLight"/>
                <a:cs typeface="GeosansLight"/>
              </a:rPr>
              <a:t>AnnoTree</a:t>
            </a:r>
            <a:endParaRPr lang="en-US" sz="5400" dirty="0">
              <a:solidFill>
                <a:srgbClr val="89BD7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5636" y="4578244"/>
            <a:ext cx="836468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89BD79"/>
                </a:solidFill>
                <a:latin typeface="GeosansLight"/>
                <a:cs typeface="GeosansLight"/>
              </a:rPr>
              <a:t>AnnoTree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is a new way to </a:t>
            </a:r>
            <a:r>
              <a:rPr lang="en-US" sz="3600" dirty="0" smtClean="0">
                <a:solidFill>
                  <a:srgbClr val="89BD79"/>
                </a:solidFill>
                <a:latin typeface="GeosansLight"/>
                <a:cs typeface="GeosansLight"/>
              </a:rPr>
              <a:t>organize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and </a:t>
            </a:r>
            <a:r>
              <a:rPr lang="en-US" sz="3600" dirty="0" smtClean="0">
                <a:solidFill>
                  <a:srgbClr val="89BD79"/>
                </a:solidFill>
                <a:latin typeface="GeosansLight"/>
                <a:cs typeface="GeosansLight"/>
              </a:rPr>
              <a:t>collaborate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on design and testing for</a:t>
            </a:r>
            <a:r>
              <a:rPr lang="en-US" sz="3600" dirty="0" smtClean="0">
                <a:solidFill>
                  <a:srgbClr val="92D050"/>
                </a:solidFill>
                <a:latin typeface="GeosansLight"/>
                <a:cs typeface="GeosansLight"/>
              </a:rPr>
              <a:t>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mobile applications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GeosansLight"/>
              <a:cs typeface="GeosansLight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623253" y="5706173"/>
            <a:ext cx="822960" cy="822960"/>
          </a:xfrm>
          <a:prstGeom prst="rightArrow">
            <a:avLst/>
          </a:prstGeom>
          <a:solidFill>
            <a:srgbClr val="F7F8F5"/>
          </a:solidFill>
          <a:ln>
            <a:solidFill>
              <a:srgbClr val="F7F8F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Zerion</a:t>
            </a:r>
            <a:r>
              <a:rPr lang="en-US" dirty="0" smtClean="0"/>
              <a:t>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40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1986" y="109310"/>
            <a:ext cx="6748690" cy="674869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252383" y="1151398"/>
            <a:ext cx="2627895" cy="4664514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Zerion</a:t>
            </a:r>
            <a:r>
              <a:rPr lang="en-US" dirty="0" smtClean="0"/>
              <a:t> Software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382" y="1151399"/>
            <a:ext cx="2627895" cy="466451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29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1986" y="109310"/>
            <a:ext cx="6748690" cy="674869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252383" y="1151398"/>
            <a:ext cx="2627895" cy="4664514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Zerion</a:t>
            </a:r>
            <a:r>
              <a:rPr lang="en-US" dirty="0" smtClean="0"/>
              <a:t> Software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83" y="1151399"/>
            <a:ext cx="2627895" cy="466451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36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1986" y="109310"/>
            <a:ext cx="6748690" cy="674869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252383" y="1151398"/>
            <a:ext cx="2627895" cy="4664514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Zerion</a:t>
            </a:r>
            <a:r>
              <a:rPr lang="en-US" dirty="0" smtClean="0"/>
              <a:t> Software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83" y="1151398"/>
            <a:ext cx="2627895" cy="466451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67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Zerion</a:t>
            </a:r>
            <a:r>
              <a:rPr lang="en-US" dirty="0" smtClean="0"/>
              <a:t> Software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5" y="740335"/>
            <a:ext cx="8648552" cy="5035663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87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Zerion</a:t>
            </a:r>
            <a:r>
              <a:rPr lang="en-US" dirty="0" smtClean="0"/>
              <a:t> Software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4" y="725723"/>
            <a:ext cx="8668381" cy="506791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87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Zerion</a:t>
            </a:r>
            <a:r>
              <a:rPr lang="en-US" dirty="0" smtClean="0"/>
              <a:t> Software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4" y="725724"/>
            <a:ext cx="8668381" cy="50299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87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6287</TotalTime>
  <Words>106</Words>
  <Application>Microsoft Macintosh PowerPoint</Application>
  <PresentationFormat>On-screen Show (4:3)</PresentationFormat>
  <Paragraphs>31</Paragraphs>
  <Slides>8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Drankatyourdoor.com</dc:title>
  <dc:creator>Shaun Nikore</dc:creator>
  <cp:lastModifiedBy>af afe</cp:lastModifiedBy>
  <cp:revision>169</cp:revision>
  <dcterms:created xsi:type="dcterms:W3CDTF">2013-07-01T21:59:46Z</dcterms:created>
  <dcterms:modified xsi:type="dcterms:W3CDTF">2013-07-01T22:09:32Z</dcterms:modified>
</cp:coreProperties>
</file>