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7"/>
  </p:notesMasterIdLst>
  <p:handoutMasterIdLst>
    <p:handoutMasterId r:id="rId58"/>
  </p:handoutMasterIdLst>
  <p:sldIdLst>
    <p:sldId id="309" r:id="rId3"/>
    <p:sldId id="310" r:id="rId4"/>
    <p:sldId id="472" r:id="rId5"/>
    <p:sldId id="391" r:id="rId6"/>
    <p:sldId id="414" r:id="rId7"/>
    <p:sldId id="415" r:id="rId8"/>
    <p:sldId id="483" r:id="rId9"/>
    <p:sldId id="394" r:id="rId10"/>
    <p:sldId id="419" r:id="rId11"/>
    <p:sldId id="420" r:id="rId12"/>
    <p:sldId id="455" r:id="rId13"/>
    <p:sldId id="392" r:id="rId14"/>
    <p:sldId id="430" r:id="rId15"/>
    <p:sldId id="431" r:id="rId16"/>
    <p:sldId id="449" r:id="rId17"/>
    <p:sldId id="398" r:id="rId18"/>
    <p:sldId id="399" r:id="rId19"/>
    <p:sldId id="473" r:id="rId20"/>
    <p:sldId id="400" r:id="rId21"/>
    <p:sldId id="474" r:id="rId22"/>
    <p:sldId id="401" r:id="rId23"/>
    <p:sldId id="476" r:id="rId24"/>
    <p:sldId id="477" r:id="rId25"/>
    <p:sldId id="466" r:id="rId26"/>
    <p:sldId id="478" r:id="rId27"/>
    <p:sldId id="479" r:id="rId28"/>
    <p:sldId id="468" r:id="rId29"/>
    <p:sldId id="480" r:id="rId30"/>
    <p:sldId id="435" r:id="rId31"/>
    <p:sldId id="403" r:id="rId32"/>
    <p:sldId id="402" r:id="rId33"/>
    <p:sldId id="469" r:id="rId34"/>
    <p:sldId id="410" r:id="rId35"/>
    <p:sldId id="481" r:id="rId36"/>
    <p:sldId id="404" r:id="rId37"/>
    <p:sldId id="482" r:id="rId38"/>
    <p:sldId id="432" r:id="rId39"/>
    <p:sldId id="434" r:id="rId40"/>
    <p:sldId id="470" r:id="rId41"/>
    <p:sldId id="471" r:id="rId42"/>
    <p:sldId id="438" r:id="rId43"/>
    <p:sldId id="484" r:id="rId44"/>
    <p:sldId id="485" r:id="rId45"/>
    <p:sldId id="457" r:id="rId46"/>
    <p:sldId id="421" r:id="rId47"/>
    <p:sldId id="440" r:id="rId48"/>
    <p:sldId id="422" r:id="rId49"/>
    <p:sldId id="423" r:id="rId50"/>
    <p:sldId id="424" r:id="rId51"/>
    <p:sldId id="425" r:id="rId52"/>
    <p:sldId id="453" r:id="rId53"/>
    <p:sldId id="454" r:id="rId54"/>
    <p:sldId id="460" r:id="rId55"/>
    <p:sldId id="461" r:id="rId5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6993C"/>
    <a:srgbClr val="CCCCCC"/>
    <a:srgbClr val="993300"/>
    <a:srgbClr val="000000"/>
    <a:srgbClr val="CC6600"/>
    <a:srgbClr val="F1F3EE"/>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42" autoAdjust="0"/>
    <p:restoredTop sz="77262" autoAdjust="0"/>
  </p:normalViewPr>
  <p:slideViewPr>
    <p:cSldViewPr snapToGrid="0">
      <p:cViewPr varScale="1">
        <p:scale>
          <a:sx n="77" d="100"/>
          <a:sy n="77" d="100"/>
        </p:scale>
        <p:origin x="-104" y="-16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18E4A-91F5-4C33-B95D-E7E9B6B55C70}"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24809E60-BDF7-48A4-830B-B313E87F1F12}">
      <dgm:prSet phldrT="[Text]" custT="1"/>
      <dgm:spPr/>
      <dgm:t>
        <a:bodyPr/>
        <a:lstStyle/>
        <a:p>
          <a:r>
            <a:rPr lang="en-US" sz="1400" dirty="0"/>
            <a:t>Data Wrapper Objects</a:t>
          </a:r>
        </a:p>
      </dgm:t>
    </dgm:pt>
    <dgm:pt modelId="{14A3FDAD-CF88-4099-9749-94D99ED9286F}" type="parTrans" cxnId="{609F1740-F94F-4175-A5E5-86CE4CFEA986}">
      <dgm:prSet/>
      <dgm:spPr/>
      <dgm:t>
        <a:bodyPr/>
        <a:lstStyle/>
        <a:p>
          <a:endParaRPr lang="en-US"/>
        </a:p>
      </dgm:t>
    </dgm:pt>
    <dgm:pt modelId="{0638D816-95C4-4991-AE0F-6F2D48D3B19C}" type="sibTrans" cxnId="{609F1740-F94F-4175-A5E5-86CE4CFEA986}">
      <dgm:prSet/>
      <dgm:spPr/>
      <dgm:t>
        <a:bodyPr/>
        <a:lstStyle/>
        <a:p>
          <a:endParaRPr lang="en-US"/>
        </a:p>
      </dgm:t>
    </dgm:pt>
    <dgm:pt modelId="{3FDF052B-1BF4-4D76-961C-0AD0D5ECE769}">
      <dgm:prSet phldrT="[Text]" custT="1"/>
      <dgm:spPr/>
      <dgm:t>
        <a:bodyPr/>
        <a:lstStyle/>
        <a:p>
          <a:r>
            <a:rPr lang="en-US" sz="1200" dirty="0"/>
            <a:t>String</a:t>
          </a:r>
        </a:p>
      </dgm:t>
    </dgm:pt>
    <dgm:pt modelId="{B118BACB-BA99-453A-825E-B6A01636ADDB}" type="parTrans" cxnId="{4DCA3A73-991A-4B07-BBFB-74195C97CF28}">
      <dgm:prSet/>
      <dgm:spPr/>
      <dgm:t>
        <a:bodyPr/>
        <a:lstStyle/>
        <a:p>
          <a:endParaRPr lang="en-US"/>
        </a:p>
      </dgm:t>
    </dgm:pt>
    <dgm:pt modelId="{51B01395-D83C-45E4-998B-1FFB1F3D1DCA}" type="sibTrans" cxnId="{4DCA3A73-991A-4B07-BBFB-74195C97CF28}">
      <dgm:prSet/>
      <dgm:spPr/>
      <dgm:t>
        <a:bodyPr/>
        <a:lstStyle/>
        <a:p>
          <a:endParaRPr lang="en-US"/>
        </a:p>
      </dgm:t>
    </dgm:pt>
    <dgm:pt modelId="{0E331DD1-8A32-4B2C-BC79-B81A1F9E1B6D}">
      <dgm:prSet phldrT="[Text]" custT="1"/>
      <dgm:spPr/>
      <dgm:t>
        <a:bodyPr/>
        <a:lstStyle/>
        <a:p>
          <a:r>
            <a:rPr lang="en-US" sz="1400" dirty="0"/>
            <a:t>Utility Objects</a:t>
          </a:r>
        </a:p>
      </dgm:t>
    </dgm:pt>
    <dgm:pt modelId="{66C78848-756D-4B9A-B7F3-8A7C7F6C0647}" type="parTrans" cxnId="{2704C459-3A63-4FA7-B742-C1C3F55FD173}">
      <dgm:prSet/>
      <dgm:spPr/>
      <dgm:t>
        <a:bodyPr/>
        <a:lstStyle/>
        <a:p>
          <a:endParaRPr lang="en-US"/>
        </a:p>
      </dgm:t>
    </dgm:pt>
    <dgm:pt modelId="{3604CAA9-BEEE-4B1C-A4BC-ED61903A0AE8}" type="sibTrans" cxnId="{2704C459-3A63-4FA7-B742-C1C3F55FD173}">
      <dgm:prSet/>
      <dgm:spPr/>
      <dgm:t>
        <a:bodyPr/>
        <a:lstStyle/>
        <a:p>
          <a:endParaRPr lang="en-US"/>
        </a:p>
      </dgm:t>
    </dgm:pt>
    <dgm:pt modelId="{8155F14D-50E1-4E95-9391-A8D08C2805C5}">
      <dgm:prSet phldrT="[Text]" custT="1"/>
      <dgm:spPr/>
      <dgm:t>
        <a:bodyPr/>
        <a:lstStyle/>
        <a:p>
          <a:r>
            <a:rPr lang="en-US" sz="1200" dirty="0"/>
            <a:t>Math</a:t>
          </a:r>
        </a:p>
      </dgm:t>
    </dgm:pt>
    <dgm:pt modelId="{95F3E293-1561-4390-9DEA-87E15FCA5B14}" type="parTrans" cxnId="{D7AB4F33-9060-45EF-B248-57D833F89DF2}">
      <dgm:prSet/>
      <dgm:spPr/>
      <dgm:t>
        <a:bodyPr/>
        <a:lstStyle/>
        <a:p>
          <a:endParaRPr lang="en-US"/>
        </a:p>
      </dgm:t>
    </dgm:pt>
    <dgm:pt modelId="{8679057D-5D8F-4972-84FE-FE80F014084C}" type="sibTrans" cxnId="{D7AB4F33-9060-45EF-B248-57D833F89DF2}">
      <dgm:prSet/>
      <dgm:spPr/>
      <dgm:t>
        <a:bodyPr/>
        <a:lstStyle/>
        <a:p>
          <a:endParaRPr lang="en-US"/>
        </a:p>
      </dgm:t>
    </dgm:pt>
    <dgm:pt modelId="{18CFD28C-E176-4BCA-8EAF-5598846B1DC3}">
      <dgm:prSet phldrT="[Text]" custT="1"/>
      <dgm:spPr/>
      <dgm:t>
        <a:bodyPr/>
        <a:lstStyle/>
        <a:p>
          <a:r>
            <a:rPr lang="en-US" sz="1400" dirty="0"/>
            <a:t>Error Objects</a:t>
          </a:r>
        </a:p>
      </dgm:t>
    </dgm:pt>
    <dgm:pt modelId="{A7F0E019-9FDA-4A3F-8473-913AF2604C42}" type="parTrans" cxnId="{1B5A1D9F-E415-4766-97C6-EF7AB270D888}">
      <dgm:prSet/>
      <dgm:spPr/>
      <dgm:t>
        <a:bodyPr/>
        <a:lstStyle/>
        <a:p>
          <a:endParaRPr lang="en-US"/>
        </a:p>
      </dgm:t>
    </dgm:pt>
    <dgm:pt modelId="{10BD8C77-FB97-4EF0-9D2B-02B295F4A36B}" type="sibTrans" cxnId="{1B5A1D9F-E415-4766-97C6-EF7AB270D888}">
      <dgm:prSet/>
      <dgm:spPr/>
      <dgm:t>
        <a:bodyPr/>
        <a:lstStyle/>
        <a:p>
          <a:endParaRPr lang="en-US"/>
        </a:p>
      </dgm:t>
    </dgm:pt>
    <dgm:pt modelId="{8F417638-0D65-47C8-9E7D-273031C0CEC1}">
      <dgm:prSet phldrT="[Text]" custT="1"/>
      <dgm:spPr/>
      <dgm:t>
        <a:bodyPr/>
        <a:lstStyle/>
        <a:p>
          <a:r>
            <a:rPr lang="en-US" sz="1200" dirty="0"/>
            <a:t>Number</a:t>
          </a:r>
        </a:p>
      </dgm:t>
    </dgm:pt>
    <dgm:pt modelId="{79F98C2F-03A2-4873-9930-59D78C918BDE}" type="parTrans" cxnId="{AF9D4C0D-BAB4-4F6B-AC27-33FDFB9A3169}">
      <dgm:prSet/>
      <dgm:spPr/>
      <dgm:t>
        <a:bodyPr/>
        <a:lstStyle/>
        <a:p>
          <a:endParaRPr lang="en-US"/>
        </a:p>
      </dgm:t>
    </dgm:pt>
    <dgm:pt modelId="{94047EF0-83A6-4C79-93D5-FDC5D9F72113}" type="sibTrans" cxnId="{AF9D4C0D-BAB4-4F6B-AC27-33FDFB9A3169}">
      <dgm:prSet/>
      <dgm:spPr/>
      <dgm:t>
        <a:bodyPr/>
        <a:lstStyle/>
        <a:p>
          <a:endParaRPr lang="en-US"/>
        </a:p>
      </dgm:t>
    </dgm:pt>
    <dgm:pt modelId="{B474F6FC-520A-443F-BB00-C7A666DFDDC6}">
      <dgm:prSet phldrT="[Text]" custT="1"/>
      <dgm:spPr/>
      <dgm:t>
        <a:bodyPr/>
        <a:lstStyle/>
        <a:p>
          <a:r>
            <a:rPr lang="en-US" sz="1200" dirty="0" smtClean="0"/>
            <a:t>Object (everything comes from this, i.e. a “genesis” object)</a:t>
          </a:r>
          <a:endParaRPr lang="en-US" sz="1200" dirty="0"/>
        </a:p>
      </dgm:t>
    </dgm:pt>
    <dgm:pt modelId="{51918FFD-D536-467D-A94B-E89DB09C8BD6}" type="parTrans" cxnId="{B4CCC956-5A76-48BB-AA58-8C841C0F1A14}">
      <dgm:prSet/>
      <dgm:spPr/>
      <dgm:t>
        <a:bodyPr/>
        <a:lstStyle/>
        <a:p>
          <a:endParaRPr lang="en-US"/>
        </a:p>
      </dgm:t>
    </dgm:pt>
    <dgm:pt modelId="{D03382C5-2B21-45B0-ADC4-CA5704D7CA50}" type="sibTrans" cxnId="{B4CCC956-5A76-48BB-AA58-8C841C0F1A14}">
      <dgm:prSet/>
      <dgm:spPr/>
      <dgm:t>
        <a:bodyPr/>
        <a:lstStyle/>
        <a:p>
          <a:endParaRPr lang="en-US"/>
        </a:p>
      </dgm:t>
    </dgm:pt>
    <dgm:pt modelId="{59EFFEFA-D552-42A6-8D7B-7E315D493C0A}">
      <dgm:prSet phldrT="[Text]" custT="1"/>
      <dgm:spPr/>
      <dgm:t>
        <a:bodyPr/>
        <a:lstStyle/>
        <a:p>
          <a:r>
            <a:rPr lang="en-US" sz="1200" dirty="0"/>
            <a:t>Boolean</a:t>
          </a:r>
        </a:p>
      </dgm:t>
    </dgm:pt>
    <dgm:pt modelId="{37B7FBBE-2F15-43EC-8C4F-4A07231525CA}" type="parTrans" cxnId="{328AC0F6-DE00-422A-B27B-C89F1FDFF36F}">
      <dgm:prSet/>
      <dgm:spPr/>
      <dgm:t>
        <a:bodyPr/>
        <a:lstStyle/>
        <a:p>
          <a:endParaRPr lang="en-US"/>
        </a:p>
      </dgm:t>
    </dgm:pt>
    <dgm:pt modelId="{D1B5D63E-3DF3-4079-A4FB-B96CF591A7F9}" type="sibTrans" cxnId="{328AC0F6-DE00-422A-B27B-C89F1FDFF36F}">
      <dgm:prSet/>
      <dgm:spPr/>
      <dgm:t>
        <a:bodyPr/>
        <a:lstStyle/>
        <a:p>
          <a:endParaRPr lang="en-US"/>
        </a:p>
      </dgm:t>
    </dgm:pt>
    <dgm:pt modelId="{D0DF493F-25F9-47A8-95FB-18B22EA7A0DE}">
      <dgm:prSet phldrT="[Text]" custT="1"/>
      <dgm:spPr/>
      <dgm:t>
        <a:bodyPr/>
        <a:lstStyle/>
        <a:p>
          <a:r>
            <a:rPr lang="en-US" sz="1200" dirty="0"/>
            <a:t>Array</a:t>
          </a:r>
        </a:p>
      </dgm:t>
    </dgm:pt>
    <dgm:pt modelId="{2CC202C2-0B76-4E8E-A341-B6B815BD4A4C}" type="parTrans" cxnId="{3BDDB982-0E15-4060-9D3A-938800648479}">
      <dgm:prSet/>
      <dgm:spPr/>
      <dgm:t>
        <a:bodyPr/>
        <a:lstStyle/>
        <a:p>
          <a:endParaRPr lang="en-US"/>
        </a:p>
      </dgm:t>
    </dgm:pt>
    <dgm:pt modelId="{210FF3CA-6469-4F45-BC34-741A21A1B7FF}" type="sibTrans" cxnId="{3BDDB982-0E15-4060-9D3A-938800648479}">
      <dgm:prSet/>
      <dgm:spPr/>
      <dgm:t>
        <a:bodyPr/>
        <a:lstStyle/>
        <a:p>
          <a:endParaRPr lang="en-US"/>
        </a:p>
      </dgm:t>
    </dgm:pt>
    <dgm:pt modelId="{2E0BFDDB-CF50-4072-9C97-9CB221DEAE2B}">
      <dgm:prSet phldrT="[Text]" custT="1"/>
      <dgm:spPr/>
      <dgm:t>
        <a:bodyPr/>
        <a:lstStyle/>
        <a:p>
          <a:r>
            <a:rPr lang="en-US" sz="1200" dirty="0"/>
            <a:t>Function</a:t>
          </a:r>
        </a:p>
      </dgm:t>
    </dgm:pt>
    <dgm:pt modelId="{0710D890-95DE-40E7-89E5-855F79F61267}" type="parTrans" cxnId="{E459BDEA-A1CD-450C-91E8-35F4A9C998DA}">
      <dgm:prSet/>
      <dgm:spPr/>
      <dgm:t>
        <a:bodyPr/>
        <a:lstStyle/>
        <a:p>
          <a:endParaRPr lang="en-US"/>
        </a:p>
      </dgm:t>
    </dgm:pt>
    <dgm:pt modelId="{992E99B0-016F-4BA2-A2D0-0DD516624333}" type="sibTrans" cxnId="{E459BDEA-A1CD-450C-91E8-35F4A9C998DA}">
      <dgm:prSet/>
      <dgm:spPr/>
      <dgm:t>
        <a:bodyPr/>
        <a:lstStyle/>
        <a:p>
          <a:endParaRPr lang="en-US"/>
        </a:p>
      </dgm:t>
    </dgm:pt>
    <dgm:pt modelId="{C9B6D410-F444-419B-BBD4-A1E8EDE01240}">
      <dgm:prSet phldrT="[Text]" custT="1"/>
      <dgm:spPr/>
      <dgm:t>
        <a:bodyPr/>
        <a:lstStyle/>
        <a:p>
          <a:r>
            <a:rPr lang="en-US" sz="1200" dirty="0"/>
            <a:t>Date</a:t>
          </a:r>
        </a:p>
      </dgm:t>
    </dgm:pt>
    <dgm:pt modelId="{25CE67F1-ADDB-443B-BD39-A219CCFE08CD}" type="parTrans" cxnId="{F040298C-2C51-45C1-A54E-993594916CD2}">
      <dgm:prSet/>
      <dgm:spPr/>
      <dgm:t>
        <a:bodyPr/>
        <a:lstStyle/>
        <a:p>
          <a:endParaRPr lang="en-US"/>
        </a:p>
      </dgm:t>
    </dgm:pt>
    <dgm:pt modelId="{F246A6CE-BF4A-4326-8810-119BEB4683EC}" type="sibTrans" cxnId="{F040298C-2C51-45C1-A54E-993594916CD2}">
      <dgm:prSet/>
      <dgm:spPr/>
      <dgm:t>
        <a:bodyPr/>
        <a:lstStyle/>
        <a:p>
          <a:endParaRPr lang="en-US"/>
        </a:p>
      </dgm:t>
    </dgm:pt>
    <dgm:pt modelId="{5E92868D-8302-49B3-9CD1-0727C69E1057}">
      <dgm:prSet phldrT="[Text]" custT="1"/>
      <dgm:spPr/>
      <dgm:t>
        <a:bodyPr/>
        <a:lstStyle/>
        <a:p>
          <a:r>
            <a:rPr lang="en-US" sz="1200" dirty="0" err="1"/>
            <a:t>RegExp</a:t>
          </a:r>
          <a:endParaRPr lang="en-US" sz="1200" dirty="0"/>
        </a:p>
      </dgm:t>
    </dgm:pt>
    <dgm:pt modelId="{C1AE51A4-410A-4374-8335-6E0A7977CC3B}" type="parTrans" cxnId="{4B104C2C-3BDA-4D72-B897-288B0C4B96E0}">
      <dgm:prSet/>
      <dgm:spPr/>
      <dgm:t>
        <a:bodyPr/>
        <a:lstStyle/>
        <a:p>
          <a:endParaRPr lang="en-US"/>
        </a:p>
      </dgm:t>
    </dgm:pt>
    <dgm:pt modelId="{33B01B39-FBB3-4719-AA79-136418281384}" type="sibTrans" cxnId="{4B104C2C-3BDA-4D72-B897-288B0C4B96E0}">
      <dgm:prSet/>
      <dgm:spPr/>
      <dgm:t>
        <a:bodyPr/>
        <a:lstStyle/>
        <a:p>
          <a:endParaRPr lang="en-US"/>
        </a:p>
      </dgm:t>
    </dgm:pt>
    <dgm:pt modelId="{D8DB53F4-D064-4A3B-B8BF-DD3187FF3761}">
      <dgm:prSet phldrT="[Text]" custT="1"/>
      <dgm:spPr/>
      <dgm:t>
        <a:bodyPr/>
        <a:lstStyle/>
        <a:p>
          <a:r>
            <a:rPr lang="en-US" sz="1200" dirty="0"/>
            <a:t>Error</a:t>
          </a:r>
        </a:p>
      </dgm:t>
    </dgm:pt>
    <dgm:pt modelId="{57824440-A5C1-4F5B-9F8A-426A074319E9}" type="parTrans" cxnId="{C429CD5F-AA60-4237-9505-3B3E31397E16}">
      <dgm:prSet/>
      <dgm:spPr/>
      <dgm:t>
        <a:bodyPr/>
        <a:lstStyle/>
        <a:p>
          <a:endParaRPr lang="en-US"/>
        </a:p>
      </dgm:t>
    </dgm:pt>
    <dgm:pt modelId="{9EB76918-912C-44B9-AE65-712BDBCAC3C7}" type="sibTrans" cxnId="{C429CD5F-AA60-4237-9505-3B3E31397E16}">
      <dgm:prSet/>
      <dgm:spPr/>
      <dgm:t>
        <a:bodyPr/>
        <a:lstStyle/>
        <a:p>
          <a:endParaRPr lang="en-US"/>
        </a:p>
      </dgm:t>
    </dgm:pt>
    <dgm:pt modelId="{B71DE2DC-2EAC-4220-B2B5-7182D0A966CE}">
      <dgm:prSet phldrT="[Text]" custT="1"/>
      <dgm:spPr/>
      <dgm:t>
        <a:bodyPr/>
        <a:lstStyle/>
        <a:p>
          <a:r>
            <a:rPr lang="en-US" sz="1200" dirty="0" err="1"/>
            <a:t>EvalError</a:t>
          </a:r>
          <a:endParaRPr lang="en-US" sz="1200" dirty="0"/>
        </a:p>
      </dgm:t>
    </dgm:pt>
    <dgm:pt modelId="{E1C2E783-89C5-4797-A9AE-1C44CED37335}" type="parTrans" cxnId="{99872F7B-7CC7-471A-B443-55F4EEF72B29}">
      <dgm:prSet/>
      <dgm:spPr/>
      <dgm:t>
        <a:bodyPr/>
        <a:lstStyle/>
        <a:p>
          <a:endParaRPr lang="en-US"/>
        </a:p>
      </dgm:t>
    </dgm:pt>
    <dgm:pt modelId="{74EDEE5E-DC16-4575-9383-BF29D037D640}" type="sibTrans" cxnId="{99872F7B-7CC7-471A-B443-55F4EEF72B29}">
      <dgm:prSet/>
      <dgm:spPr/>
      <dgm:t>
        <a:bodyPr/>
        <a:lstStyle/>
        <a:p>
          <a:endParaRPr lang="en-US"/>
        </a:p>
      </dgm:t>
    </dgm:pt>
    <dgm:pt modelId="{D18AA35A-8B70-4DEA-A9B9-1FFBE782468C}">
      <dgm:prSet phldrT="[Text]" custT="1"/>
      <dgm:spPr/>
      <dgm:t>
        <a:bodyPr/>
        <a:lstStyle/>
        <a:p>
          <a:r>
            <a:rPr lang="en-US" sz="1200" dirty="0" err="1"/>
            <a:t>RangeError</a:t>
          </a:r>
          <a:endParaRPr lang="en-US" sz="1200" dirty="0"/>
        </a:p>
      </dgm:t>
    </dgm:pt>
    <dgm:pt modelId="{8EAD9751-CA10-4D3A-92AE-59A810053CE9}" type="parTrans" cxnId="{C73B0A5C-5602-4910-B7F1-E76DBD702952}">
      <dgm:prSet/>
      <dgm:spPr/>
      <dgm:t>
        <a:bodyPr/>
        <a:lstStyle/>
        <a:p>
          <a:endParaRPr lang="en-US"/>
        </a:p>
      </dgm:t>
    </dgm:pt>
    <dgm:pt modelId="{949FA9E1-E6E9-446B-9B05-05F05FEE8841}" type="sibTrans" cxnId="{C73B0A5C-5602-4910-B7F1-E76DBD702952}">
      <dgm:prSet/>
      <dgm:spPr/>
      <dgm:t>
        <a:bodyPr/>
        <a:lstStyle/>
        <a:p>
          <a:endParaRPr lang="en-US"/>
        </a:p>
      </dgm:t>
    </dgm:pt>
    <dgm:pt modelId="{FCADE2F5-7116-4A33-B23B-29A22510E155}">
      <dgm:prSet phldrT="[Text]" custT="1"/>
      <dgm:spPr/>
      <dgm:t>
        <a:bodyPr/>
        <a:lstStyle/>
        <a:p>
          <a:r>
            <a:rPr lang="en-US" sz="1200" dirty="0" err="1"/>
            <a:t>ReferenceError</a:t>
          </a:r>
          <a:endParaRPr lang="en-US" sz="1200" dirty="0"/>
        </a:p>
      </dgm:t>
    </dgm:pt>
    <dgm:pt modelId="{AEC11EF4-5E8A-4A79-A32D-2742C1115C58}" type="parTrans" cxnId="{3EF8A41B-79E8-4D8B-BC88-9F79D71E5FD0}">
      <dgm:prSet/>
      <dgm:spPr/>
      <dgm:t>
        <a:bodyPr/>
        <a:lstStyle/>
        <a:p>
          <a:endParaRPr lang="en-US"/>
        </a:p>
      </dgm:t>
    </dgm:pt>
    <dgm:pt modelId="{4E3D431B-4C73-4CCA-BF2B-1DBEB88C65F5}" type="sibTrans" cxnId="{3EF8A41B-79E8-4D8B-BC88-9F79D71E5FD0}">
      <dgm:prSet/>
      <dgm:spPr/>
      <dgm:t>
        <a:bodyPr/>
        <a:lstStyle/>
        <a:p>
          <a:endParaRPr lang="en-US"/>
        </a:p>
      </dgm:t>
    </dgm:pt>
    <dgm:pt modelId="{9869DFFB-DE16-4ADF-9CFD-F96B14D48FA7}">
      <dgm:prSet phldrT="[Text]" custT="1"/>
      <dgm:spPr/>
      <dgm:t>
        <a:bodyPr/>
        <a:lstStyle/>
        <a:p>
          <a:r>
            <a:rPr lang="en-US" sz="1200" dirty="0" err="1"/>
            <a:t>SyntaxError</a:t>
          </a:r>
          <a:endParaRPr lang="en-US" sz="1200" dirty="0"/>
        </a:p>
      </dgm:t>
    </dgm:pt>
    <dgm:pt modelId="{97BAE1ED-271B-4FAC-AAF4-A423B0C19BAF}" type="parTrans" cxnId="{CCF98ECB-88FD-4332-8596-B80241DA642C}">
      <dgm:prSet/>
      <dgm:spPr/>
      <dgm:t>
        <a:bodyPr/>
        <a:lstStyle/>
        <a:p>
          <a:endParaRPr lang="en-US"/>
        </a:p>
      </dgm:t>
    </dgm:pt>
    <dgm:pt modelId="{981B2DBF-8751-486D-93F9-44695B3A945F}" type="sibTrans" cxnId="{CCF98ECB-88FD-4332-8596-B80241DA642C}">
      <dgm:prSet/>
      <dgm:spPr/>
      <dgm:t>
        <a:bodyPr/>
        <a:lstStyle/>
        <a:p>
          <a:endParaRPr lang="en-US"/>
        </a:p>
      </dgm:t>
    </dgm:pt>
    <dgm:pt modelId="{7E85822E-5E69-41C4-AF3D-BBECE924162A}">
      <dgm:prSet phldrT="[Text]" custT="1"/>
      <dgm:spPr/>
      <dgm:t>
        <a:bodyPr/>
        <a:lstStyle/>
        <a:p>
          <a:r>
            <a:rPr lang="en-US" sz="1200" dirty="0" err="1"/>
            <a:t>TypeError</a:t>
          </a:r>
          <a:endParaRPr lang="en-US" sz="1200" dirty="0"/>
        </a:p>
      </dgm:t>
    </dgm:pt>
    <dgm:pt modelId="{E6D5EB2F-6B37-48E6-981C-A244A25FBAAF}" type="parTrans" cxnId="{B84C7537-0512-405D-8F5D-938A4585CD2C}">
      <dgm:prSet/>
      <dgm:spPr/>
      <dgm:t>
        <a:bodyPr/>
        <a:lstStyle/>
        <a:p>
          <a:endParaRPr lang="en-US"/>
        </a:p>
      </dgm:t>
    </dgm:pt>
    <dgm:pt modelId="{A598FEB1-5D56-4F85-810D-266A4CCA3280}" type="sibTrans" cxnId="{B84C7537-0512-405D-8F5D-938A4585CD2C}">
      <dgm:prSet/>
      <dgm:spPr/>
      <dgm:t>
        <a:bodyPr/>
        <a:lstStyle/>
        <a:p>
          <a:endParaRPr lang="en-US"/>
        </a:p>
      </dgm:t>
    </dgm:pt>
    <dgm:pt modelId="{6C06DFE0-BD4A-4207-AE36-EBD14D4B0A35}" type="pres">
      <dgm:prSet presAssocID="{68318E4A-91F5-4C33-B95D-E7E9B6B55C70}" presName="linear" presStyleCnt="0">
        <dgm:presLayoutVars>
          <dgm:dir/>
          <dgm:animLvl val="lvl"/>
          <dgm:resizeHandles val="exact"/>
        </dgm:presLayoutVars>
      </dgm:prSet>
      <dgm:spPr/>
      <dgm:t>
        <a:bodyPr/>
        <a:lstStyle/>
        <a:p>
          <a:endParaRPr lang="en-US"/>
        </a:p>
      </dgm:t>
    </dgm:pt>
    <dgm:pt modelId="{7773FCBD-6A0B-4C23-8A42-BE6E24623A59}" type="pres">
      <dgm:prSet presAssocID="{24809E60-BDF7-48A4-830B-B313E87F1F12}" presName="parentLin" presStyleCnt="0"/>
      <dgm:spPr/>
    </dgm:pt>
    <dgm:pt modelId="{7EBFFAEF-57F4-4B6B-BBF5-103E39AA7317}" type="pres">
      <dgm:prSet presAssocID="{24809E60-BDF7-48A4-830B-B313E87F1F12}" presName="parentLeftMargin" presStyleLbl="node1" presStyleIdx="0" presStyleCnt="3"/>
      <dgm:spPr/>
      <dgm:t>
        <a:bodyPr/>
        <a:lstStyle/>
        <a:p>
          <a:endParaRPr lang="en-US"/>
        </a:p>
      </dgm:t>
    </dgm:pt>
    <dgm:pt modelId="{3CF6C686-D16A-4B9D-9BFC-ED5BEF651291}" type="pres">
      <dgm:prSet presAssocID="{24809E60-BDF7-48A4-830B-B313E87F1F12}" presName="parentText" presStyleLbl="node1" presStyleIdx="0" presStyleCnt="3">
        <dgm:presLayoutVars>
          <dgm:chMax val="0"/>
          <dgm:bulletEnabled val="1"/>
        </dgm:presLayoutVars>
      </dgm:prSet>
      <dgm:spPr/>
      <dgm:t>
        <a:bodyPr/>
        <a:lstStyle/>
        <a:p>
          <a:endParaRPr lang="en-US"/>
        </a:p>
      </dgm:t>
    </dgm:pt>
    <dgm:pt modelId="{FAE6BA30-061C-4F79-89E7-B174165328DC}" type="pres">
      <dgm:prSet presAssocID="{24809E60-BDF7-48A4-830B-B313E87F1F12}" presName="negativeSpace" presStyleCnt="0"/>
      <dgm:spPr/>
    </dgm:pt>
    <dgm:pt modelId="{07819B4A-0026-4F49-A167-8497AACCF314}" type="pres">
      <dgm:prSet presAssocID="{24809E60-BDF7-48A4-830B-B313E87F1F12}" presName="childText" presStyleLbl="conFgAcc1" presStyleIdx="0" presStyleCnt="3">
        <dgm:presLayoutVars>
          <dgm:bulletEnabled val="1"/>
        </dgm:presLayoutVars>
      </dgm:prSet>
      <dgm:spPr/>
      <dgm:t>
        <a:bodyPr/>
        <a:lstStyle/>
        <a:p>
          <a:endParaRPr lang="en-US"/>
        </a:p>
      </dgm:t>
    </dgm:pt>
    <dgm:pt modelId="{C907A851-2004-47DD-86DE-34D866278133}" type="pres">
      <dgm:prSet presAssocID="{0638D816-95C4-4991-AE0F-6F2D48D3B19C}" presName="spaceBetweenRectangles" presStyleCnt="0"/>
      <dgm:spPr/>
    </dgm:pt>
    <dgm:pt modelId="{6823BA09-95BE-447A-9A94-B0448C3405A5}" type="pres">
      <dgm:prSet presAssocID="{0E331DD1-8A32-4B2C-BC79-B81A1F9E1B6D}" presName="parentLin" presStyleCnt="0"/>
      <dgm:spPr/>
    </dgm:pt>
    <dgm:pt modelId="{6EA33CF4-E95D-4CFD-9E21-729819558CB3}" type="pres">
      <dgm:prSet presAssocID="{0E331DD1-8A32-4B2C-BC79-B81A1F9E1B6D}" presName="parentLeftMargin" presStyleLbl="node1" presStyleIdx="0" presStyleCnt="3"/>
      <dgm:spPr/>
      <dgm:t>
        <a:bodyPr/>
        <a:lstStyle/>
        <a:p>
          <a:endParaRPr lang="en-US"/>
        </a:p>
      </dgm:t>
    </dgm:pt>
    <dgm:pt modelId="{7BA5E4CA-B29A-4C08-AD2A-BEFE1E0F502D}" type="pres">
      <dgm:prSet presAssocID="{0E331DD1-8A32-4B2C-BC79-B81A1F9E1B6D}" presName="parentText" presStyleLbl="node1" presStyleIdx="1" presStyleCnt="3">
        <dgm:presLayoutVars>
          <dgm:chMax val="0"/>
          <dgm:bulletEnabled val="1"/>
        </dgm:presLayoutVars>
      </dgm:prSet>
      <dgm:spPr/>
      <dgm:t>
        <a:bodyPr/>
        <a:lstStyle/>
        <a:p>
          <a:endParaRPr lang="en-US"/>
        </a:p>
      </dgm:t>
    </dgm:pt>
    <dgm:pt modelId="{90190C9B-6786-41F9-9A0E-8400D2017E0F}" type="pres">
      <dgm:prSet presAssocID="{0E331DD1-8A32-4B2C-BC79-B81A1F9E1B6D}" presName="negativeSpace" presStyleCnt="0"/>
      <dgm:spPr/>
    </dgm:pt>
    <dgm:pt modelId="{8426CA77-72B7-4388-B6CA-1DCDAEF9ED56}" type="pres">
      <dgm:prSet presAssocID="{0E331DD1-8A32-4B2C-BC79-B81A1F9E1B6D}" presName="childText" presStyleLbl="conFgAcc1" presStyleIdx="1" presStyleCnt="3">
        <dgm:presLayoutVars>
          <dgm:bulletEnabled val="1"/>
        </dgm:presLayoutVars>
      </dgm:prSet>
      <dgm:spPr/>
      <dgm:t>
        <a:bodyPr/>
        <a:lstStyle/>
        <a:p>
          <a:endParaRPr lang="en-US"/>
        </a:p>
      </dgm:t>
    </dgm:pt>
    <dgm:pt modelId="{9FF36C65-5BF6-4DCA-B2A4-CBD266A4E6FE}" type="pres">
      <dgm:prSet presAssocID="{3604CAA9-BEEE-4B1C-A4BC-ED61903A0AE8}" presName="spaceBetweenRectangles" presStyleCnt="0"/>
      <dgm:spPr/>
    </dgm:pt>
    <dgm:pt modelId="{3A3CF614-6ECC-497A-BD53-0537D32182B3}" type="pres">
      <dgm:prSet presAssocID="{18CFD28C-E176-4BCA-8EAF-5598846B1DC3}" presName="parentLin" presStyleCnt="0"/>
      <dgm:spPr/>
    </dgm:pt>
    <dgm:pt modelId="{44EF216F-5C44-4553-95A9-0FBC780A762A}" type="pres">
      <dgm:prSet presAssocID="{18CFD28C-E176-4BCA-8EAF-5598846B1DC3}" presName="parentLeftMargin" presStyleLbl="node1" presStyleIdx="1" presStyleCnt="3"/>
      <dgm:spPr/>
      <dgm:t>
        <a:bodyPr/>
        <a:lstStyle/>
        <a:p>
          <a:endParaRPr lang="en-US"/>
        </a:p>
      </dgm:t>
    </dgm:pt>
    <dgm:pt modelId="{CE738099-1EF0-4806-96F7-41D9C7104E75}" type="pres">
      <dgm:prSet presAssocID="{18CFD28C-E176-4BCA-8EAF-5598846B1DC3}" presName="parentText" presStyleLbl="node1" presStyleIdx="2" presStyleCnt="3">
        <dgm:presLayoutVars>
          <dgm:chMax val="0"/>
          <dgm:bulletEnabled val="1"/>
        </dgm:presLayoutVars>
      </dgm:prSet>
      <dgm:spPr/>
      <dgm:t>
        <a:bodyPr/>
        <a:lstStyle/>
        <a:p>
          <a:endParaRPr lang="en-US"/>
        </a:p>
      </dgm:t>
    </dgm:pt>
    <dgm:pt modelId="{3B424C83-CC33-48E9-B9F0-32F5B39084C7}" type="pres">
      <dgm:prSet presAssocID="{18CFD28C-E176-4BCA-8EAF-5598846B1DC3}" presName="negativeSpace" presStyleCnt="0"/>
      <dgm:spPr/>
    </dgm:pt>
    <dgm:pt modelId="{D4EECFD8-17D6-4080-AA2D-13C1CE3C4A23}" type="pres">
      <dgm:prSet presAssocID="{18CFD28C-E176-4BCA-8EAF-5598846B1DC3}" presName="childText" presStyleLbl="conFgAcc1" presStyleIdx="2" presStyleCnt="3" custLinFactNeighborY="40891">
        <dgm:presLayoutVars>
          <dgm:bulletEnabled val="1"/>
        </dgm:presLayoutVars>
      </dgm:prSet>
      <dgm:spPr/>
      <dgm:t>
        <a:bodyPr/>
        <a:lstStyle/>
        <a:p>
          <a:endParaRPr lang="en-US"/>
        </a:p>
      </dgm:t>
    </dgm:pt>
  </dgm:ptLst>
  <dgm:cxnLst>
    <dgm:cxn modelId="{4E38C838-832D-438F-93F1-639BA77CE6AA}" type="presOf" srcId="{C9B6D410-F444-419B-BBD4-A1E8EDE01240}" destId="{8426CA77-72B7-4388-B6CA-1DCDAEF9ED56}" srcOrd="0" destOrd="1" presId="urn:microsoft.com/office/officeart/2005/8/layout/list1"/>
    <dgm:cxn modelId="{6F6B1FD8-9353-4366-8EB3-3DAA60CC6491}" type="presOf" srcId="{0E331DD1-8A32-4B2C-BC79-B81A1F9E1B6D}" destId="{6EA33CF4-E95D-4CFD-9E21-729819558CB3}" srcOrd="0" destOrd="0" presId="urn:microsoft.com/office/officeart/2005/8/layout/list1"/>
    <dgm:cxn modelId="{CCF98ECB-88FD-4332-8596-B80241DA642C}" srcId="{18CFD28C-E176-4BCA-8EAF-5598846B1DC3}" destId="{9869DFFB-DE16-4ADF-9CFD-F96B14D48FA7}" srcOrd="4" destOrd="0" parTransId="{97BAE1ED-271B-4FAC-AAF4-A423B0C19BAF}" sibTransId="{981B2DBF-8751-486D-93F9-44695B3A945F}"/>
    <dgm:cxn modelId="{E1D4C545-2612-4C00-89ED-E9C2A01861E8}" type="presOf" srcId="{FCADE2F5-7116-4A33-B23B-29A22510E155}" destId="{D4EECFD8-17D6-4080-AA2D-13C1CE3C4A23}" srcOrd="0" destOrd="3" presId="urn:microsoft.com/office/officeart/2005/8/layout/list1"/>
    <dgm:cxn modelId="{B84C7537-0512-405D-8F5D-938A4585CD2C}" srcId="{18CFD28C-E176-4BCA-8EAF-5598846B1DC3}" destId="{7E85822E-5E69-41C4-AF3D-BBECE924162A}" srcOrd="5" destOrd="0" parTransId="{E6D5EB2F-6B37-48E6-981C-A244A25FBAAF}" sibTransId="{A598FEB1-5D56-4F85-810D-266A4CCA3280}"/>
    <dgm:cxn modelId="{5D4C09FB-A0E9-472D-BFEC-63BA451E317F}" type="presOf" srcId="{D8DB53F4-D064-4A3B-B8BF-DD3187FF3761}" destId="{D4EECFD8-17D6-4080-AA2D-13C1CE3C4A23}" srcOrd="0" destOrd="0" presId="urn:microsoft.com/office/officeart/2005/8/layout/list1"/>
    <dgm:cxn modelId="{6B2852AC-ED9F-4B77-BE6F-A017654B365E}" type="presOf" srcId="{B71DE2DC-2EAC-4220-B2B5-7182D0A966CE}" destId="{D4EECFD8-17D6-4080-AA2D-13C1CE3C4A23}" srcOrd="0" destOrd="1" presId="urn:microsoft.com/office/officeart/2005/8/layout/list1"/>
    <dgm:cxn modelId="{4DCA3A73-991A-4B07-BBFB-74195C97CF28}" srcId="{24809E60-BDF7-48A4-830B-B313E87F1F12}" destId="{3FDF052B-1BF4-4D76-961C-0AD0D5ECE769}" srcOrd="1" destOrd="0" parTransId="{B118BACB-BA99-453A-825E-B6A01636ADDB}" sibTransId="{51B01395-D83C-45E4-998B-1FFB1F3D1DCA}"/>
    <dgm:cxn modelId="{4D4121FF-073C-4D32-B126-EF50F552DFA0}" type="presOf" srcId="{2E0BFDDB-CF50-4072-9C97-9CB221DEAE2B}" destId="{07819B4A-0026-4F49-A167-8497AACCF314}" srcOrd="0" destOrd="5" presId="urn:microsoft.com/office/officeart/2005/8/layout/list1"/>
    <dgm:cxn modelId="{D63719D4-AA96-4945-A32F-D4DB411C05BD}" type="presOf" srcId="{D0DF493F-25F9-47A8-95FB-18B22EA7A0DE}" destId="{07819B4A-0026-4F49-A167-8497AACCF314}" srcOrd="0" destOrd="4" presId="urn:microsoft.com/office/officeart/2005/8/layout/list1"/>
    <dgm:cxn modelId="{B0381184-370E-49E6-A7C6-9A44156AD057}" type="presOf" srcId="{0E331DD1-8A32-4B2C-BC79-B81A1F9E1B6D}" destId="{7BA5E4CA-B29A-4C08-AD2A-BEFE1E0F502D}" srcOrd="1" destOrd="0" presId="urn:microsoft.com/office/officeart/2005/8/layout/list1"/>
    <dgm:cxn modelId="{1711B12C-01B3-4A46-AD8D-BD47BC431B1C}" type="presOf" srcId="{18CFD28C-E176-4BCA-8EAF-5598846B1DC3}" destId="{44EF216F-5C44-4553-95A9-0FBC780A762A}" srcOrd="0" destOrd="0" presId="urn:microsoft.com/office/officeart/2005/8/layout/list1"/>
    <dgm:cxn modelId="{C429CD5F-AA60-4237-9505-3B3E31397E16}" srcId="{18CFD28C-E176-4BCA-8EAF-5598846B1DC3}" destId="{D8DB53F4-D064-4A3B-B8BF-DD3187FF3761}" srcOrd="0" destOrd="0" parTransId="{57824440-A5C1-4F5B-9F8A-426A074319E9}" sibTransId="{9EB76918-912C-44B9-AE65-712BDBCAC3C7}"/>
    <dgm:cxn modelId="{3BDDB982-0E15-4060-9D3A-938800648479}" srcId="{24809E60-BDF7-48A4-830B-B313E87F1F12}" destId="{D0DF493F-25F9-47A8-95FB-18B22EA7A0DE}" srcOrd="4" destOrd="0" parTransId="{2CC202C2-0B76-4E8E-A341-B6B815BD4A4C}" sibTransId="{210FF3CA-6469-4F45-BC34-741A21A1B7FF}"/>
    <dgm:cxn modelId="{C73B0A5C-5602-4910-B7F1-E76DBD702952}" srcId="{18CFD28C-E176-4BCA-8EAF-5598846B1DC3}" destId="{D18AA35A-8B70-4DEA-A9B9-1FFBE782468C}" srcOrd="2" destOrd="0" parTransId="{8EAD9751-CA10-4D3A-92AE-59A810053CE9}" sibTransId="{949FA9E1-E6E9-446B-9B05-05F05FEE8841}"/>
    <dgm:cxn modelId="{328AC0F6-DE00-422A-B27B-C89F1FDFF36F}" srcId="{24809E60-BDF7-48A4-830B-B313E87F1F12}" destId="{59EFFEFA-D552-42A6-8D7B-7E315D493C0A}" srcOrd="3" destOrd="0" parTransId="{37B7FBBE-2F15-43EC-8C4F-4A07231525CA}" sibTransId="{D1B5D63E-3DF3-4079-A4FB-B96CF591A7F9}"/>
    <dgm:cxn modelId="{49B9C692-4769-45AA-B729-9531E80B76A4}" type="presOf" srcId="{3FDF052B-1BF4-4D76-961C-0AD0D5ECE769}" destId="{07819B4A-0026-4F49-A167-8497AACCF314}" srcOrd="0" destOrd="1" presId="urn:microsoft.com/office/officeart/2005/8/layout/list1"/>
    <dgm:cxn modelId="{D7AB4F33-9060-45EF-B248-57D833F89DF2}" srcId="{0E331DD1-8A32-4B2C-BC79-B81A1F9E1B6D}" destId="{8155F14D-50E1-4E95-9391-A8D08C2805C5}" srcOrd="0" destOrd="0" parTransId="{95F3E293-1561-4390-9DEA-87E15FCA5B14}" sibTransId="{8679057D-5D8F-4972-84FE-FE80F014084C}"/>
    <dgm:cxn modelId="{BEF42E4C-EA43-4ECD-B72D-02769323BC63}" type="presOf" srcId="{5E92868D-8302-49B3-9CD1-0727C69E1057}" destId="{8426CA77-72B7-4388-B6CA-1DCDAEF9ED56}" srcOrd="0" destOrd="2" presId="urn:microsoft.com/office/officeart/2005/8/layout/list1"/>
    <dgm:cxn modelId="{386FB0F6-2499-4324-9EDD-3CD2019B5DD8}" type="presOf" srcId="{8155F14D-50E1-4E95-9391-A8D08C2805C5}" destId="{8426CA77-72B7-4388-B6CA-1DCDAEF9ED56}" srcOrd="0" destOrd="0" presId="urn:microsoft.com/office/officeart/2005/8/layout/list1"/>
    <dgm:cxn modelId="{53702FB1-B08C-4079-996B-D7ADEFFCF1D3}" type="presOf" srcId="{24809E60-BDF7-48A4-830B-B313E87F1F12}" destId="{3CF6C686-D16A-4B9D-9BFC-ED5BEF651291}" srcOrd="1" destOrd="0" presId="urn:microsoft.com/office/officeart/2005/8/layout/list1"/>
    <dgm:cxn modelId="{F040298C-2C51-45C1-A54E-993594916CD2}" srcId="{0E331DD1-8A32-4B2C-BC79-B81A1F9E1B6D}" destId="{C9B6D410-F444-419B-BBD4-A1E8EDE01240}" srcOrd="1" destOrd="0" parTransId="{25CE67F1-ADDB-443B-BD39-A219CCFE08CD}" sibTransId="{F246A6CE-BF4A-4326-8810-119BEB4683EC}"/>
    <dgm:cxn modelId="{4B104C2C-3BDA-4D72-B897-288B0C4B96E0}" srcId="{0E331DD1-8A32-4B2C-BC79-B81A1F9E1B6D}" destId="{5E92868D-8302-49B3-9CD1-0727C69E1057}" srcOrd="2" destOrd="0" parTransId="{C1AE51A4-410A-4374-8335-6E0A7977CC3B}" sibTransId="{33B01B39-FBB3-4719-AA79-136418281384}"/>
    <dgm:cxn modelId="{B4CCC956-5A76-48BB-AA58-8C841C0F1A14}" srcId="{24809E60-BDF7-48A4-830B-B313E87F1F12}" destId="{B474F6FC-520A-443F-BB00-C7A666DFDDC6}" srcOrd="0" destOrd="0" parTransId="{51918FFD-D536-467D-A94B-E89DB09C8BD6}" sibTransId="{D03382C5-2B21-45B0-ADC4-CA5704D7CA50}"/>
    <dgm:cxn modelId="{22DB2249-457B-4B7B-9960-18D732E55923}" type="presOf" srcId="{68318E4A-91F5-4C33-B95D-E7E9B6B55C70}" destId="{6C06DFE0-BD4A-4207-AE36-EBD14D4B0A35}" srcOrd="0" destOrd="0" presId="urn:microsoft.com/office/officeart/2005/8/layout/list1"/>
    <dgm:cxn modelId="{59845B59-137D-462D-AF4F-1752F0CA827D}" type="presOf" srcId="{24809E60-BDF7-48A4-830B-B313E87F1F12}" destId="{7EBFFAEF-57F4-4B6B-BBF5-103E39AA7317}" srcOrd="0" destOrd="0" presId="urn:microsoft.com/office/officeart/2005/8/layout/list1"/>
    <dgm:cxn modelId="{1B5A1D9F-E415-4766-97C6-EF7AB270D888}" srcId="{68318E4A-91F5-4C33-B95D-E7E9B6B55C70}" destId="{18CFD28C-E176-4BCA-8EAF-5598846B1DC3}" srcOrd="2" destOrd="0" parTransId="{A7F0E019-9FDA-4A3F-8473-913AF2604C42}" sibTransId="{10BD8C77-FB97-4EF0-9D2B-02B295F4A36B}"/>
    <dgm:cxn modelId="{C2691CCE-32C9-4966-A367-7F9A19C5D623}" type="presOf" srcId="{7E85822E-5E69-41C4-AF3D-BBECE924162A}" destId="{D4EECFD8-17D6-4080-AA2D-13C1CE3C4A23}" srcOrd="0" destOrd="5" presId="urn:microsoft.com/office/officeart/2005/8/layout/list1"/>
    <dgm:cxn modelId="{E459BDEA-A1CD-450C-91E8-35F4A9C998DA}" srcId="{24809E60-BDF7-48A4-830B-B313E87F1F12}" destId="{2E0BFDDB-CF50-4072-9C97-9CB221DEAE2B}" srcOrd="5" destOrd="0" parTransId="{0710D890-95DE-40E7-89E5-855F79F61267}" sibTransId="{992E99B0-016F-4BA2-A2D0-0DD516624333}"/>
    <dgm:cxn modelId="{824E7AAA-139D-457F-8DB2-AC02ACCA294F}" type="presOf" srcId="{9869DFFB-DE16-4ADF-9CFD-F96B14D48FA7}" destId="{D4EECFD8-17D6-4080-AA2D-13C1CE3C4A23}" srcOrd="0" destOrd="4" presId="urn:microsoft.com/office/officeart/2005/8/layout/list1"/>
    <dgm:cxn modelId="{AF9D4C0D-BAB4-4F6B-AC27-33FDFB9A3169}" srcId="{24809E60-BDF7-48A4-830B-B313E87F1F12}" destId="{8F417638-0D65-47C8-9E7D-273031C0CEC1}" srcOrd="2" destOrd="0" parTransId="{79F98C2F-03A2-4873-9930-59D78C918BDE}" sibTransId="{94047EF0-83A6-4C79-93D5-FDC5D9F72113}"/>
    <dgm:cxn modelId="{33DDC37A-735E-4698-B295-F224737FA084}" type="presOf" srcId="{8F417638-0D65-47C8-9E7D-273031C0CEC1}" destId="{07819B4A-0026-4F49-A167-8497AACCF314}" srcOrd="0" destOrd="2" presId="urn:microsoft.com/office/officeart/2005/8/layout/list1"/>
    <dgm:cxn modelId="{AF8AD6F4-792C-4CB6-A8DB-D5849A7E4A8B}" type="presOf" srcId="{18CFD28C-E176-4BCA-8EAF-5598846B1DC3}" destId="{CE738099-1EF0-4806-96F7-41D9C7104E75}" srcOrd="1" destOrd="0" presId="urn:microsoft.com/office/officeart/2005/8/layout/list1"/>
    <dgm:cxn modelId="{3EF8A41B-79E8-4D8B-BC88-9F79D71E5FD0}" srcId="{18CFD28C-E176-4BCA-8EAF-5598846B1DC3}" destId="{FCADE2F5-7116-4A33-B23B-29A22510E155}" srcOrd="3" destOrd="0" parTransId="{AEC11EF4-5E8A-4A79-A32D-2742C1115C58}" sibTransId="{4E3D431B-4C73-4CCA-BF2B-1DBEB88C65F5}"/>
    <dgm:cxn modelId="{2301FB9C-086B-491A-8DEC-8B53CCE67AB8}" type="presOf" srcId="{59EFFEFA-D552-42A6-8D7B-7E315D493C0A}" destId="{07819B4A-0026-4F49-A167-8497AACCF314}" srcOrd="0" destOrd="3" presId="urn:microsoft.com/office/officeart/2005/8/layout/list1"/>
    <dgm:cxn modelId="{99872F7B-7CC7-471A-B443-55F4EEF72B29}" srcId="{18CFD28C-E176-4BCA-8EAF-5598846B1DC3}" destId="{B71DE2DC-2EAC-4220-B2B5-7182D0A966CE}" srcOrd="1" destOrd="0" parTransId="{E1C2E783-89C5-4797-A9AE-1C44CED37335}" sibTransId="{74EDEE5E-DC16-4575-9383-BF29D037D640}"/>
    <dgm:cxn modelId="{6BE7703F-3E15-444D-A076-AA01124AC564}" type="presOf" srcId="{B474F6FC-520A-443F-BB00-C7A666DFDDC6}" destId="{07819B4A-0026-4F49-A167-8497AACCF314}" srcOrd="0" destOrd="0" presId="urn:microsoft.com/office/officeart/2005/8/layout/list1"/>
    <dgm:cxn modelId="{258B6DC6-B793-4C4D-B264-C1FE9F33D24F}" type="presOf" srcId="{D18AA35A-8B70-4DEA-A9B9-1FFBE782468C}" destId="{D4EECFD8-17D6-4080-AA2D-13C1CE3C4A23}" srcOrd="0" destOrd="2" presId="urn:microsoft.com/office/officeart/2005/8/layout/list1"/>
    <dgm:cxn modelId="{609F1740-F94F-4175-A5E5-86CE4CFEA986}" srcId="{68318E4A-91F5-4C33-B95D-E7E9B6B55C70}" destId="{24809E60-BDF7-48A4-830B-B313E87F1F12}" srcOrd="0" destOrd="0" parTransId="{14A3FDAD-CF88-4099-9749-94D99ED9286F}" sibTransId="{0638D816-95C4-4991-AE0F-6F2D48D3B19C}"/>
    <dgm:cxn modelId="{2704C459-3A63-4FA7-B742-C1C3F55FD173}" srcId="{68318E4A-91F5-4C33-B95D-E7E9B6B55C70}" destId="{0E331DD1-8A32-4B2C-BC79-B81A1F9E1B6D}" srcOrd="1" destOrd="0" parTransId="{66C78848-756D-4B9A-B7F3-8A7C7F6C0647}" sibTransId="{3604CAA9-BEEE-4B1C-A4BC-ED61903A0AE8}"/>
    <dgm:cxn modelId="{1F400502-563F-4AEA-B274-C7AE455E8693}" type="presParOf" srcId="{6C06DFE0-BD4A-4207-AE36-EBD14D4B0A35}" destId="{7773FCBD-6A0B-4C23-8A42-BE6E24623A59}" srcOrd="0" destOrd="0" presId="urn:microsoft.com/office/officeart/2005/8/layout/list1"/>
    <dgm:cxn modelId="{A8686875-1581-492E-A0C4-6BEA8AF334E7}" type="presParOf" srcId="{7773FCBD-6A0B-4C23-8A42-BE6E24623A59}" destId="{7EBFFAEF-57F4-4B6B-BBF5-103E39AA7317}" srcOrd="0" destOrd="0" presId="urn:microsoft.com/office/officeart/2005/8/layout/list1"/>
    <dgm:cxn modelId="{790357CE-605C-49DB-A9F2-717562B9A1D7}" type="presParOf" srcId="{7773FCBD-6A0B-4C23-8A42-BE6E24623A59}" destId="{3CF6C686-D16A-4B9D-9BFC-ED5BEF651291}" srcOrd="1" destOrd="0" presId="urn:microsoft.com/office/officeart/2005/8/layout/list1"/>
    <dgm:cxn modelId="{9217ECBC-AB86-4CCB-A445-C2D01885488B}" type="presParOf" srcId="{6C06DFE0-BD4A-4207-AE36-EBD14D4B0A35}" destId="{FAE6BA30-061C-4F79-89E7-B174165328DC}" srcOrd="1" destOrd="0" presId="urn:microsoft.com/office/officeart/2005/8/layout/list1"/>
    <dgm:cxn modelId="{DB4BF987-C30A-42CF-B88E-B3E34361CA1A}" type="presParOf" srcId="{6C06DFE0-BD4A-4207-AE36-EBD14D4B0A35}" destId="{07819B4A-0026-4F49-A167-8497AACCF314}" srcOrd="2" destOrd="0" presId="urn:microsoft.com/office/officeart/2005/8/layout/list1"/>
    <dgm:cxn modelId="{97B17EE8-0401-4562-BB53-106F424EA571}" type="presParOf" srcId="{6C06DFE0-BD4A-4207-AE36-EBD14D4B0A35}" destId="{C907A851-2004-47DD-86DE-34D866278133}" srcOrd="3" destOrd="0" presId="urn:microsoft.com/office/officeart/2005/8/layout/list1"/>
    <dgm:cxn modelId="{C2BC5FF0-5CE7-4AC0-9B0A-FC2C2C9CCA3D}" type="presParOf" srcId="{6C06DFE0-BD4A-4207-AE36-EBD14D4B0A35}" destId="{6823BA09-95BE-447A-9A94-B0448C3405A5}" srcOrd="4" destOrd="0" presId="urn:microsoft.com/office/officeart/2005/8/layout/list1"/>
    <dgm:cxn modelId="{2B2E5735-1E53-45B2-A86F-B287A1CA45D2}" type="presParOf" srcId="{6823BA09-95BE-447A-9A94-B0448C3405A5}" destId="{6EA33CF4-E95D-4CFD-9E21-729819558CB3}" srcOrd="0" destOrd="0" presId="urn:microsoft.com/office/officeart/2005/8/layout/list1"/>
    <dgm:cxn modelId="{9F734174-2208-4E1A-8099-AAC4C7C77CA5}" type="presParOf" srcId="{6823BA09-95BE-447A-9A94-B0448C3405A5}" destId="{7BA5E4CA-B29A-4C08-AD2A-BEFE1E0F502D}" srcOrd="1" destOrd="0" presId="urn:microsoft.com/office/officeart/2005/8/layout/list1"/>
    <dgm:cxn modelId="{39F71F94-D867-4112-86FE-BBB09D56C53E}" type="presParOf" srcId="{6C06DFE0-BD4A-4207-AE36-EBD14D4B0A35}" destId="{90190C9B-6786-41F9-9A0E-8400D2017E0F}" srcOrd="5" destOrd="0" presId="urn:microsoft.com/office/officeart/2005/8/layout/list1"/>
    <dgm:cxn modelId="{54207729-F819-40E4-91D7-06CDA7C83C5C}" type="presParOf" srcId="{6C06DFE0-BD4A-4207-AE36-EBD14D4B0A35}" destId="{8426CA77-72B7-4388-B6CA-1DCDAEF9ED56}" srcOrd="6" destOrd="0" presId="urn:microsoft.com/office/officeart/2005/8/layout/list1"/>
    <dgm:cxn modelId="{6ADF651D-3411-4305-B56B-6E1148C13AEA}" type="presParOf" srcId="{6C06DFE0-BD4A-4207-AE36-EBD14D4B0A35}" destId="{9FF36C65-5BF6-4DCA-B2A4-CBD266A4E6FE}" srcOrd="7" destOrd="0" presId="urn:microsoft.com/office/officeart/2005/8/layout/list1"/>
    <dgm:cxn modelId="{2A75492C-2B0E-4716-9708-42BD7AB34284}" type="presParOf" srcId="{6C06DFE0-BD4A-4207-AE36-EBD14D4B0A35}" destId="{3A3CF614-6ECC-497A-BD53-0537D32182B3}" srcOrd="8" destOrd="0" presId="urn:microsoft.com/office/officeart/2005/8/layout/list1"/>
    <dgm:cxn modelId="{78B8D034-60C9-486B-B096-B82FBC6D5A2F}" type="presParOf" srcId="{3A3CF614-6ECC-497A-BD53-0537D32182B3}" destId="{44EF216F-5C44-4553-95A9-0FBC780A762A}" srcOrd="0" destOrd="0" presId="urn:microsoft.com/office/officeart/2005/8/layout/list1"/>
    <dgm:cxn modelId="{8B538EA9-0382-42F8-B772-72011C221DFF}" type="presParOf" srcId="{3A3CF614-6ECC-497A-BD53-0537D32182B3}" destId="{CE738099-1EF0-4806-96F7-41D9C7104E75}" srcOrd="1" destOrd="0" presId="urn:microsoft.com/office/officeart/2005/8/layout/list1"/>
    <dgm:cxn modelId="{886BE85C-B28E-4CA2-9152-181AB88FBDCB}" type="presParOf" srcId="{6C06DFE0-BD4A-4207-AE36-EBD14D4B0A35}" destId="{3B424C83-CC33-48E9-B9F0-32F5B39084C7}" srcOrd="9" destOrd="0" presId="urn:microsoft.com/office/officeart/2005/8/layout/list1"/>
    <dgm:cxn modelId="{651510D4-EBA0-4BCA-B615-881B40D6A4AE}" type="presParOf" srcId="{6C06DFE0-BD4A-4207-AE36-EBD14D4B0A35}" destId="{D4EECFD8-17D6-4080-AA2D-13C1CE3C4A2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8318E4A-91F5-4C33-B95D-E7E9B6B55C70}"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en-US"/>
        </a:p>
      </dgm:t>
    </dgm:pt>
    <dgm:pt modelId="{24809E60-BDF7-48A4-830B-B313E87F1F12}">
      <dgm:prSet phldrT="[Text]" custT="1"/>
      <dgm:spPr/>
      <dgm:t>
        <a:bodyPr/>
        <a:lstStyle/>
        <a:p>
          <a:r>
            <a:rPr lang="en-US" sz="1400" dirty="0"/>
            <a:t>Native Objects</a:t>
          </a:r>
          <a:br>
            <a:rPr lang="en-US" sz="1400" dirty="0"/>
          </a:br>
          <a:r>
            <a:rPr lang="en-US" sz="1400" dirty="0"/>
            <a:t/>
          </a:r>
          <a:br>
            <a:rPr lang="en-US" sz="1400" dirty="0"/>
          </a:br>
          <a:r>
            <a:rPr lang="en-US" sz="1200" dirty="0">
              <a:latin typeface="Courier New" panose="02070309020205020404" pitchFamily="49" charset="0"/>
              <a:cs typeface="Courier New" panose="02070309020205020404" pitchFamily="49" charset="0"/>
            </a:rPr>
            <a:t>let name = 'Zak';</a:t>
          </a:r>
        </a:p>
      </dgm:t>
    </dgm:pt>
    <dgm:pt modelId="{14A3FDAD-CF88-4099-9749-94D99ED9286F}" type="parTrans" cxnId="{609F1740-F94F-4175-A5E5-86CE4CFEA986}">
      <dgm:prSet/>
      <dgm:spPr/>
      <dgm:t>
        <a:bodyPr/>
        <a:lstStyle/>
        <a:p>
          <a:endParaRPr lang="en-US"/>
        </a:p>
      </dgm:t>
    </dgm:pt>
    <dgm:pt modelId="{0638D816-95C4-4991-AE0F-6F2D48D3B19C}" type="sibTrans" cxnId="{609F1740-F94F-4175-A5E5-86CE4CFEA986}">
      <dgm:prSet/>
      <dgm:spPr/>
      <dgm:t>
        <a:bodyPr/>
        <a:lstStyle/>
        <a:p>
          <a:endParaRPr lang="en-US"/>
        </a:p>
      </dgm:t>
    </dgm:pt>
    <dgm:pt modelId="{0E331DD1-8A32-4B2C-BC79-B81A1F9E1B6D}">
      <dgm:prSet phldrT="[Text]" custT="1"/>
      <dgm:spPr/>
      <dgm:t>
        <a:bodyPr/>
        <a:lstStyle/>
        <a:p>
          <a:r>
            <a:rPr lang="en-US" sz="1400" dirty="0"/>
            <a:t>Host / Browser Objects</a:t>
          </a:r>
          <a:br>
            <a:rPr lang="en-US" sz="1400" dirty="0"/>
          </a:br>
          <a:r>
            <a:rPr lang="en-US" sz="1400" dirty="0"/>
            <a:t/>
          </a:r>
          <a:br>
            <a:rPr lang="en-US" sz="1400" dirty="0"/>
          </a:br>
          <a:r>
            <a:rPr lang="en-US" sz="1200" dirty="0">
              <a:latin typeface="Courier New" panose="02070309020205020404" pitchFamily="49" charset="0"/>
              <a:cs typeface="Courier New" panose="02070309020205020404" pitchFamily="49" charset="0"/>
            </a:rPr>
            <a:t>alert('Hello World');</a:t>
          </a:r>
        </a:p>
      </dgm:t>
    </dgm:pt>
    <dgm:pt modelId="{66C78848-756D-4B9A-B7F3-8A7C7F6C0647}" type="parTrans" cxnId="{2704C459-3A63-4FA7-B742-C1C3F55FD173}">
      <dgm:prSet/>
      <dgm:spPr/>
      <dgm:t>
        <a:bodyPr/>
        <a:lstStyle/>
        <a:p>
          <a:endParaRPr lang="en-US"/>
        </a:p>
      </dgm:t>
    </dgm:pt>
    <dgm:pt modelId="{3604CAA9-BEEE-4B1C-A4BC-ED61903A0AE8}" type="sibTrans" cxnId="{2704C459-3A63-4FA7-B742-C1C3F55FD173}">
      <dgm:prSet/>
      <dgm:spPr/>
      <dgm:t>
        <a:bodyPr/>
        <a:lstStyle/>
        <a:p>
          <a:endParaRPr lang="en-US"/>
        </a:p>
      </dgm:t>
    </dgm:pt>
    <dgm:pt modelId="{8155F14D-50E1-4E95-9391-A8D08C2805C5}">
      <dgm:prSet phldrT="[Text]" custT="1"/>
      <dgm:spPr/>
      <dgm:t>
        <a:bodyPr/>
        <a:lstStyle/>
        <a:p>
          <a:r>
            <a:rPr lang="en-US" sz="1200" dirty="0"/>
            <a:t>window</a:t>
          </a:r>
        </a:p>
      </dgm:t>
    </dgm:pt>
    <dgm:pt modelId="{95F3E293-1561-4390-9DEA-87E15FCA5B14}" type="parTrans" cxnId="{D7AB4F33-9060-45EF-B248-57D833F89DF2}">
      <dgm:prSet/>
      <dgm:spPr/>
      <dgm:t>
        <a:bodyPr/>
        <a:lstStyle/>
        <a:p>
          <a:endParaRPr lang="en-US"/>
        </a:p>
      </dgm:t>
    </dgm:pt>
    <dgm:pt modelId="{8679057D-5D8F-4972-84FE-FE80F014084C}" type="sibTrans" cxnId="{D7AB4F33-9060-45EF-B248-57D833F89DF2}">
      <dgm:prSet/>
      <dgm:spPr/>
      <dgm:t>
        <a:bodyPr/>
        <a:lstStyle/>
        <a:p>
          <a:endParaRPr lang="en-US"/>
        </a:p>
      </dgm:t>
    </dgm:pt>
    <dgm:pt modelId="{18CFD28C-E176-4BCA-8EAF-5598846B1DC3}">
      <dgm:prSet phldrT="[Text]" custT="1"/>
      <dgm:spPr/>
      <dgm:t>
        <a:bodyPr/>
        <a:lstStyle/>
        <a:p>
          <a:r>
            <a:rPr lang="en-US" sz="1400" dirty="0"/>
            <a:t>User-Defined Objects</a:t>
          </a:r>
          <a:br>
            <a:rPr lang="en-US" sz="1400" dirty="0"/>
          </a:br>
          <a:r>
            <a:rPr lang="en-US" sz="1400" dirty="0"/>
            <a:t/>
          </a:r>
          <a:br>
            <a:rPr lang="en-US" sz="1400" dirty="0"/>
          </a:br>
          <a:r>
            <a:rPr lang="en-US" sz="1200" dirty="0">
              <a:latin typeface="Courier New" panose="02070309020205020404" pitchFamily="49" charset="0"/>
              <a:cs typeface="Courier New" panose="02070309020205020404" pitchFamily="49" charset="0"/>
            </a:rPr>
            <a:t>const obj = new Object();</a:t>
          </a:r>
          <a:endParaRPr lang="en-US" sz="1200" dirty="0"/>
        </a:p>
      </dgm:t>
    </dgm:pt>
    <dgm:pt modelId="{A7F0E019-9FDA-4A3F-8473-913AF2604C42}" type="parTrans" cxnId="{1B5A1D9F-E415-4766-97C6-EF7AB270D888}">
      <dgm:prSet/>
      <dgm:spPr/>
      <dgm:t>
        <a:bodyPr/>
        <a:lstStyle/>
        <a:p>
          <a:endParaRPr lang="en-US"/>
        </a:p>
      </dgm:t>
    </dgm:pt>
    <dgm:pt modelId="{10BD8C77-FB97-4EF0-9D2B-02B295F4A36B}" type="sibTrans" cxnId="{1B5A1D9F-E415-4766-97C6-EF7AB270D888}">
      <dgm:prSet/>
      <dgm:spPr/>
      <dgm:t>
        <a:bodyPr/>
        <a:lstStyle/>
        <a:p>
          <a:endParaRPr lang="en-US"/>
        </a:p>
      </dgm:t>
    </dgm:pt>
    <dgm:pt modelId="{B474F6FC-520A-443F-BB00-C7A666DFDDC6}">
      <dgm:prSet phldrT="[Text]" custT="1"/>
      <dgm:spPr/>
      <dgm:t>
        <a:bodyPr/>
        <a:lstStyle/>
        <a:p>
          <a:r>
            <a:rPr lang="en-US" sz="1200" dirty="0"/>
            <a:t>String</a:t>
          </a:r>
        </a:p>
      </dgm:t>
    </dgm:pt>
    <dgm:pt modelId="{51918FFD-D536-467D-A94B-E89DB09C8BD6}" type="parTrans" cxnId="{B4CCC956-5A76-48BB-AA58-8C841C0F1A14}">
      <dgm:prSet/>
      <dgm:spPr/>
      <dgm:t>
        <a:bodyPr/>
        <a:lstStyle/>
        <a:p>
          <a:endParaRPr lang="en-US"/>
        </a:p>
      </dgm:t>
    </dgm:pt>
    <dgm:pt modelId="{D03382C5-2B21-45B0-ADC4-CA5704D7CA50}" type="sibTrans" cxnId="{B4CCC956-5A76-48BB-AA58-8C841C0F1A14}">
      <dgm:prSet/>
      <dgm:spPr/>
      <dgm:t>
        <a:bodyPr/>
        <a:lstStyle/>
        <a:p>
          <a:endParaRPr lang="en-US"/>
        </a:p>
      </dgm:t>
    </dgm:pt>
    <dgm:pt modelId="{D8DB53F4-D064-4A3B-B8BF-DD3187FF3761}">
      <dgm:prSet phldrT="[Text]" custT="1"/>
      <dgm:spPr/>
      <dgm:t>
        <a:bodyPr/>
        <a:lstStyle/>
        <a:p>
          <a:r>
            <a:rPr lang="en-US" sz="1200" dirty="0"/>
            <a:t>Defined by You</a:t>
          </a:r>
        </a:p>
      </dgm:t>
    </dgm:pt>
    <dgm:pt modelId="{57824440-A5C1-4F5B-9F8A-426A074319E9}" type="parTrans" cxnId="{C429CD5F-AA60-4237-9505-3B3E31397E16}">
      <dgm:prSet/>
      <dgm:spPr/>
      <dgm:t>
        <a:bodyPr/>
        <a:lstStyle/>
        <a:p>
          <a:endParaRPr lang="en-US"/>
        </a:p>
      </dgm:t>
    </dgm:pt>
    <dgm:pt modelId="{9EB76918-912C-44B9-AE65-712BDBCAC3C7}" type="sibTrans" cxnId="{C429CD5F-AA60-4237-9505-3B3E31397E16}">
      <dgm:prSet/>
      <dgm:spPr/>
      <dgm:t>
        <a:bodyPr/>
        <a:lstStyle/>
        <a:p>
          <a:endParaRPr lang="en-US"/>
        </a:p>
      </dgm:t>
    </dgm:pt>
    <dgm:pt modelId="{BCE228CB-25BC-4FD3-B748-A73B4A136343}">
      <dgm:prSet phldrT="[Text]" custT="1"/>
      <dgm:spPr/>
      <dgm:t>
        <a:bodyPr/>
        <a:lstStyle/>
        <a:p>
          <a:r>
            <a:rPr lang="en-US" sz="1200" dirty="0"/>
            <a:t>document</a:t>
          </a:r>
        </a:p>
      </dgm:t>
    </dgm:pt>
    <dgm:pt modelId="{07ACA9BC-7794-4FCA-AF46-07E0264F3C01}" type="parTrans" cxnId="{59BF4253-F948-4B75-A667-2104563B032B}">
      <dgm:prSet/>
      <dgm:spPr/>
      <dgm:t>
        <a:bodyPr/>
        <a:lstStyle/>
        <a:p>
          <a:endParaRPr lang="en-US"/>
        </a:p>
      </dgm:t>
    </dgm:pt>
    <dgm:pt modelId="{DD9D6FB7-902D-4CC7-9900-D5DEBEDC5690}" type="sibTrans" cxnId="{59BF4253-F948-4B75-A667-2104563B032B}">
      <dgm:prSet/>
      <dgm:spPr/>
      <dgm:t>
        <a:bodyPr/>
        <a:lstStyle/>
        <a:p>
          <a:endParaRPr lang="en-US"/>
        </a:p>
      </dgm:t>
    </dgm:pt>
    <dgm:pt modelId="{7AE0AB87-247C-4E15-8039-64AC555B4135}">
      <dgm:prSet phldrT="[Text]" custT="1"/>
      <dgm:spPr/>
      <dgm:t>
        <a:bodyPr/>
        <a:lstStyle/>
        <a:p>
          <a:r>
            <a:rPr lang="en-US" sz="1200" dirty="0"/>
            <a:t>forms</a:t>
          </a:r>
        </a:p>
      </dgm:t>
    </dgm:pt>
    <dgm:pt modelId="{E2B8A7D5-E901-450A-BF50-781C95B5EFBA}" type="parTrans" cxnId="{2BD1A34F-4844-401E-AFE6-E47E65D194DD}">
      <dgm:prSet/>
      <dgm:spPr/>
      <dgm:t>
        <a:bodyPr/>
        <a:lstStyle/>
        <a:p>
          <a:endParaRPr lang="en-US"/>
        </a:p>
      </dgm:t>
    </dgm:pt>
    <dgm:pt modelId="{58667651-C36D-453C-8770-AD7B26720128}" type="sibTrans" cxnId="{2BD1A34F-4844-401E-AFE6-E47E65D194DD}">
      <dgm:prSet/>
      <dgm:spPr/>
      <dgm:t>
        <a:bodyPr/>
        <a:lstStyle/>
        <a:p>
          <a:endParaRPr lang="en-US"/>
        </a:p>
      </dgm:t>
    </dgm:pt>
    <dgm:pt modelId="{46AD09CE-0838-4E87-8F99-6E9692722F45}">
      <dgm:prSet phldrT="[Text]" custT="1"/>
      <dgm:spPr/>
      <dgm:t>
        <a:bodyPr/>
        <a:lstStyle/>
        <a:p>
          <a:r>
            <a:rPr lang="en-US" sz="1200" dirty="0"/>
            <a:t>…</a:t>
          </a:r>
        </a:p>
      </dgm:t>
    </dgm:pt>
    <dgm:pt modelId="{B02311E1-301A-4354-9008-B44FC92292C0}" type="parTrans" cxnId="{E4490E6E-A2C0-4EA2-929D-D720D9EBF5EC}">
      <dgm:prSet/>
      <dgm:spPr/>
      <dgm:t>
        <a:bodyPr/>
        <a:lstStyle/>
        <a:p>
          <a:endParaRPr lang="en-US"/>
        </a:p>
      </dgm:t>
    </dgm:pt>
    <dgm:pt modelId="{AF47CA6E-27C9-4A64-8F0A-B4D643E2EE74}" type="sibTrans" cxnId="{E4490E6E-A2C0-4EA2-929D-D720D9EBF5EC}">
      <dgm:prSet/>
      <dgm:spPr/>
      <dgm:t>
        <a:bodyPr/>
        <a:lstStyle/>
        <a:p>
          <a:endParaRPr lang="en-US"/>
        </a:p>
      </dgm:t>
    </dgm:pt>
    <dgm:pt modelId="{972538BF-1F9B-4590-A7F7-97A125D1384A}">
      <dgm:prSet phldrT="[Text]" custT="1"/>
      <dgm:spPr/>
      <dgm:t>
        <a:bodyPr/>
        <a:lstStyle/>
        <a:p>
          <a:r>
            <a:rPr lang="en-US" sz="1200" dirty="0"/>
            <a:t>Number</a:t>
          </a:r>
        </a:p>
      </dgm:t>
    </dgm:pt>
    <dgm:pt modelId="{C4DE6878-5169-4A2F-A465-F934C3B28D24}" type="parTrans" cxnId="{98E663C0-E53A-4BD0-BFC6-EFDC16EB3DF4}">
      <dgm:prSet/>
      <dgm:spPr/>
      <dgm:t>
        <a:bodyPr/>
        <a:lstStyle/>
        <a:p>
          <a:endParaRPr lang="en-US"/>
        </a:p>
      </dgm:t>
    </dgm:pt>
    <dgm:pt modelId="{B012D0DB-08AB-4139-9368-D4DC810D98FD}" type="sibTrans" cxnId="{98E663C0-E53A-4BD0-BFC6-EFDC16EB3DF4}">
      <dgm:prSet/>
      <dgm:spPr/>
      <dgm:t>
        <a:bodyPr/>
        <a:lstStyle/>
        <a:p>
          <a:endParaRPr lang="en-US"/>
        </a:p>
      </dgm:t>
    </dgm:pt>
    <dgm:pt modelId="{B3728F87-7027-492A-BC5D-55F73AC0D962}">
      <dgm:prSet phldrT="[Text]" custT="1"/>
      <dgm:spPr/>
      <dgm:t>
        <a:bodyPr/>
        <a:lstStyle/>
        <a:p>
          <a:r>
            <a:rPr lang="en-US" sz="1200" dirty="0"/>
            <a:t>Array</a:t>
          </a:r>
        </a:p>
      </dgm:t>
    </dgm:pt>
    <dgm:pt modelId="{7366A48B-E436-4023-8AB4-914AD8529E7B}" type="parTrans" cxnId="{9CE6421B-FCD9-446B-ACB1-56C64183B4A1}">
      <dgm:prSet/>
      <dgm:spPr/>
      <dgm:t>
        <a:bodyPr/>
        <a:lstStyle/>
        <a:p>
          <a:endParaRPr lang="en-US"/>
        </a:p>
      </dgm:t>
    </dgm:pt>
    <dgm:pt modelId="{FE1DF34B-0FA0-4443-A3EA-30DBE6E550ED}" type="sibTrans" cxnId="{9CE6421B-FCD9-446B-ACB1-56C64183B4A1}">
      <dgm:prSet/>
      <dgm:spPr/>
      <dgm:t>
        <a:bodyPr/>
        <a:lstStyle/>
        <a:p>
          <a:endParaRPr lang="en-US"/>
        </a:p>
      </dgm:t>
    </dgm:pt>
    <dgm:pt modelId="{E633FA9F-1A0C-454A-9FE3-2B5D385A6E90}">
      <dgm:prSet phldrT="[Text]" custT="1"/>
      <dgm:spPr/>
      <dgm:t>
        <a:bodyPr/>
        <a:lstStyle/>
        <a:p>
          <a:r>
            <a:rPr lang="en-US" sz="1200" dirty="0"/>
            <a:t>Date</a:t>
          </a:r>
        </a:p>
      </dgm:t>
    </dgm:pt>
    <dgm:pt modelId="{368EA363-B113-48D4-B0F3-EF2AE8C00C81}" type="parTrans" cxnId="{C25B7EE5-4F77-47CD-A8C9-6ECF97976C4D}">
      <dgm:prSet/>
      <dgm:spPr/>
      <dgm:t>
        <a:bodyPr/>
        <a:lstStyle/>
        <a:p>
          <a:endParaRPr lang="en-US"/>
        </a:p>
      </dgm:t>
    </dgm:pt>
    <dgm:pt modelId="{FBD68D1E-882D-4EAD-BF20-61A91743A257}" type="sibTrans" cxnId="{C25B7EE5-4F77-47CD-A8C9-6ECF97976C4D}">
      <dgm:prSet/>
      <dgm:spPr/>
      <dgm:t>
        <a:bodyPr/>
        <a:lstStyle/>
        <a:p>
          <a:endParaRPr lang="en-US"/>
        </a:p>
      </dgm:t>
    </dgm:pt>
    <dgm:pt modelId="{844B3DB7-6E9F-4CC5-A736-0D43F9653E9E}">
      <dgm:prSet phldrT="[Text]" custT="1"/>
      <dgm:spPr/>
      <dgm:t>
        <a:bodyPr/>
        <a:lstStyle/>
        <a:p>
          <a:r>
            <a:rPr lang="en-US" sz="1200" dirty="0"/>
            <a:t>…</a:t>
          </a:r>
        </a:p>
      </dgm:t>
    </dgm:pt>
    <dgm:pt modelId="{C70D00CD-34D4-49DA-96F8-AD45DC1E3427}" type="parTrans" cxnId="{36DA91FC-BF7F-45C8-85A4-14DC709EB2AF}">
      <dgm:prSet/>
      <dgm:spPr/>
      <dgm:t>
        <a:bodyPr/>
        <a:lstStyle/>
        <a:p>
          <a:endParaRPr lang="en-US"/>
        </a:p>
      </dgm:t>
    </dgm:pt>
    <dgm:pt modelId="{8667D61D-0FCA-403B-AE21-44A959CA9BCD}" type="sibTrans" cxnId="{36DA91FC-BF7F-45C8-85A4-14DC709EB2AF}">
      <dgm:prSet/>
      <dgm:spPr/>
      <dgm:t>
        <a:bodyPr/>
        <a:lstStyle/>
        <a:p>
          <a:endParaRPr lang="en-US"/>
        </a:p>
      </dgm:t>
    </dgm:pt>
    <dgm:pt modelId="{A53B4891-88C1-4A72-94C4-3AB145E4A0C8}" type="pres">
      <dgm:prSet presAssocID="{68318E4A-91F5-4C33-B95D-E7E9B6B55C70}" presName="theList" presStyleCnt="0">
        <dgm:presLayoutVars>
          <dgm:dir/>
          <dgm:animLvl val="lvl"/>
          <dgm:resizeHandles val="exact"/>
        </dgm:presLayoutVars>
      </dgm:prSet>
      <dgm:spPr/>
      <dgm:t>
        <a:bodyPr/>
        <a:lstStyle/>
        <a:p>
          <a:endParaRPr lang="en-US"/>
        </a:p>
      </dgm:t>
    </dgm:pt>
    <dgm:pt modelId="{93C7E914-A59A-40B8-AD78-300E652FBA60}" type="pres">
      <dgm:prSet presAssocID="{24809E60-BDF7-48A4-830B-B313E87F1F12}" presName="compNode" presStyleCnt="0"/>
      <dgm:spPr/>
    </dgm:pt>
    <dgm:pt modelId="{3D8C15B4-FC07-446C-91FF-CB8D9BFB8E3C}" type="pres">
      <dgm:prSet presAssocID="{24809E60-BDF7-48A4-830B-B313E87F1F12}" presName="aNode" presStyleLbl="bgShp" presStyleIdx="0" presStyleCnt="3"/>
      <dgm:spPr/>
      <dgm:t>
        <a:bodyPr/>
        <a:lstStyle/>
        <a:p>
          <a:endParaRPr lang="en-US"/>
        </a:p>
      </dgm:t>
    </dgm:pt>
    <dgm:pt modelId="{A36EE8A7-A3DF-476B-952A-198067F0E009}" type="pres">
      <dgm:prSet presAssocID="{24809E60-BDF7-48A4-830B-B313E87F1F12}" presName="textNode" presStyleLbl="bgShp" presStyleIdx="0" presStyleCnt="3"/>
      <dgm:spPr/>
      <dgm:t>
        <a:bodyPr/>
        <a:lstStyle/>
        <a:p>
          <a:endParaRPr lang="en-US"/>
        </a:p>
      </dgm:t>
    </dgm:pt>
    <dgm:pt modelId="{E3599C4C-697F-4E34-8F0B-F53D60F2EEB5}" type="pres">
      <dgm:prSet presAssocID="{24809E60-BDF7-48A4-830B-B313E87F1F12}" presName="compChildNode" presStyleCnt="0"/>
      <dgm:spPr/>
    </dgm:pt>
    <dgm:pt modelId="{467914E2-9C28-4172-B9B1-865F22E3409A}" type="pres">
      <dgm:prSet presAssocID="{24809E60-BDF7-48A4-830B-B313E87F1F12}" presName="theInnerList" presStyleCnt="0"/>
      <dgm:spPr/>
    </dgm:pt>
    <dgm:pt modelId="{6C13078C-3728-4E69-A79E-53CE925FC60D}" type="pres">
      <dgm:prSet presAssocID="{B474F6FC-520A-443F-BB00-C7A666DFDDC6}" presName="childNode" presStyleLbl="node1" presStyleIdx="0" presStyleCnt="10">
        <dgm:presLayoutVars>
          <dgm:bulletEnabled val="1"/>
        </dgm:presLayoutVars>
      </dgm:prSet>
      <dgm:spPr/>
      <dgm:t>
        <a:bodyPr/>
        <a:lstStyle/>
        <a:p>
          <a:endParaRPr lang="en-US"/>
        </a:p>
      </dgm:t>
    </dgm:pt>
    <dgm:pt modelId="{A60758E6-58A8-4866-84D8-45D8DC6E94DD}" type="pres">
      <dgm:prSet presAssocID="{B474F6FC-520A-443F-BB00-C7A666DFDDC6}" presName="aSpace2" presStyleCnt="0"/>
      <dgm:spPr/>
    </dgm:pt>
    <dgm:pt modelId="{EBA1B596-C156-4447-B877-38092ED28B38}" type="pres">
      <dgm:prSet presAssocID="{972538BF-1F9B-4590-A7F7-97A125D1384A}" presName="childNode" presStyleLbl="node1" presStyleIdx="1" presStyleCnt="10">
        <dgm:presLayoutVars>
          <dgm:bulletEnabled val="1"/>
        </dgm:presLayoutVars>
      </dgm:prSet>
      <dgm:spPr/>
      <dgm:t>
        <a:bodyPr/>
        <a:lstStyle/>
        <a:p>
          <a:endParaRPr lang="en-US"/>
        </a:p>
      </dgm:t>
    </dgm:pt>
    <dgm:pt modelId="{DF2137B2-BA09-41B1-BB7E-36DCAEABAA6C}" type="pres">
      <dgm:prSet presAssocID="{972538BF-1F9B-4590-A7F7-97A125D1384A}" presName="aSpace2" presStyleCnt="0"/>
      <dgm:spPr/>
    </dgm:pt>
    <dgm:pt modelId="{47BCDB50-6187-4728-A1A9-950E981DABB2}" type="pres">
      <dgm:prSet presAssocID="{B3728F87-7027-492A-BC5D-55F73AC0D962}" presName="childNode" presStyleLbl="node1" presStyleIdx="2" presStyleCnt="10">
        <dgm:presLayoutVars>
          <dgm:bulletEnabled val="1"/>
        </dgm:presLayoutVars>
      </dgm:prSet>
      <dgm:spPr/>
      <dgm:t>
        <a:bodyPr/>
        <a:lstStyle/>
        <a:p>
          <a:endParaRPr lang="en-US"/>
        </a:p>
      </dgm:t>
    </dgm:pt>
    <dgm:pt modelId="{3B185AAD-0061-4837-990D-31F4747A09CE}" type="pres">
      <dgm:prSet presAssocID="{B3728F87-7027-492A-BC5D-55F73AC0D962}" presName="aSpace2" presStyleCnt="0"/>
      <dgm:spPr/>
    </dgm:pt>
    <dgm:pt modelId="{9AC71AF1-AE00-4FEC-86BC-8DC561437B00}" type="pres">
      <dgm:prSet presAssocID="{E633FA9F-1A0C-454A-9FE3-2B5D385A6E90}" presName="childNode" presStyleLbl="node1" presStyleIdx="3" presStyleCnt="10">
        <dgm:presLayoutVars>
          <dgm:bulletEnabled val="1"/>
        </dgm:presLayoutVars>
      </dgm:prSet>
      <dgm:spPr/>
      <dgm:t>
        <a:bodyPr/>
        <a:lstStyle/>
        <a:p>
          <a:endParaRPr lang="en-US"/>
        </a:p>
      </dgm:t>
    </dgm:pt>
    <dgm:pt modelId="{E4A4162F-2C8D-4FA4-A83C-207CB8669023}" type="pres">
      <dgm:prSet presAssocID="{E633FA9F-1A0C-454A-9FE3-2B5D385A6E90}" presName="aSpace2" presStyleCnt="0"/>
      <dgm:spPr/>
    </dgm:pt>
    <dgm:pt modelId="{67DE3A64-0E8F-47EA-9DCB-ACA439F3F6F3}" type="pres">
      <dgm:prSet presAssocID="{844B3DB7-6E9F-4CC5-A736-0D43F9653E9E}" presName="childNode" presStyleLbl="node1" presStyleIdx="4" presStyleCnt="10">
        <dgm:presLayoutVars>
          <dgm:bulletEnabled val="1"/>
        </dgm:presLayoutVars>
      </dgm:prSet>
      <dgm:spPr/>
      <dgm:t>
        <a:bodyPr/>
        <a:lstStyle/>
        <a:p>
          <a:endParaRPr lang="en-US"/>
        </a:p>
      </dgm:t>
    </dgm:pt>
    <dgm:pt modelId="{855C3EB3-9797-4C9E-A79B-D2AF09D02231}" type="pres">
      <dgm:prSet presAssocID="{24809E60-BDF7-48A4-830B-B313E87F1F12}" presName="aSpace" presStyleCnt="0"/>
      <dgm:spPr/>
    </dgm:pt>
    <dgm:pt modelId="{08E7B543-9EA0-4695-8409-AF1AFF534C0E}" type="pres">
      <dgm:prSet presAssocID="{0E331DD1-8A32-4B2C-BC79-B81A1F9E1B6D}" presName="compNode" presStyleCnt="0"/>
      <dgm:spPr/>
    </dgm:pt>
    <dgm:pt modelId="{E14B11F8-FA07-4859-8E1B-8816EF74DE6A}" type="pres">
      <dgm:prSet presAssocID="{0E331DD1-8A32-4B2C-BC79-B81A1F9E1B6D}" presName="aNode" presStyleLbl="bgShp" presStyleIdx="1" presStyleCnt="3"/>
      <dgm:spPr/>
      <dgm:t>
        <a:bodyPr/>
        <a:lstStyle/>
        <a:p>
          <a:endParaRPr lang="en-US"/>
        </a:p>
      </dgm:t>
    </dgm:pt>
    <dgm:pt modelId="{29E03687-4052-4751-BEBE-E688688F4B79}" type="pres">
      <dgm:prSet presAssocID="{0E331DD1-8A32-4B2C-BC79-B81A1F9E1B6D}" presName="textNode" presStyleLbl="bgShp" presStyleIdx="1" presStyleCnt="3"/>
      <dgm:spPr/>
      <dgm:t>
        <a:bodyPr/>
        <a:lstStyle/>
        <a:p>
          <a:endParaRPr lang="en-US"/>
        </a:p>
      </dgm:t>
    </dgm:pt>
    <dgm:pt modelId="{17C2BBC9-2221-4082-839A-9952D636F28D}" type="pres">
      <dgm:prSet presAssocID="{0E331DD1-8A32-4B2C-BC79-B81A1F9E1B6D}" presName="compChildNode" presStyleCnt="0"/>
      <dgm:spPr/>
    </dgm:pt>
    <dgm:pt modelId="{CAF6E97B-A7DA-4C30-9E08-79F29D7BC2D2}" type="pres">
      <dgm:prSet presAssocID="{0E331DD1-8A32-4B2C-BC79-B81A1F9E1B6D}" presName="theInnerList" presStyleCnt="0"/>
      <dgm:spPr/>
    </dgm:pt>
    <dgm:pt modelId="{5170A45B-A9F0-40CF-8E4F-3236DE2CCFB2}" type="pres">
      <dgm:prSet presAssocID="{8155F14D-50E1-4E95-9391-A8D08C2805C5}" presName="childNode" presStyleLbl="node1" presStyleIdx="5" presStyleCnt="10">
        <dgm:presLayoutVars>
          <dgm:bulletEnabled val="1"/>
        </dgm:presLayoutVars>
      </dgm:prSet>
      <dgm:spPr/>
      <dgm:t>
        <a:bodyPr/>
        <a:lstStyle/>
        <a:p>
          <a:endParaRPr lang="en-US"/>
        </a:p>
      </dgm:t>
    </dgm:pt>
    <dgm:pt modelId="{2443BC84-F1C5-4BDA-BAAF-C1BC6A8D4429}" type="pres">
      <dgm:prSet presAssocID="{8155F14D-50E1-4E95-9391-A8D08C2805C5}" presName="aSpace2" presStyleCnt="0"/>
      <dgm:spPr/>
    </dgm:pt>
    <dgm:pt modelId="{49360E5F-2D07-4B79-B5CF-5C428D933B12}" type="pres">
      <dgm:prSet presAssocID="{BCE228CB-25BC-4FD3-B748-A73B4A136343}" presName="childNode" presStyleLbl="node1" presStyleIdx="6" presStyleCnt="10">
        <dgm:presLayoutVars>
          <dgm:bulletEnabled val="1"/>
        </dgm:presLayoutVars>
      </dgm:prSet>
      <dgm:spPr/>
      <dgm:t>
        <a:bodyPr/>
        <a:lstStyle/>
        <a:p>
          <a:endParaRPr lang="en-US"/>
        </a:p>
      </dgm:t>
    </dgm:pt>
    <dgm:pt modelId="{1EDB9533-6DE6-4888-BDFC-F9BC7E77585E}" type="pres">
      <dgm:prSet presAssocID="{BCE228CB-25BC-4FD3-B748-A73B4A136343}" presName="aSpace2" presStyleCnt="0"/>
      <dgm:spPr/>
    </dgm:pt>
    <dgm:pt modelId="{609CB96C-D6C6-44FD-B7ED-58B1E194D01F}" type="pres">
      <dgm:prSet presAssocID="{7AE0AB87-247C-4E15-8039-64AC555B4135}" presName="childNode" presStyleLbl="node1" presStyleIdx="7" presStyleCnt="10">
        <dgm:presLayoutVars>
          <dgm:bulletEnabled val="1"/>
        </dgm:presLayoutVars>
      </dgm:prSet>
      <dgm:spPr/>
      <dgm:t>
        <a:bodyPr/>
        <a:lstStyle/>
        <a:p>
          <a:endParaRPr lang="en-US"/>
        </a:p>
      </dgm:t>
    </dgm:pt>
    <dgm:pt modelId="{08088DF3-2917-485E-B405-1A5C9CEA5300}" type="pres">
      <dgm:prSet presAssocID="{7AE0AB87-247C-4E15-8039-64AC555B4135}" presName="aSpace2" presStyleCnt="0"/>
      <dgm:spPr/>
    </dgm:pt>
    <dgm:pt modelId="{A5E6A474-2F9A-4745-82D4-7653E135EAD7}" type="pres">
      <dgm:prSet presAssocID="{46AD09CE-0838-4E87-8F99-6E9692722F45}" presName="childNode" presStyleLbl="node1" presStyleIdx="8" presStyleCnt="10">
        <dgm:presLayoutVars>
          <dgm:bulletEnabled val="1"/>
        </dgm:presLayoutVars>
      </dgm:prSet>
      <dgm:spPr/>
      <dgm:t>
        <a:bodyPr/>
        <a:lstStyle/>
        <a:p>
          <a:endParaRPr lang="en-US"/>
        </a:p>
      </dgm:t>
    </dgm:pt>
    <dgm:pt modelId="{22A5B74E-DDF3-4F0A-9B37-CFD02E036E33}" type="pres">
      <dgm:prSet presAssocID="{0E331DD1-8A32-4B2C-BC79-B81A1F9E1B6D}" presName="aSpace" presStyleCnt="0"/>
      <dgm:spPr/>
    </dgm:pt>
    <dgm:pt modelId="{57F312B5-531B-43C4-82E4-71B590236728}" type="pres">
      <dgm:prSet presAssocID="{18CFD28C-E176-4BCA-8EAF-5598846B1DC3}" presName="compNode" presStyleCnt="0"/>
      <dgm:spPr/>
    </dgm:pt>
    <dgm:pt modelId="{40149FAA-AC1B-4867-B005-C27102EBDC68}" type="pres">
      <dgm:prSet presAssocID="{18CFD28C-E176-4BCA-8EAF-5598846B1DC3}" presName="aNode" presStyleLbl="bgShp" presStyleIdx="2" presStyleCnt="3"/>
      <dgm:spPr/>
      <dgm:t>
        <a:bodyPr/>
        <a:lstStyle/>
        <a:p>
          <a:endParaRPr lang="en-US"/>
        </a:p>
      </dgm:t>
    </dgm:pt>
    <dgm:pt modelId="{D91453D8-E656-4229-A015-39EE0C7E6CE5}" type="pres">
      <dgm:prSet presAssocID="{18CFD28C-E176-4BCA-8EAF-5598846B1DC3}" presName="textNode" presStyleLbl="bgShp" presStyleIdx="2" presStyleCnt="3"/>
      <dgm:spPr/>
      <dgm:t>
        <a:bodyPr/>
        <a:lstStyle/>
        <a:p>
          <a:endParaRPr lang="en-US"/>
        </a:p>
      </dgm:t>
    </dgm:pt>
    <dgm:pt modelId="{80042783-D65B-41C7-9608-93A34C1635D0}" type="pres">
      <dgm:prSet presAssocID="{18CFD28C-E176-4BCA-8EAF-5598846B1DC3}" presName="compChildNode" presStyleCnt="0"/>
      <dgm:spPr/>
    </dgm:pt>
    <dgm:pt modelId="{9C5B394E-C276-4386-8F55-3FBABA851FDD}" type="pres">
      <dgm:prSet presAssocID="{18CFD28C-E176-4BCA-8EAF-5598846B1DC3}" presName="theInnerList" presStyleCnt="0"/>
      <dgm:spPr/>
    </dgm:pt>
    <dgm:pt modelId="{D9E939F8-3803-4225-BAD8-D851D53D00A1}" type="pres">
      <dgm:prSet presAssocID="{D8DB53F4-D064-4A3B-B8BF-DD3187FF3761}" presName="childNode" presStyleLbl="node1" presStyleIdx="9" presStyleCnt="10">
        <dgm:presLayoutVars>
          <dgm:bulletEnabled val="1"/>
        </dgm:presLayoutVars>
      </dgm:prSet>
      <dgm:spPr/>
      <dgm:t>
        <a:bodyPr/>
        <a:lstStyle/>
        <a:p>
          <a:endParaRPr lang="en-US"/>
        </a:p>
      </dgm:t>
    </dgm:pt>
  </dgm:ptLst>
  <dgm:cxnLst>
    <dgm:cxn modelId="{1AC3103E-D341-49E5-B0AA-E12D9D242D3C}" type="presOf" srcId="{46AD09CE-0838-4E87-8F99-6E9692722F45}" destId="{A5E6A474-2F9A-4745-82D4-7653E135EAD7}" srcOrd="0" destOrd="0" presId="urn:microsoft.com/office/officeart/2005/8/layout/lProcess2"/>
    <dgm:cxn modelId="{2CD84DED-C5E8-40B0-82F8-54ACE666760C}" type="presOf" srcId="{B474F6FC-520A-443F-BB00-C7A666DFDDC6}" destId="{6C13078C-3728-4E69-A79E-53CE925FC60D}" srcOrd="0" destOrd="0" presId="urn:microsoft.com/office/officeart/2005/8/layout/lProcess2"/>
    <dgm:cxn modelId="{2E12DFBD-A5F9-4699-AA3B-8FF19AF205FE}" type="presOf" srcId="{0E331DD1-8A32-4B2C-BC79-B81A1F9E1B6D}" destId="{29E03687-4052-4751-BEBE-E688688F4B79}" srcOrd="1" destOrd="0" presId="urn:microsoft.com/office/officeart/2005/8/layout/lProcess2"/>
    <dgm:cxn modelId="{DC57AB07-9293-4F19-ABE1-0F95E45ABEBF}" type="presOf" srcId="{BCE228CB-25BC-4FD3-B748-A73B4A136343}" destId="{49360E5F-2D07-4B79-B5CF-5C428D933B12}" srcOrd="0" destOrd="0" presId="urn:microsoft.com/office/officeart/2005/8/layout/lProcess2"/>
    <dgm:cxn modelId="{4986F7E7-3FDD-49E1-BC93-865DFAA75548}" type="presOf" srcId="{18CFD28C-E176-4BCA-8EAF-5598846B1DC3}" destId="{D91453D8-E656-4229-A015-39EE0C7E6CE5}" srcOrd="1" destOrd="0" presId="urn:microsoft.com/office/officeart/2005/8/layout/lProcess2"/>
    <dgm:cxn modelId="{001344E4-CDE0-4F11-B7CB-5F283B0A3F07}" type="presOf" srcId="{E633FA9F-1A0C-454A-9FE3-2B5D385A6E90}" destId="{9AC71AF1-AE00-4FEC-86BC-8DC561437B00}" srcOrd="0" destOrd="0" presId="urn:microsoft.com/office/officeart/2005/8/layout/lProcess2"/>
    <dgm:cxn modelId="{C429CD5F-AA60-4237-9505-3B3E31397E16}" srcId="{18CFD28C-E176-4BCA-8EAF-5598846B1DC3}" destId="{D8DB53F4-D064-4A3B-B8BF-DD3187FF3761}" srcOrd="0" destOrd="0" parTransId="{57824440-A5C1-4F5B-9F8A-426A074319E9}" sibTransId="{9EB76918-912C-44B9-AE65-712BDBCAC3C7}"/>
    <dgm:cxn modelId="{E4490E6E-A2C0-4EA2-929D-D720D9EBF5EC}" srcId="{0E331DD1-8A32-4B2C-BC79-B81A1F9E1B6D}" destId="{46AD09CE-0838-4E87-8F99-6E9692722F45}" srcOrd="3" destOrd="0" parTransId="{B02311E1-301A-4354-9008-B44FC92292C0}" sibTransId="{AF47CA6E-27C9-4A64-8F0A-B4D643E2EE74}"/>
    <dgm:cxn modelId="{72AEDFCC-A3AE-4748-81B4-5C0E5E8E4D93}" type="presOf" srcId="{18CFD28C-E176-4BCA-8EAF-5598846B1DC3}" destId="{40149FAA-AC1B-4867-B005-C27102EBDC68}" srcOrd="0" destOrd="0" presId="urn:microsoft.com/office/officeart/2005/8/layout/lProcess2"/>
    <dgm:cxn modelId="{49F011A6-5D7A-4FF0-BDD1-6025E4889012}" type="presOf" srcId="{D8DB53F4-D064-4A3B-B8BF-DD3187FF3761}" destId="{D9E939F8-3803-4225-BAD8-D851D53D00A1}" srcOrd="0" destOrd="0" presId="urn:microsoft.com/office/officeart/2005/8/layout/lProcess2"/>
    <dgm:cxn modelId="{D7AB4F33-9060-45EF-B248-57D833F89DF2}" srcId="{0E331DD1-8A32-4B2C-BC79-B81A1F9E1B6D}" destId="{8155F14D-50E1-4E95-9391-A8D08C2805C5}" srcOrd="0" destOrd="0" parTransId="{95F3E293-1561-4390-9DEA-87E15FCA5B14}" sibTransId="{8679057D-5D8F-4972-84FE-FE80F014084C}"/>
    <dgm:cxn modelId="{9CE6421B-FCD9-446B-ACB1-56C64183B4A1}" srcId="{24809E60-BDF7-48A4-830B-B313E87F1F12}" destId="{B3728F87-7027-492A-BC5D-55F73AC0D962}" srcOrd="2" destOrd="0" parTransId="{7366A48B-E436-4023-8AB4-914AD8529E7B}" sibTransId="{FE1DF34B-0FA0-4443-A3EA-30DBE6E550ED}"/>
    <dgm:cxn modelId="{69F0F366-D4E8-4A06-8253-1900F3DEE814}" type="presOf" srcId="{24809E60-BDF7-48A4-830B-B313E87F1F12}" destId="{3D8C15B4-FC07-446C-91FF-CB8D9BFB8E3C}" srcOrd="0" destOrd="0" presId="urn:microsoft.com/office/officeart/2005/8/layout/lProcess2"/>
    <dgm:cxn modelId="{98E663C0-E53A-4BD0-BFC6-EFDC16EB3DF4}" srcId="{24809E60-BDF7-48A4-830B-B313E87F1F12}" destId="{972538BF-1F9B-4590-A7F7-97A125D1384A}" srcOrd="1" destOrd="0" parTransId="{C4DE6878-5169-4A2F-A465-F934C3B28D24}" sibTransId="{B012D0DB-08AB-4139-9368-D4DC810D98FD}"/>
    <dgm:cxn modelId="{D89EBAC8-9ADE-4105-9A30-53CC5FABEBF4}" type="presOf" srcId="{24809E60-BDF7-48A4-830B-B313E87F1F12}" destId="{A36EE8A7-A3DF-476B-952A-198067F0E009}" srcOrd="1" destOrd="0" presId="urn:microsoft.com/office/officeart/2005/8/layout/lProcess2"/>
    <dgm:cxn modelId="{B4CCC956-5A76-48BB-AA58-8C841C0F1A14}" srcId="{24809E60-BDF7-48A4-830B-B313E87F1F12}" destId="{B474F6FC-520A-443F-BB00-C7A666DFDDC6}" srcOrd="0" destOrd="0" parTransId="{51918FFD-D536-467D-A94B-E89DB09C8BD6}" sibTransId="{D03382C5-2B21-45B0-ADC4-CA5704D7CA50}"/>
    <dgm:cxn modelId="{1B5A1D9F-E415-4766-97C6-EF7AB270D888}" srcId="{68318E4A-91F5-4C33-B95D-E7E9B6B55C70}" destId="{18CFD28C-E176-4BCA-8EAF-5598846B1DC3}" srcOrd="2" destOrd="0" parTransId="{A7F0E019-9FDA-4A3F-8473-913AF2604C42}" sibTransId="{10BD8C77-FB97-4EF0-9D2B-02B295F4A36B}"/>
    <dgm:cxn modelId="{36DA91FC-BF7F-45C8-85A4-14DC709EB2AF}" srcId="{24809E60-BDF7-48A4-830B-B313E87F1F12}" destId="{844B3DB7-6E9F-4CC5-A736-0D43F9653E9E}" srcOrd="4" destOrd="0" parTransId="{C70D00CD-34D4-49DA-96F8-AD45DC1E3427}" sibTransId="{8667D61D-0FCA-403B-AE21-44A959CA9BCD}"/>
    <dgm:cxn modelId="{0B8CEB6A-236A-4EF7-938F-96FF1311C9A2}" type="presOf" srcId="{8155F14D-50E1-4E95-9391-A8D08C2805C5}" destId="{5170A45B-A9F0-40CF-8E4F-3236DE2CCFB2}" srcOrd="0" destOrd="0" presId="urn:microsoft.com/office/officeart/2005/8/layout/lProcess2"/>
    <dgm:cxn modelId="{2BD1A34F-4844-401E-AFE6-E47E65D194DD}" srcId="{0E331DD1-8A32-4B2C-BC79-B81A1F9E1B6D}" destId="{7AE0AB87-247C-4E15-8039-64AC555B4135}" srcOrd="2" destOrd="0" parTransId="{E2B8A7D5-E901-450A-BF50-781C95B5EFBA}" sibTransId="{58667651-C36D-453C-8770-AD7B26720128}"/>
    <dgm:cxn modelId="{AFEAF954-B435-4A09-B982-7561C378A502}" type="presOf" srcId="{B3728F87-7027-492A-BC5D-55F73AC0D962}" destId="{47BCDB50-6187-4728-A1A9-950E981DABB2}" srcOrd="0" destOrd="0" presId="urn:microsoft.com/office/officeart/2005/8/layout/lProcess2"/>
    <dgm:cxn modelId="{C25B7EE5-4F77-47CD-A8C9-6ECF97976C4D}" srcId="{24809E60-BDF7-48A4-830B-B313E87F1F12}" destId="{E633FA9F-1A0C-454A-9FE3-2B5D385A6E90}" srcOrd="3" destOrd="0" parTransId="{368EA363-B113-48D4-B0F3-EF2AE8C00C81}" sibTransId="{FBD68D1E-882D-4EAD-BF20-61A91743A257}"/>
    <dgm:cxn modelId="{C1772347-006A-4678-B6A0-461966838F92}" type="presOf" srcId="{68318E4A-91F5-4C33-B95D-E7E9B6B55C70}" destId="{A53B4891-88C1-4A72-94C4-3AB145E4A0C8}" srcOrd="0" destOrd="0" presId="urn:microsoft.com/office/officeart/2005/8/layout/lProcess2"/>
    <dgm:cxn modelId="{D635C8C0-5C9B-4A9D-A86C-2819F17159F4}" type="presOf" srcId="{972538BF-1F9B-4590-A7F7-97A125D1384A}" destId="{EBA1B596-C156-4447-B877-38092ED28B38}" srcOrd="0" destOrd="0" presId="urn:microsoft.com/office/officeart/2005/8/layout/lProcess2"/>
    <dgm:cxn modelId="{25302790-B035-486D-8B0E-43D0A3FC3193}" type="presOf" srcId="{0E331DD1-8A32-4B2C-BC79-B81A1F9E1B6D}" destId="{E14B11F8-FA07-4859-8E1B-8816EF74DE6A}" srcOrd="0" destOrd="0" presId="urn:microsoft.com/office/officeart/2005/8/layout/lProcess2"/>
    <dgm:cxn modelId="{59BF4253-F948-4B75-A667-2104563B032B}" srcId="{0E331DD1-8A32-4B2C-BC79-B81A1F9E1B6D}" destId="{BCE228CB-25BC-4FD3-B748-A73B4A136343}" srcOrd="1" destOrd="0" parTransId="{07ACA9BC-7794-4FCA-AF46-07E0264F3C01}" sibTransId="{DD9D6FB7-902D-4CC7-9900-D5DEBEDC5690}"/>
    <dgm:cxn modelId="{609F1740-F94F-4175-A5E5-86CE4CFEA986}" srcId="{68318E4A-91F5-4C33-B95D-E7E9B6B55C70}" destId="{24809E60-BDF7-48A4-830B-B313E87F1F12}" srcOrd="0" destOrd="0" parTransId="{14A3FDAD-CF88-4099-9749-94D99ED9286F}" sibTransId="{0638D816-95C4-4991-AE0F-6F2D48D3B19C}"/>
    <dgm:cxn modelId="{74AE3CB4-19B1-46EA-A8FE-FE54F5AFE7FB}" type="presOf" srcId="{844B3DB7-6E9F-4CC5-A736-0D43F9653E9E}" destId="{67DE3A64-0E8F-47EA-9DCB-ACA439F3F6F3}" srcOrd="0" destOrd="0" presId="urn:microsoft.com/office/officeart/2005/8/layout/lProcess2"/>
    <dgm:cxn modelId="{05AF410A-73E9-490D-9F62-AC82F37C06D6}" type="presOf" srcId="{7AE0AB87-247C-4E15-8039-64AC555B4135}" destId="{609CB96C-D6C6-44FD-B7ED-58B1E194D01F}" srcOrd="0" destOrd="0" presId="urn:microsoft.com/office/officeart/2005/8/layout/lProcess2"/>
    <dgm:cxn modelId="{2704C459-3A63-4FA7-B742-C1C3F55FD173}" srcId="{68318E4A-91F5-4C33-B95D-E7E9B6B55C70}" destId="{0E331DD1-8A32-4B2C-BC79-B81A1F9E1B6D}" srcOrd="1" destOrd="0" parTransId="{66C78848-756D-4B9A-B7F3-8A7C7F6C0647}" sibTransId="{3604CAA9-BEEE-4B1C-A4BC-ED61903A0AE8}"/>
    <dgm:cxn modelId="{5C687D2B-3E69-4C4A-88D0-C734F54A925D}" type="presParOf" srcId="{A53B4891-88C1-4A72-94C4-3AB145E4A0C8}" destId="{93C7E914-A59A-40B8-AD78-300E652FBA60}" srcOrd="0" destOrd="0" presId="urn:microsoft.com/office/officeart/2005/8/layout/lProcess2"/>
    <dgm:cxn modelId="{ACFFB061-161F-4DF6-A1AB-4A70608800B3}" type="presParOf" srcId="{93C7E914-A59A-40B8-AD78-300E652FBA60}" destId="{3D8C15B4-FC07-446C-91FF-CB8D9BFB8E3C}" srcOrd="0" destOrd="0" presId="urn:microsoft.com/office/officeart/2005/8/layout/lProcess2"/>
    <dgm:cxn modelId="{34D74BBD-114F-4630-B5D3-7AFA4EE3FE77}" type="presParOf" srcId="{93C7E914-A59A-40B8-AD78-300E652FBA60}" destId="{A36EE8A7-A3DF-476B-952A-198067F0E009}" srcOrd="1" destOrd="0" presId="urn:microsoft.com/office/officeart/2005/8/layout/lProcess2"/>
    <dgm:cxn modelId="{EB339AF1-D31A-4967-BEFF-7745A1DB86F1}" type="presParOf" srcId="{93C7E914-A59A-40B8-AD78-300E652FBA60}" destId="{E3599C4C-697F-4E34-8F0B-F53D60F2EEB5}" srcOrd="2" destOrd="0" presId="urn:microsoft.com/office/officeart/2005/8/layout/lProcess2"/>
    <dgm:cxn modelId="{035BF6A4-C5B0-4E62-B2DF-9F7E406D1EF6}" type="presParOf" srcId="{E3599C4C-697F-4E34-8F0B-F53D60F2EEB5}" destId="{467914E2-9C28-4172-B9B1-865F22E3409A}" srcOrd="0" destOrd="0" presId="urn:microsoft.com/office/officeart/2005/8/layout/lProcess2"/>
    <dgm:cxn modelId="{49125FFD-74DE-4AC7-89B5-93D4BBCA529B}" type="presParOf" srcId="{467914E2-9C28-4172-B9B1-865F22E3409A}" destId="{6C13078C-3728-4E69-A79E-53CE925FC60D}" srcOrd="0" destOrd="0" presId="urn:microsoft.com/office/officeart/2005/8/layout/lProcess2"/>
    <dgm:cxn modelId="{33A33C11-2758-409C-B9A3-1F5863ADB71E}" type="presParOf" srcId="{467914E2-9C28-4172-B9B1-865F22E3409A}" destId="{A60758E6-58A8-4866-84D8-45D8DC6E94DD}" srcOrd="1" destOrd="0" presId="urn:microsoft.com/office/officeart/2005/8/layout/lProcess2"/>
    <dgm:cxn modelId="{1DC5EEC9-4C32-4D20-A159-46FE02217C37}" type="presParOf" srcId="{467914E2-9C28-4172-B9B1-865F22E3409A}" destId="{EBA1B596-C156-4447-B877-38092ED28B38}" srcOrd="2" destOrd="0" presId="urn:microsoft.com/office/officeart/2005/8/layout/lProcess2"/>
    <dgm:cxn modelId="{75BB3BF6-BCB1-4CE1-B728-59AA4D8977E1}" type="presParOf" srcId="{467914E2-9C28-4172-B9B1-865F22E3409A}" destId="{DF2137B2-BA09-41B1-BB7E-36DCAEABAA6C}" srcOrd="3" destOrd="0" presId="urn:microsoft.com/office/officeart/2005/8/layout/lProcess2"/>
    <dgm:cxn modelId="{31133784-707C-47A4-99A7-88357863F3AE}" type="presParOf" srcId="{467914E2-9C28-4172-B9B1-865F22E3409A}" destId="{47BCDB50-6187-4728-A1A9-950E981DABB2}" srcOrd="4" destOrd="0" presId="urn:microsoft.com/office/officeart/2005/8/layout/lProcess2"/>
    <dgm:cxn modelId="{586F8FDF-D753-406D-88B3-2A6920235081}" type="presParOf" srcId="{467914E2-9C28-4172-B9B1-865F22E3409A}" destId="{3B185AAD-0061-4837-990D-31F4747A09CE}" srcOrd="5" destOrd="0" presId="urn:microsoft.com/office/officeart/2005/8/layout/lProcess2"/>
    <dgm:cxn modelId="{FB769F4B-4BBB-4CC7-B3F3-7467C998C262}" type="presParOf" srcId="{467914E2-9C28-4172-B9B1-865F22E3409A}" destId="{9AC71AF1-AE00-4FEC-86BC-8DC561437B00}" srcOrd="6" destOrd="0" presId="urn:microsoft.com/office/officeart/2005/8/layout/lProcess2"/>
    <dgm:cxn modelId="{1989BF13-2D11-4E16-A2F7-9E1A3ACAF2C1}" type="presParOf" srcId="{467914E2-9C28-4172-B9B1-865F22E3409A}" destId="{E4A4162F-2C8D-4FA4-A83C-207CB8669023}" srcOrd="7" destOrd="0" presId="urn:microsoft.com/office/officeart/2005/8/layout/lProcess2"/>
    <dgm:cxn modelId="{9A0EDB61-3EA7-4846-A2C4-18F8BC43B32F}" type="presParOf" srcId="{467914E2-9C28-4172-B9B1-865F22E3409A}" destId="{67DE3A64-0E8F-47EA-9DCB-ACA439F3F6F3}" srcOrd="8" destOrd="0" presId="urn:microsoft.com/office/officeart/2005/8/layout/lProcess2"/>
    <dgm:cxn modelId="{99A5223E-39C5-4974-8445-2C697BFA7E36}" type="presParOf" srcId="{A53B4891-88C1-4A72-94C4-3AB145E4A0C8}" destId="{855C3EB3-9797-4C9E-A79B-D2AF09D02231}" srcOrd="1" destOrd="0" presId="urn:microsoft.com/office/officeart/2005/8/layout/lProcess2"/>
    <dgm:cxn modelId="{D60CF01A-E5D3-4BD5-BEF4-4901A32384B5}" type="presParOf" srcId="{A53B4891-88C1-4A72-94C4-3AB145E4A0C8}" destId="{08E7B543-9EA0-4695-8409-AF1AFF534C0E}" srcOrd="2" destOrd="0" presId="urn:microsoft.com/office/officeart/2005/8/layout/lProcess2"/>
    <dgm:cxn modelId="{4C92B6DA-29F0-4268-A12C-1F8F5D912CF9}" type="presParOf" srcId="{08E7B543-9EA0-4695-8409-AF1AFF534C0E}" destId="{E14B11F8-FA07-4859-8E1B-8816EF74DE6A}" srcOrd="0" destOrd="0" presId="urn:microsoft.com/office/officeart/2005/8/layout/lProcess2"/>
    <dgm:cxn modelId="{06F2E7A0-C382-4B8E-9C84-BB16B9A67B6A}" type="presParOf" srcId="{08E7B543-9EA0-4695-8409-AF1AFF534C0E}" destId="{29E03687-4052-4751-BEBE-E688688F4B79}" srcOrd="1" destOrd="0" presId="urn:microsoft.com/office/officeart/2005/8/layout/lProcess2"/>
    <dgm:cxn modelId="{4227B48A-B808-44B2-99D9-D47958647F9B}" type="presParOf" srcId="{08E7B543-9EA0-4695-8409-AF1AFF534C0E}" destId="{17C2BBC9-2221-4082-839A-9952D636F28D}" srcOrd="2" destOrd="0" presId="urn:microsoft.com/office/officeart/2005/8/layout/lProcess2"/>
    <dgm:cxn modelId="{EAA97022-B685-4397-935E-45F4524BA8C9}" type="presParOf" srcId="{17C2BBC9-2221-4082-839A-9952D636F28D}" destId="{CAF6E97B-A7DA-4C30-9E08-79F29D7BC2D2}" srcOrd="0" destOrd="0" presId="urn:microsoft.com/office/officeart/2005/8/layout/lProcess2"/>
    <dgm:cxn modelId="{82FDEA2B-1498-41D1-A477-D6FDAEA4416F}" type="presParOf" srcId="{CAF6E97B-A7DA-4C30-9E08-79F29D7BC2D2}" destId="{5170A45B-A9F0-40CF-8E4F-3236DE2CCFB2}" srcOrd="0" destOrd="0" presId="urn:microsoft.com/office/officeart/2005/8/layout/lProcess2"/>
    <dgm:cxn modelId="{928E4A24-76C5-4C54-BEAC-4EC35E85BE97}" type="presParOf" srcId="{CAF6E97B-A7DA-4C30-9E08-79F29D7BC2D2}" destId="{2443BC84-F1C5-4BDA-BAAF-C1BC6A8D4429}" srcOrd="1" destOrd="0" presId="urn:microsoft.com/office/officeart/2005/8/layout/lProcess2"/>
    <dgm:cxn modelId="{2A408575-A074-4DB3-8B0F-96B2375825F4}" type="presParOf" srcId="{CAF6E97B-A7DA-4C30-9E08-79F29D7BC2D2}" destId="{49360E5F-2D07-4B79-B5CF-5C428D933B12}" srcOrd="2" destOrd="0" presId="urn:microsoft.com/office/officeart/2005/8/layout/lProcess2"/>
    <dgm:cxn modelId="{EECA8630-FD02-43B1-9182-F427E96D0873}" type="presParOf" srcId="{CAF6E97B-A7DA-4C30-9E08-79F29D7BC2D2}" destId="{1EDB9533-6DE6-4888-BDFC-F9BC7E77585E}" srcOrd="3" destOrd="0" presId="urn:microsoft.com/office/officeart/2005/8/layout/lProcess2"/>
    <dgm:cxn modelId="{A411304F-36C9-4E9A-9401-9D999F00FAC4}" type="presParOf" srcId="{CAF6E97B-A7DA-4C30-9E08-79F29D7BC2D2}" destId="{609CB96C-D6C6-44FD-B7ED-58B1E194D01F}" srcOrd="4" destOrd="0" presId="urn:microsoft.com/office/officeart/2005/8/layout/lProcess2"/>
    <dgm:cxn modelId="{643CDF55-13B2-4E68-9C82-7C3075AF26BC}" type="presParOf" srcId="{CAF6E97B-A7DA-4C30-9E08-79F29D7BC2D2}" destId="{08088DF3-2917-485E-B405-1A5C9CEA5300}" srcOrd="5" destOrd="0" presId="urn:microsoft.com/office/officeart/2005/8/layout/lProcess2"/>
    <dgm:cxn modelId="{519777C9-4628-4C72-9E97-EA0CF71F622D}" type="presParOf" srcId="{CAF6E97B-A7DA-4C30-9E08-79F29D7BC2D2}" destId="{A5E6A474-2F9A-4745-82D4-7653E135EAD7}" srcOrd="6" destOrd="0" presId="urn:microsoft.com/office/officeart/2005/8/layout/lProcess2"/>
    <dgm:cxn modelId="{673A8E00-2F5F-477E-BB47-E22BDB90FC40}" type="presParOf" srcId="{A53B4891-88C1-4A72-94C4-3AB145E4A0C8}" destId="{22A5B74E-DDF3-4F0A-9B37-CFD02E036E33}" srcOrd="3" destOrd="0" presId="urn:microsoft.com/office/officeart/2005/8/layout/lProcess2"/>
    <dgm:cxn modelId="{80AF03AC-37E2-476C-9D45-CFFFCA7A40B3}" type="presParOf" srcId="{A53B4891-88C1-4A72-94C4-3AB145E4A0C8}" destId="{57F312B5-531B-43C4-82E4-71B590236728}" srcOrd="4" destOrd="0" presId="urn:microsoft.com/office/officeart/2005/8/layout/lProcess2"/>
    <dgm:cxn modelId="{CA06D03B-D36F-4591-B279-53AC3E832B7C}" type="presParOf" srcId="{57F312B5-531B-43C4-82E4-71B590236728}" destId="{40149FAA-AC1B-4867-B005-C27102EBDC68}" srcOrd="0" destOrd="0" presId="urn:microsoft.com/office/officeart/2005/8/layout/lProcess2"/>
    <dgm:cxn modelId="{3E4C6341-FCEA-4501-B09A-8CF660C906A4}" type="presParOf" srcId="{57F312B5-531B-43C4-82E4-71B590236728}" destId="{D91453D8-E656-4229-A015-39EE0C7E6CE5}" srcOrd="1" destOrd="0" presId="urn:microsoft.com/office/officeart/2005/8/layout/lProcess2"/>
    <dgm:cxn modelId="{B0B1D6D6-BDF1-4E7A-8CE2-D1ED6B9DCF52}" type="presParOf" srcId="{57F312B5-531B-43C4-82E4-71B590236728}" destId="{80042783-D65B-41C7-9608-93A34C1635D0}" srcOrd="2" destOrd="0" presId="urn:microsoft.com/office/officeart/2005/8/layout/lProcess2"/>
    <dgm:cxn modelId="{6813CDB6-05D3-4EAA-ADD8-51A10088B78B}" type="presParOf" srcId="{80042783-D65B-41C7-9608-93A34C1635D0}" destId="{9C5B394E-C276-4386-8F55-3FBABA851FDD}" srcOrd="0" destOrd="0" presId="urn:microsoft.com/office/officeart/2005/8/layout/lProcess2"/>
    <dgm:cxn modelId="{20EE7C74-0ECD-405D-8BC3-74B28DA13343}" type="presParOf" srcId="{9C5B394E-C276-4386-8F55-3FBABA851FDD}" destId="{D9E939F8-3803-4225-BAD8-D851D53D00A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728FA64-F6EF-4DB3-A0F8-6F48620C865A}" type="doc">
      <dgm:prSet loTypeId="urn:microsoft.com/office/officeart/2005/8/layout/radial6" loCatId="relationship" qsTypeId="urn:microsoft.com/office/officeart/2005/8/quickstyle/simple4" qsCatId="simple" csTypeId="urn:microsoft.com/office/officeart/2005/8/colors/accent4_3" csCatId="accent4" phldr="1"/>
      <dgm:spPr/>
      <dgm:t>
        <a:bodyPr/>
        <a:lstStyle/>
        <a:p>
          <a:endParaRPr lang="en-US"/>
        </a:p>
      </dgm:t>
    </dgm:pt>
    <dgm:pt modelId="{0C3CBF86-4014-4AB1-9C02-DBA3BA021C35}">
      <dgm:prSet phldrT="[Text]" custT="1"/>
      <dgm:spPr/>
      <dgm:t>
        <a:bodyPr/>
        <a:lstStyle/>
        <a:p>
          <a:r>
            <a:rPr lang="en-US" sz="1400" dirty="0"/>
            <a:t>User Defined Objects</a:t>
          </a:r>
        </a:p>
      </dgm:t>
    </dgm:pt>
    <dgm:pt modelId="{49D1840B-B53B-4FCA-895D-91E2F75CD14B}" type="parTrans" cxnId="{393A64CD-FF19-464A-AFC2-7AF8622EC2C9}">
      <dgm:prSet/>
      <dgm:spPr/>
      <dgm:t>
        <a:bodyPr/>
        <a:lstStyle/>
        <a:p>
          <a:endParaRPr lang="en-US"/>
        </a:p>
      </dgm:t>
    </dgm:pt>
    <dgm:pt modelId="{E6C5499F-59DB-46B0-92C3-E1A79A3293DB}" type="sibTrans" cxnId="{393A64CD-FF19-464A-AFC2-7AF8622EC2C9}">
      <dgm:prSet/>
      <dgm:spPr/>
      <dgm:t>
        <a:bodyPr/>
        <a:lstStyle/>
        <a:p>
          <a:endParaRPr lang="en-US"/>
        </a:p>
      </dgm:t>
    </dgm:pt>
    <dgm:pt modelId="{F98BAB71-3D8D-482A-8292-F05BF08B8FA9}">
      <dgm:prSet phldrT="[Text]" custT="1"/>
      <dgm:spPr/>
      <dgm:t>
        <a:bodyPr/>
        <a:lstStyle/>
        <a:p>
          <a:r>
            <a:rPr lang="en-US" sz="900" dirty="0"/>
            <a:t>Object Literal</a:t>
          </a:r>
        </a:p>
      </dgm:t>
    </dgm:pt>
    <dgm:pt modelId="{641D2C76-EFB4-4DA3-9D86-E8CA2C48CA95}" type="parTrans" cxnId="{8CD9290B-98D7-40EE-AB34-21D5F94AA09B}">
      <dgm:prSet/>
      <dgm:spPr/>
      <dgm:t>
        <a:bodyPr/>
        <a:lstStyle/>
        <a:p>
          <a:endParaRPr lang="en-US"/>
        </a:p>
      </dgm:t>
    </dgm:pt>
    <dgm:pt modelId="{4B1C0FAF-C640-4928-8FC9-95511AF3792D}" type="sibTrans" cxnId="{8CD9290B-98D7-40EE-AB34-21D5F94AA09B}">
      <dgm:prSet/>
      <dgm:spPr/>
      <dgm:t>
        <a:bodyPr/>
        <a:lstStyle/>
        <a:p>
          <a:endParaRPr lang="en-US"/>
        </a:p>
      </dgm:t>
    </dgm:pt>
    <dgm:pt modelId="{4DC9778A-372D-4E67-9333-92CC6223FABF}">
      <dgm:prSet phldrT="[Text]" custT="1"/>
      <dgm:spPr/>
      <dgm:t>
        <a:bodyPr/>
        <a:lstStyle/>
        <a:p>
          <a:r>
            <a:rPr lang="en-US" sz="900" dirty="0"/>
            <a:t>Object Constructor</a:t>
          </a:r>
        </a:p>
      </dgm:t>
    </dgm:pt>
    <dgm:pt modelId="{2504D9FE-D3F2-48E6-B271-1B84445CFD20}" type="parTrans" cxnId="{034C2B25-994A-4BF8-A1F1-5BAA093CB2B6}">
      <dgm:prSet/>
      <dgm:spPr/>
      <dgm:t>
        <a:bodyPr/>
        <a:lstStyle/>
        <a:p>
          <a:endParaRPr lang="en-US"/>
        </a:p>
      </dgm:t>
    </dgm:pt>
    <dgm:pt modelId="{9B8D3CFB-5184-4F13-AD31-6EB6B5CF6A79}" type="sibTrans" cxnId="{034C2B25-994A-4BF8-A1F1-5BAA093CB2B6}">
      <dgm:prSet/>
      <dgm:spPr/>
      <dgm:t>
        <a:bodyPr/>
        <a:lstStyle/>
        <a:p>
          <a:endParaRPr lang="en-US"/>
        </a:p>
      </dgm:t>
    </dgm:pt>
    <dgm:pt modelId="{DDEF2D59-6AE5-4B6D-B390-33C47BBDCC45}">
      <dgm:prSet phldrT="[Text]" custT="1"/>
      <dgm:spPr/>
      <dgm:t>
        <a:bodyPr/>
        <a:lstStyle/>
        <a:p>
          <a:r>
            <a:rPr lang="en-US" sz="900" dirty="0"/>
            <a:t>ES6 Syntax</a:t>
          </a:r>
        </a:p>
      </dgm:t>
    </dgm:pt>
    <dgm:pt modelId="{70472878-F01D-43DA-9BE7-975FCA7CDD3F}" type="parTrans" cxnId="{539677CE-D93F-4013-9A75-ED649295D135}">
      <dgm:prSet/>
      <dgm:spPr/>
      <dgm:t>
        <a:bodyPr/>
        <a:lstStyle/>
        <a:p>
          <a:endParaRPr lang="en-US"/>
        </a:p>
      </dgm:t>
    </dgm:pt>
    <dgm:pt modelId="{C712FD1B-0C9B-41FB-B4AB-D6793D212C1D}" type="sibTrans" cxnId="{539677CE-D93F-4013-9A75-ED649295D135}">
      <dgm:prSet/>
      <dgm:spPr/>
      <dgm:t>
        <a:bodyPr/>
        <a:lstStyle/>
        <a:p>
          <a:endParaRPr lang="en-US"/>
        </a:p>
      </dgm:t>
    </dgm:pt>
    <dgm:pt modelId="{1D1F9960-0950-4231-91FC-F930D09074EC}" type="pres">
      <dgm:prSet presAssocID="{7728FA64-F6EF-4DB3-A0F8-6F48620C865A}" presName="Name0" presStyleCnt="0">
        <dgm:presLayoutVars>
          <dgm:chMax val="1"/>
          <dgm:dir/>
          <dgm:animLvl val="ctr"/>
          <dgm:resizeHandles val="exact"/>
        </dgm:presLayoutVars>
      </dgm:prSet>
      <dgm:spPr/>
      <dgm:t>
        <a:bodyPr/>
        <a:lstStyle/>
        <a:p>
          <a:endParaRPr lang="en-US"/>
        </a:p>
      </dgm:t>
    </dgm:pt>
    <dgm:pt modelId="{73BA4FF6-EF85-44EB-A40B-F8D4B1A63CA8}" type="pres">
      <dgm:prSet presAssocID="{0C3CBF86-4014-4AB1-9C02-DBA3BA021C35}" presName="centerShape" presStyleLbl="node0" presStyleIdx="0" presStyleCnt="1"/>
      <dgm:spPr/>
      <dgm:t>
        <a:bodyPr/>
        <a:lstStyle/>
        <a:p>
          <a:endParaRPr lang="en-US"/>
        </a:p>
      </dgm:t>
    </dgm:pt>
    <dgm:pt modelId="{BA23FEE2-F13A-4ED9-8708-FB789BD91486}" type="pres">
      <dgm:prSet presAssocID="{F98BAB71-3D8D-482A-8292-F05BF08B8FA9}" presName="node" presStyleLbl="node1" presStyleIdx="0" presStyleCnt="3">
        <dgm:presLayoutVars>
          <dgm:bulletEnabled val="1"/>
        </dgm:presLayoutVars>
      </dgm:prSet>
      <dgm:spPr/>
      <dgm:t>
        <a:bodyPr/>
        <a:lstStyle/>
        <a:p>
          <a:endParaRPr lang="en-US"/>
        </a:p>
      </dgm:t>
    </dgm:pt>
    <dgm:pt modelId="{35DABE74-7309-4926-8414-A37BC66BAE5E}" type="pres">
      <dgm:prSet presAssocID="{F98BAB71-3D8D-482A-8292-F05BF08B8FA9}" presName="dummy" presStyleCnt="0"/>
      <dgm:spPr/>
    </dgm:pt>
    <dgm:pt modelId="{4419DC6B-BE9D-49A6-841D-CD654AE2F62A}" type="pres">
      <dgm:prSet presAssocID="{4B1C0FAF-C640-4928-8FC9-95511AF3792D}" presName="sibTrans" presStyleLbl="sibTrans2D1" presStyleIdx="0" presStyleCnt="3"/>
      <dgm:spPr/>
      <dgm:t>
        <a:bodyPr/>
        <a:lstStyle/>
        <a:p>
          <a:endParaRPr lang="en-US"/>
        </a:p>
      </dgm:t>
    </dgm:pt>
    <dgm:pt modelId="{1BBD1DC1-DE58-4048-B8F4-77113431900F}" type="pres">
      <dgm:prSet presAssocID="{4DC9778A-372D-4E67-9333-92CC6223FABF}" presName="node" presStyleLbl="node1" presStyleIdx="1" presStyleCnt="3">
        <dgm:presLayoutVars>
          <dgm:bulletEnabled val="1"/>
        </dgm:presLayoutVars>
      </dgm:prSet>
      <dgm:spPr/>
      <dgm:t>
        <a:bodyPr/>
        <a:lstStyle/>
        <a:p>
          <a:endParaRPr lang="en-US"/>
        </a:p>
      </dgm:t>
    </dgm:pt>
    <dgm:pt modelId="{BF75EC92-7655-488A-ACE0-A0EFF65B0548}" type="pres">
      <dgm:prSet presAssocID="{4DC9778A-372D-4E67-9333-92CC6223FABF}" presName="dummy" presStyleCnt="0"/>
      <dgm:spPr/>
    </dgm:pt>
    <dgm:pt modelId="{A932F8D9-6F4F-4BF5-9B48-738D4C06F3E3}" type="pres">
      <dgm:prSet presAssocID="{9B8D3CFB-5184-4F13-AD31-6EB6B5CF6A79}" presName="sibTrans" presStyleLbl="sibTrans2D1" presStyleIdx="1" presStyleCnt="3"/>
      <dgm:spPr/>
      <dgm:t>
        <a:bodyPr/>
        <a:lstStyle/>
        <a:p>
          <a:endParaRPr lang="en-US"/>
        </a:p>
      </dgm:t>
    </dgm:pt>
    <dgm:pt modelId="{8F58DC5D-5A50-4F2C-AA9E-BE865C2EEF96}" type="pres">
      <dgm:prSet presAssocID="{DDEF2D59-6AE5-4B6D-B390-33C47BBDCC45}" presName="node" presStyleLbl="node1" presStyleIdx="2" presStyleCnt="3">
        <dgm:presLayoutVars>
          <dgm:bulletEnabled val="1"/>
        </dgm:presLayoutVars>
      </dgm:prSet>
      <dgm:spPr/>
      <dgm:t>
        <a:bodyPr/>
        <a:lstStyle/>
        <a:p>
          <a:endParaRPr lang="en-US"/>
        </a:p>
      </dgm:t>
    </dgm:pt>
    <dgm:pt modelId="{310B8A22-32E3-4A11-801B-61DFC198147E}" type="pres">
      <dgm:prSet presAssocID="{DDEF2D59-6AE5-4B6D-B390-33C47BBDCC45}" presName="dummy" presStyleCnt="0"/>
      <dgm:spPr/>
    </dgm:pt>
    <dgm:pt modelId="{95130B3A-8C8E-4777-9423-B9DDC7A50C11}" type="pres">
      <dgm:prSet presAssocID="{C712FD1B-0C9B-41FB-B4AB-D6793D212C1D}" presName="sibTrans" presStyleLbl="sibTrans2D1" presStyleIdx="2" presStyleCnt="3"/>
      <dgm:spPr/>
      <dgm:t>
        <a:bodyPr/>
        <a:lstStyle/>
        <a:p>
          <a:endParaRPr lang="en-US"/>
        </a:p>
      </dgm:t>
    </dgm:pt>
  </dgm:ptLst>
  <dgm:cxnLst>
    <dgm:cxn modelId="{D28A903E-4018-46FB-8A82-D387E1ED5D09}" type="presOf" srcId="{4DC9778A-372D-4E67-9333-92CC6223FABF}" destId="{1BBD1DC1-DE58-4048-B8F4-77113431900F}" srcOrd="0" destOrd="0" presId="urn:microsoft.com/office/officeart/2005/8/layout/radial6"/>
    <dgm:cxn modelId="{8CD9290B-98D7-40EE-AB34-21D5F94AA09B}" srcId="{0C3CBF86-4014-4AB1-9C02-DBA3BA021C35}" destId="{F98BAB71-3D8D-482A-8292-F05BF08B8FA9}" srcOrd="0" destOrd="0" parTransId="{641D2C76-EFB4-4DA3-9D86-E8CA2C48CA95}" sibTransId="{4B1C0FAF-C640-4928-8FC9-95511AF3792D}"/>
    <dgm:cxn modelId="{2EAA9F74-9AAD-4CBF-9227-44E7B50CD350}" type="presOf" srcId="{4B1C0FAF-C640-4928-8FC9-95511AF3792D}" destId="{4419DC6B-BE9D-49A6-841D-CD654AE2F62A}" srcOrd="0" destOrd="0" presId="urn:microsoft.com/office/officeart/2005/8/layout/radial6"/>
    <dgm:cxn modelId="{034C2B25-994A-4BF8-A1F1-5BAA093CB2B6}" srcId="{0C3CBF86-4014-4AB1-9C02-DBA3BA021C35}" destId="{4DC9778A-372D-4E67-9333-92CC6223FABF}" srcOrd="1" destOrd="0" parTransId="{2504D9FE-D3F2-48E6-B271-1B84445CFD20}" sibTransId="{9B8D3CFB-5184-4F13-AD31-6EB6B5CF6A79}"/>
    <dgm:cxn modelId="{539677CE-D93F-4013-9A75-ED649295D135}" srcId="{0C3CBF86-4014-4AB1-9C02-DBA3BA021C35}" destId="{DDEF2D59-6AE5-4B6D-B390-33C47BBDCC45}" srcOrd="2" destOrd="0" parTransId="{70472878-F01D-43DA-9BE7-975FCA7CDD3F}" sibTransId="{C712FD1B-0C9B-41FB-B4AB-D6793D212C1D}"/>
    <dgm:cxn modelId="{358E3681-F093-4A89-87B5-AD1326CC32E1}" type="presOf" srcId="{9B8D3CFB-5184-4F13-AD31-6EB6B5CF6A79}" destId="{A932F8D9-6F4F-4BF5-9B48-738D4C06F3E3}" srcOrd="0" destOrd="0" presId="urn:microsoft.com/office/officeart/2005/8/layout/radial6"/>
    <dgm:cxn modelId="{393A64CD-FF19-464A-AFC2-7AF8622EC2C9}" srcId="{7728FA64-F6EF-4DB3-A0F8-6F48620C865A}" destId="{0C3CBF86-4014-4AB1-9C02-DBA3BA021C35}" srcOrd="0" destOrd="0" parTransId="{49D1840B-B53B-4FCA-895D-91E2F75CD14B}" sibTransId="{E6C5499F-59DB-46B0-92C3-E1A79A3293DB}"/>
    <dgm:cxn modelId="{EF0BAA70-92C1-4F5D-90BB-0769FFDD1552}" type="presOf" srcId="{0C3CBF86-4014-4AB1-9C02-DBA3BA021C35}" destId="{73BA4FF6-EF85-44EB-A40B-F8D4B1A63CA8}" srcOrd="0" destOrd="0" presId="urn:microsoft.com/office/officeart/2005/8/layout/radial6"/>
    <dgm:cxn modelId="{49DEB6EE-3209-4B33-BB19-A4EFCD86B481}" type="presOf" srcId="{C712FD1B-0C9B-41FB-B4AB-D6793D212C1D}" destId="{95130B3A-8C8E-4777-9423-B9DDC7A50C11}" srcOrd="0" destOrd="0" presId="urn:microsoft.com/office/officeart/2005/8/layout/radial6"/>
    <dgm:cxn modelId="{CAED158D-7956-4B5A-9D63-FA5996C82E80}" type="presOf" srcId="{7728FA64-F6EF-4DB3-A0F8-6F48620C865A}" destId="{1D1F9960-0950-4231-91FC-F930D09074EC}" srcOrd="0" destOrd="0" presId="urn:microsoft.com/office/officeart/2005/8/layout/radial6"/>
    <dgm:cxn modelId="{A1737238-1F22-4380-9812-D097CBA0E1DB}" type="presOf" srcId="{DDEF2D59-6AE5-4B6D-B390-33C47BBDCC45}" destId="{8F58DC5D-5A50-4F2C-AA9E-BE865C2EEF96}" srcOrd="0" destOrd="0" presId="urn:microsoft.com/office/officeart/2005/8/layout/radial6"/>
    <dgm:cxn modelId="{281B28F7-183A-4145-8D0F-8A3BF5895D41}" type="presOf" srcId="{F98BAB71-3D8D-482A-8292-F05BF08B8FA9}" destId="{BA23FEE2-F13A-4ED9-8708-FB789BD91486}" srcOrd="0" destOrd="0" presId="urn:microsoft.com/office/officeart/2005/8/layout/radial6"/>
    <dgm:cxn modelId="{13573C81-2D53-4629-9F07-BF65F1E8018A}" type="presParOf" srcId="{1D1F9960-0950-4231-91FC-F930D09074EC}" destId="{73BA4FF6-EF85-44EB-A40B-F8D4B1A63CA8}" srcOrd="0" destOrd="0" presId="urn:microsoft.com/office/officeart/2005/8/layout/radial6"/>
    <dgm:cxn modelId="{1B3990FB-724E-4CF5-8137-048AAA3CE65B}" type="presParOf" srcId="{1D1F9960-0950-4231-91FC-F930D09074EC}" destId="{BA23FEE2-F13A-4ED9-8708-FB789BD91486}" srcOrd="1" destOrd="0" presId="urn:microsoft.com/office/officeart/2005/8/layout/radial6"/>
    <dgm:cxn modelId="{97B6D08E-DF8A-46F6-976D-5DD8EF14590B}" type="presParOf" srcId="{1D1F9960-0950-4231-91FC-F930D09074EC}" destId="{35DABE74-7309-4926-8414-A37BC66BAE5E}" srcOrd="2" destOrd="0" presId="urn:microsoft.com/office/officeart/2005/8/layout/radial6"/>
    <dgm:cxn modelId="{164561CF-AA79-46CB-97D6-796D8CF91BC8}" type="presParOf" srcId="{1D1F9960-0950-4231-91FC-F930D09074EC}" destId="{4419DC6B-BE9D-49A6-841D-CD654AE2F62A}" srcOrd="3" destOrd="0" presId="urn:microsoft.com/office/officeart/2005/8/layout/radial6"/>
    <dgm:cxn modelId="{DA0665FB-4DBD-49F2-9E68-187685CC243D}" type="presParOf" srcId="{1D1F9960-0950-4231-91FC-F930D09074EC}" destId="{1BBD1DC1-DE58-4048-B8F4-77113431900F}" srcOrd="4" destOrd="0" presId="urn:microsoft.com/office/officeart/2005/8/layout/radial6"/>
    <dgm:cxn modelId="{BD65981C-2EB5-4AF6-8E5E-DC40D20DB0FC}" type="presParOf" srcId="{1D1F9960-0950-4231-91FC-F930D09074EC}" destId="{BF75EC92-7655-488A-ACE0-A0EFF65B0548}" srcOrd="5" destOrd="0" presId="urn:microsoft.com/office/officeart/2005/8/layout/radial6"/>
    <dgm:cxn modelId="{64183FB5-02F7-40ED-ADF1-C62252552B89}" type="presParOf" srcId="{1D1F9960-0950-4231-91FC-F930D09074EC}" destId="{A932F8D9-6F4F-4BF5-9B48-738D4C06F3E3}" srcOrd="6" destOrd="0" presId="urn:microsoft.com/office/officeart/2005/8/layout/radial6"/>
    <dgm:cxn modelId="{62F43BB9-A9ED-429D-84B5-0D81E92A877D}" type="presParOf" srcId="{1D1F9960-0950-4231-91FC-F930D09074EC}" destId="{8F58DC5D-5A50-4F2C-AA9E-BE865C2EEF96}" srcOrd="7" destOrd="0" presId="urn:microsoft.com/office/officeart/2005/8/layout/radial6"/>
    <dgm:cxn modelId="{764C27F8-1C30-4FD8-BDBB-479B07C5B6DB}" type="presParOf" srcId="{1D1F9960-0950-4231-91FC-F930D09074EC}" destId="{310B8A22-32E3-4A11-801B-61DFC198147E}" srcOrd="8" destOrd="0" presId="urn:microsoft.com/office/officeart/2005/8/layout/radial6"/>
    <dgm:cxn modelId="{49B44D0F-25E0-4CDA-B7A3-C4052E939DA1}" type="presParOf" srcId="{1D1F9960-0950-4231-91FC-F930D09074EC}" destId="{95130B3A-8C8E-4777-9423-B9DDC7A50C11}"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318E4A-91F5-4C33-B95D-E7E9B6B55C70}"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24809E60-BDF7-48A4-830B-B313E87F1F12}">
      <dgm:prSet phldrT="[Text]" custT="1"/>
      <dgm:spPr/>
      <dgm:t>
        <a:bodyPr/>
        <a:lstStyle/>
        <a:p>
          <a:r>
            <a:rPr lang="en-US" sz="1600" dirty="0"/>
            <a:t>Object Literal</a:t>
          </a:r>
          <a:endParaRPr lang="en-US" sz="1400" dirty="0"/>
        </a:p>
      </dgm:t>
    </dgm:pt>
    <dgm:pt modelId="{14A3FDAD-CF88-4099-9749-94D99ED9286F}" type="parTrans" cxnId="{609F1740-F94F-4175-A5E5-86CE4CFEA986}">
      <dgm:prSet/>
      <dgm:spPr/>
      <dgm:t>
        <a:bodyPr/>
        <a:lstStyle/>
        <a:p>
          <a:endParaRPr lang="en-US"/>
        </a:p>
      </dgm:t>
    </dgm:pt>
    <dgm:pt modelId="{0638D816-95C4-4991-AE0F-6F2D48D3B19C}" type="sibTrans" cxnId="{609F1740-F94F-4175-A5E5-86CE4CFEA986}">
      <dgm:prSet/>
      <dgm:spPr/>
      <dgm:t>
        <a:bodyPr/>
        <a:lstStyle/>
        <a:p>
          <a:endParaRPr lang="en-US"/>
        </a:p>
      </dgm:t>
    </dgm:pt>
    <dgm:pt modelId="{0E331DD1-8A32-4B2C-BC79-B81A1F9E1B6D}">
      <dgm:prSet phldrT="[Text]" custT="1"/>
      <dgm:spPr/>
      <dgm:t>
        <a:bodyPr/>
        <a:lstStyle/>
        <a:p>
          <a:r>
            <a:rPr lang="en-US" sz="1600" dirty="0"/>
            <a:t>Object Constructor</a:t>
          </a:r>
        </a:p>
      </dgm:t>
    </dgm:pt>
    <dgm:pt modelId="{66C78848-756D-4B9A-B7F3-8A7C7F6C0647}" type="parTrans" cxnId="{2704C459-3A63-4FA7-B742-C1C3F55FD173}">
      <dgm:prSet/>
      <dgm:spPr/>
      <dgm:t>
        <a:bodyPr/>
        <a:lstStyle/>
        <a:p>
          <a:endParaRPr lang="en-US"/>
        </a:p>
      </dgm:t>
    </dgm:pt>
    <dgm:pt modelId="{3604CAA9-BEEE-4B1C-A4BC-ED61903A0AE8}" type="sibTrans" cxnId="{2704C459-3A63-4FA7-B742-C1C3F55FD173}">
      <dgm:prSet/>
      <dgm:spPr/>
      <dgm:t>
        <a:bodyPr/>
        <a:lstStyle/>
        <a:p>
          <a:endParaRPr lang="en-US"/>
        </a:p>
      </dgm:t>
    </dgm:pt>
    <dgm:pt modelId="{8155F14D-50E1-4E95-9391-A8D08C2805C5}">
      <dgm:prSet phldrT="[Text]" custT="1"/>
      <dgm:spPr/>
      <dgm:t>
        <a:bodyPr/>
        <a:lstStyle/>
        <a:p>
          <a:r>
            <a:rPr lang="en-US" sz="1400" b="1" dirty="0">
              <a:solidFill>
                <a:schemeClr val="bg1"/>
              </a:solidFill>
              <a:latin typeface="+mn-lt"/>
            </a:rPr>
            <a:t>Scope</a:t>
          </a:r>
          <a:r>
            <a:rPr lang="en-US" sz="1400" b="0" dirty="0">
              <a:solidFill>
                <a:schemeClr val="bg1"/>
              </a:solidFill>
              <a:latin typeface="+mn-lt"/>
            </a:rPr>
            <a:t/>
          </a:r>
          <a:br>
            <a:rPr lang="en-US" sz="1400" b="0" dirty="0">
              <a:solidFill>
                <a:schemeClr val="bg1"/>
              </a:solidFill>
              <a:latin typeface="+mn-lt"/>
            </a:rPr>
          </a:br>
          <a:r>
            <a:rPr lang="en-US" sz="1400" b="0" dirty="0">
              <a:solidFill>
                <a:schemeClr val="bg1"/>
              </a:solidFill>
              <a:latin typeface="+mn-lt"/>
            </a:rPr>
            <a:t>Properties and methods</a:t>
          </a:r>
          <a:r>
            <a:rPr lang="en-US" sz="1400" b="0" baseline="0" dirty="0">
              <a:solidFill>
                <a:schemeClr val="bg1"/>
              </a:solidFill>
              <a:latin typeface="+mn-lt"/>
            </a:rPr>
            <a:t> can be private/public.</a:t>
          </a:r>
          <a:endParaRPr lang="en-US" sz="1400" dirty="0">
            <a:solidFill>
              <a:schemeClr val="bg1"/>
            </a:solidFill>
          </a:endParaRPr>
        </a:p>
      </dgm:t>
    </dgm:pt>
    <dgm:pt modelId="{95F3E293-1561-4390-9DEA-87E15FCA5B14}" type="parTrans" cxnId="{D7AB4F33-9060-45EF-B248-57D833F89DF2}">
      <dgm:prSet/>
      <dgm:spPr/>
      <dgm:t>
        <a:bodyPr/>
        <a:lstStyle/>
        <a:p>
          <a:endParaRPr lang="en-US"/>
        </a:p>
      </dgm:t>
    </dgm:pt>
    <dgm:pt modelId="{8679057D-5D8F-4972-84FE-FE80F014084C}" type="sibTrans" cxnId="{D7AB4F33-9060-45EF-B248-57D833F89DF2}">
      <dgm:prSet/>
      <dgm:spPr/>
      <dgm:t>
        <a:bodyPr/>
        <a:lstStyle/>
        <a:p>
          <a:endParaRPr lang="en-US"/>
        </a:p>
      </dgm:t>
    </dgm:pt>
    <dgm:pt modelId="{B474F6FC-520A-443F-BB00-C7A666DFDDC6}">
      <dgm:prSet phldrT="[Text]" custT="1"/>
      <dgm:spPr/>
      <dgm:t>
        <a:bodyPr/>
        <a:lstStyle/>
        <a:p>
          <a:r>
            <a:rPr lang="en-US" sz="1400" b="1" dirty="0">
              <a:latin typeface="+mn-lt"/>
            </a:rPr>
            <a:t>Scope</a:t>
          </a:r>
          <a:r>
            <a:rPr lang="en-US" sz="1400" b="0" dirty="0">
              <a:latin typeface="+mn-lt"/>
            </a:rPr>
            <a:t/>
          </a:r>
          <a:br>
            <a:rPr lang="en-US" sz="1400" b="0" dirty="0">
              <a:latin typeface="+mn-lt"/>
            </a:rPr>
          </a:br>
          <a:r>
            <a:rPr lang="en-US" sz="1400" b="0" dirty="0">
              <a:latin typeface="+mn-lt"/>
            </a:rPr>
            <a:t>Properties and methods are always public.</a:t>
          </a:r>
          <a:endParaRPr lang="en-US" sz="1400" dirty="0"/>
        </a:p>
      </dgm:t>
    </dgm:pt>
    <dgm:pt modelId="{51918FFD-D536-467D-A94B-E89DB09C8BD6}" type="parTrans" cxnId="{B4CCC956-5A76-48BB-AA58-8C841C0F1A14}">
      <dgm:prSet/>
      <dgm:spPr/>
      <dgm:t>
        <a:bodyPr/>
        <a:lstStyle/>
        <a:p>
          <a:endParaRPr lang="en-US"/>
        </a:p>
      </dgm:t>
    </dgm:pt>
    <dgm:pt modelId="{D03382C5-2B21-45B0-ADC4-CA5704D7CA50}" type="sibTrans" cxnId="{B4CCC956-5A76-48BB-AA58-8C841C0F1A14}">
      <dgm:prSet/>
      <dgm:spPr/>
      <dgm:t>
        <a:bodyPr/>
        <a:lstStyle/>
        <a:p>
          <a:endParaRPr lang="en-US"/>
        </a:p>
      </dgm:t>
    </dgm:pt>
    <dgm:pt modelId="{BCE228CB-25BC-4FD3-B748-A73B4A136343}">
      <dgm:prSet phldrT="[Text]" custT="1"/>
      <dgm:spPr/>
      <dgm:t>
        <a:bodyPr/>
        <a:lstStyle/>
        <a:p>
          <a:r>
            <a:rPr lang="en-US" sz="1400" b="1" dirty="0">
              <a:solidFill>
                <a:schemeClr val="bg1"/>
              </a:solidFill>
              <a:latin typeface="+mn-lt"/>
            </a:rPr>
            <a:t>By Ref</a:t>
          </a:r>
          <a:br>
            <a:rPr lang="en-US" sz="1400" b="1" dirty="0">
              <a:solidFill>
                <a:schemeClr val="bg1"/>
              </a:solidFill>
              <a:latin typeface="+mn-lt"/>
            </a:rPr>
          </a:br>
          <a:r>
            <a:rPr lang="en-US" sz="1400" b="0" dirty="0">
              <a:solidFill>
                <a:schemeClr val="bg1"/>
              </a:solidFill>
              <a:latin typeface="+mn-lt"/>
            </a:rPr>
            <a:t>When </a:t>
          </a:r>
          <a:r>
            <a:rPr kumimoji="0" lang="en-US" sz="1400" b="0" i="0" dirty="0">
              <a:solidFill>
                <a:schemeClr val="bg1"/>
              </a:solidFill>
              <a:latin typeface="+mn-lt"/>
              <a:ea typeface="+mn-ea"/>
              <a:cs typeface="+mn-cs"/>
            </a:rPr>
            <a:t>a Constructor function is instantiated and then a change is made to that instance, it won't affect any</a:t>
          </a:r>
          <a:r>
            <a:rPr kumimoji="0" lang="en-US" sz="1400" b="0" i="0" baseline="0" dirty="0">
              <a:solidFill>
                <a:schemeClr val="bg1"/>
              </a:solidFill>
              <a:latin typeface="+mn-lt"/>
              <a:ea typeface="+mn-ea"/>
              <a:cs typeface="+mn-cs"/>
            </a:rPr>
            <a:t> </a:t>
          </a:r>
          <a:r>
            <a:rPr kumimoji="0" lang="en-US" sz="1400" b="0" i="0" dirty="0">
              <a:solidFill>
                <a:schemeClr val="bg1"/>
              </a:solidFill>
              <a:latin typeface="+mn-lt"/>
              <a:ea typeface="+mn-ea"/>
              <a:cs typeface="+mn-cs"/>
            </a:rPr>
            <a:t>other instances of that object. </a:t>
          </a:r>
          <a:endParaRPr lang="en-US" sz="1400" dirty="0">
            <a:solidFill>
              <a:schemeClr val="bg1"/>
            </a:solidFill>
          </a:endParaRPr>
        </a:p>
      </dgm:t>
    </dgm:pt>
    <dgm:pt modelId="{07ACA9BC-7794-4FCA-AF46-07E0264F3C01}" type="parTrans" cxnId="{59BF4253-F948-4B75-A667-2104563B032B}">
      <dgm:prSet/>
      <dgm:spPr/>
      <dgm:t>
        <a:bodyPr/>
        <a:lstStyle/>
        <a:p>
          <a:endParaRPr lang="en-US"/>
        </a:p>
      </dgm:t>
    </dgm:pt>
    <dgm:pt modelId="{DD9D6FB7-902D-4CC7-9900-D5DEBEDC5690}" type="sibTrans" cxnId="{59BF4253-F948-4B75-A667-2104563B032B}">
      <dgm:prSet/>
      <dgm:spPr/>
      <dgm:t>
        <a:bodyPr/>
        <a:lstStyle/>
        <a:p>
          <a:endParaRPr lang="en-US"/>
        </a:p>
      </dgm:t>
    </dgm:pt>
    <dgm:pt modelId="{972538BF-1F9B-4590-A7F7-97A125D1384A}">
      <dgm:prSet phldrT="[Text]" custT="1"/>
      <dgm:spPr/>
      <dgm:t>
        <a:bodyPr/>
        <a:lstStyle/>
        <a:p>
          <a:r>
            <a:rPr kumimoji="0" lang="en-US" sz="1400" b="1" i="0" dirty="0">
              <a:solidFill>
                <a:schemeClr val="bg1"/>
              </a:solidFill>
              <a:latin typeface="+mn-lt"/>
              <a:ea typeface="+mn-ea"/>
              <a:cs typeface="+mn-cs"/>
            </a:rPr>
            <a:t>By Val</a:t>
          </a:r>
          <a:br>
            <a:rPr kumimoji="0" lang="en-US" sz="1400" b="1" i="0" dirty="0">
              <a:solidFill>
                <a:schemeClr val="bg1"/>
              </a:solidFill>
              <a:latin typeface="+mn-lt"/>
              <a:ea typeface="+mn-ea"/>
              <a:cs typeface="+mn-cs"/>
            </a:rPr>
          </a:br>
          <a:r>
            <a:rPr kumimoji="0" lang="en-US" sz="1400" b="0" i="0" dirty="0">
              <a:solidFill>
                <a:schemeClr val="bg1"/>
              </a:solidFill>
              <a:latin typeface="+mn-lt"/>
              <a:ea typeface="+mn-ea"/>
              <a:cs typeface="+mn-cs"/>
            </a:rPr>
            <a:t>When a change is made to an Object Literal it affects that object across the entire script.</a:t>
          </a:r>
          <a:endParaRPr lang="en-US" sz="1400" dirty="0">
            <a:solidFill>
              <a:schemeClr val="bg1"/>
            </a:solidFill>
          </a:endParaRPr>
        </a:p>
      </dgm:t>
    </dgm:pt>
    <dgm:pt modelId="{C4DE6878-5169-4A2F-A465-F934C3B28D24}" type="parTrans" cxnId="{98E663C0-E53A-4BD0-BFC6-EFDC16EB3DF4}">
      <dgm:prSet/>
      <dgm:spPr/>
      <dgm:t>
        <a:bodyPr/>
        <a:lstStyle/>
        <a:p>
          <a:endParaRPr lang="en-US"/>
        </a:p>
      </dgm:t>
    </dgm:pt>
    <dgm:pt modelId="{B012D0DB-08AB-4139-9368-D4DC810D98FD}" type="sibTrans" cxnId="{98E663C0-E53A-4BD0-BFC6-EFDC16EB3DF4}">
      <dgm:prSet/>
      <dgm:spPr/>
      <dgm:t>
        <a:bodyPr/>
        <a:lstStyle/>
        <a:p>
          <a:endParaRPr lang="en-US"/>
        </a:p>
      </dgm:t>
    </dgm:pt>
    <dgm:pt modelId="{EB3C2E1F-82BB-4BAA-AC34-768D2A171588}">
      <dgm:prSet phldrT="[Text]" custT="1"/>
      <dgm:spPr/>
      <dgm:t>
        <a:bodyPr/>
        <a:lstStyle/>
        <a:p>
          <a:r>
            <a:rPr lang="en-US" sz="1400" dirty="0">
              <a:solidFill>
                <a:schemeClr val="tx2"/>
              </a:solidFill>
            </a:rPr>
            <a:t>ES6 Syntax</a:t>
          </a:r>
        </a:p>
      </dgm:t>
    </dgm:pt>
    <dgm:pt modelId="{A226FFB4-9612-484F-9BD7-A3B64F3549D3}" type="parTrans" cxnId="{5977D5BF-986C-482E-8E2B-84CD72A028D3}">
      <dgm:prSet/>
      <dgm:spPr/>
      <dgm:t>
        <a:bodyPr/>
        <a:lstStyle/>
        <a:p>
          <a:endParaRPr lang="en-US"/>
        </a:p>
      </dgm:t>
    </dgm:pt>
    <dgm:pt modelId="{DC85BECA-AE15-4FFE-BCED-30A2CDF1E11C}" type="sibTrans" cxnId="{5977D5BF-986C-482E-8E2B-84CD72A028D3}">
      <dgm:prSet/>
      <dgm:spPr/>
      <dgm:t>
        <a:bodyPr/>
        <a:lstStyle/>
        <a:p>
          <a:endParaRPr lang="en-US"/>
        </a:p>
      </dgm:t>
    </dgm:pt>
    <dgm:pt modelId="{6D8B4C2B-6664-451F-95A3-1D39C880C62A}">
      <dgm:prSet phldrT="[Text]" custT="1"/>
      <dgm:spPr/>
      <dgm:t>
        <a:bodyPr/>
        <a:lstStyle/>
        <a:p>
          <a:r>
            <a:rPr lang="en-US" sz="1400" b="1" dirty="0">
              <a:solidFill>
                <a:schemeClr val="bg1"/>
              </a:solidFill>
              <a:latin typeface="+mn-lt"/>
            </a:rPr>
            <a:t>Scope</a:t>
          </a:r>
          <a:r>
            <a:rPr lang="en-US" sz="1400" b="0" dirty="0">
              <a:solidFill>
                <a:schemeClr val="bg1"/>
              </a:solidFill>
              <a:latin typeface="+mn-lt"/>
            </a:rPr>
            <a:t/>
          </a:r>
          <a:br>
            <a:rPr lang="en-US" sz="1400" b="0" dirty="0">
              <a:solidFill>
                <a:schemeClr val="bg1"/>
              </a:solidFill>
              <a:latin typeface="+mn-lt"/>
            </a:rPr>
          </a:br>
          <a:r>
            <a:rPr lang="en-US" sz="1400" b="0" dirty="0">
              <a:solidFill>
                <a:schemeClr val="bg1"/>
              </a:solidFill>
              <a:latin typeface="+mn-lt"/>
            </a:rPr>
            <a:t>Properties and methods</a:t>
          </a:r>
          <a:r>
            <a:rPr lang="en-US" sz="1400" b="0" baseline="0" dirty="0">
              <a:solidFill>
                <a:schemeClr val="bg1"/>
              </a:solidFill>
              <a:latin typeface="+mn-lt"/>
            </a:rPr>
            <a:t> can be private/public.</a:t>
          </a:r>
          <a:endParaRPr lang="en-US" sz="1400" dirty="0">
            <a:solidFill>
              <a:schemeClr val="bg1"/>
            </a:solidFill>
          </a:endParaRPr>
        </a:p>
      </dgm:t>
    </dgm:pt>
    <dgm:pt modelId="{0F8AE8D7-CC92-469E-A6B7-BDC77CC3996A}" type="parTrans" cxnId="{6828A6D5-5F98-4D7C-ADFF-462798EF463F}">
      <dgm:prSet/>
      <dgm:spPr/>
      <dgm:t>
        <a:bodyPr/>
        <a:lstStyle/>
        <a:p>
          <a:endParaRPr lang="en-US"/>
        </a:p>
      </dgm:t>
    </dgm:pt>
    <dgm:pt modelId="{BE63EA40-92AB-4CDA-986C-167933E9E2E1}" type="sibTrans" cxnId="{6828A6D5-5F98-4D7C-ADFF-462798EF463F}">
      <dgm:prSet/>
      <dgm:spPr/>
      <dgm:t>
        <a:bodyPr/>
        <a:lstStyle/>
        <a:p>
          <a:endParaRPr lang="en-US"/>
        </a:p>
      </dgm:t>
    </dgm:pt>
    <dgm:pt modelId="{95476D36-D127-4EE4-8840-C53F17481AB6}">
      <dgm:prSet phldrT="[Text]" custT="1"/>
      <dgm:spPr/>
      <dgm:t>
        <a:bodyPr/>
        <a:lstStyle/>
        <a:p>
          <a:r>
            <a:rPr lang="en-US" sz="1400" b="1" dirty="0">
              <a:solidFill>
                <a:schemeClr val="bg1"/>
              </a:solidFill>
              <a:latin typeface="+mn-lt"/>
            </a:rPr>
            <a:t>By Ref</a:t>
          </a:r>
          <a:br>
            <a:rPr lang="en-US" sz="1400" b="1" dirty="0">
              <a:solidFill>
                <a:schemeClr val="bg1"/>
              </a:solidFill>
              <a:latin typeface="+mn-lt"/>
            </a:rPr>
          </a:br>
          <a:r>
            <a:rPr lang="en-US" sz="1400" b="0" dirty="0">
              <a:solidFill>
                <a:schemeClr val="bg1"/>
              </a:solidFill>
              <a:latin typeface="+mn-lt"/>
            </a:rPr>
            <a:t>When </a:t>
          </a:r>
          <a:r>
            <a:rPr kumimoji="0" lang="en-US" sz="1400" b="0" i="0" dirty="0">
              <a:solidFill>
                <a:schemeClr val="bg1"/>
              </a:solidFill>
              <a:latin typeface="+mn-lt"/>
              <a:ea typeface="+mn-ea"/>
              <a:cs typeface="+mn-cs"/>
            </a:rPr>
            <a:t>a Constructor function is instantiated and then a change is made to that instance, it won't affect any</a:t>
          </a:r>
          <a:r>
            <a:rPr kumimoji="0" lang="en-US" sz="1400" b="0" i="0" baseline="0" dirty="0">
              <a:solidFill>
                <a:schemeClr val="bg1"/>
              </a:solidFill>
              <a:latin typeface="+mn-lt"/>
              <a:ea typeface="+mn-ea"/>
              <a:cs typeface="+mn-cs"/>
            </a:rPr>
            <a:t> </a:t>
          </a:r>
          <a:r>
            <a:rPr kumimoji="0" lang="en-US" sz="1400" b="0" i="0" dirty="0">
              <a:solidFill>
                <a:schemeClr val="bg1"/>
              </a:solidFill>
              <a:latin typeface="+mn-lt"/>
              <a:ea typeface="+mn-ea"/>
              <a:cs typeface="+mn-cs"/>
            </a:rPr>
            <a:t>other instances of that object.</a:t>
          </a:r>
          <a:endParaRPr lang="en-US" sz="1400" dirty="0">
            <a:solidFill>
              <a:schemeClr val="bg1"/>
            </a:solidFill>
          </a:endParaRPr>
        </a:p>
      </dgm:t>
    </dgm:pt>
    <dgm:pt modelId="{C7BD28BC-C277-4829-9C31-DA0400A40711}" type="parTrans" cxnId="{D21FBAEC-E3F8-4E6D-BED6-B100835C2047}">
      <dgm:prSet/>
      <dgm:spPr/>
      <dgm:t>
        <a:bodyPr/>
        <a:lstStyle/>
        <a:p>
          <a:endParaRPr lang="en-US"/>
        </a:p>
      </dgm:t>
    </dgm:pt>
    <dgm:pt modelId="{6761BE89-BF84-4DBE-8ACF-04E953D5F9E5}" type="sibTrans" cxnId="{D21FBAEC-E3F8-4E6D-BED6-B100835C2047}">
      <dgm:prSet/>
      <dgm:spPr/>
      <dgm:t>
        <a:bodyPr/>
        <a:lstStyle/>
        <a:p>
          <a:endParaRPr lang="en-US"/>
        </a:p>
      </dgm:t>
    </dgm:pt>
    <dgm:pt modelId="{6C06DFE0-BD4A-4207-AE36-EBD14D4B0A35}" type="pres">
      <dgm:prSet presAssocID="{68318E4A-91F5-4C33-B95D-E7E9B6B55C70}" presName="linear" presStyleCnt="0">
        <dgm:presLayoutVars>
          <dgm:dir/>
          <dgm:animLvl val="lvl"/>
          <dgm:resizeHandles val="exact"/>
        </dgm:presLayoutVars>
      </dgm:prSet>
      <dgm:spPr/>
      <dgm:t>
        <a:bodyPr/>
        <a:lstStyle/>
        <a:p>
          <a:endParaRPr lang="en-US"/>
        </a:p>
      </dgm:t>
    </dgm:pt>
    <dgm:pt modelId="{7773FCBD-6A0B-4C23-8A42-BE6E24623A59}" type="pres">
      <dgm:prSet presAssocID="{24809E60-BDF7-48A4-830B-B313E87F1F12}" presName="parentLin" presStyleCnt="0"/>
      <dgm:spPr/>
    </dgm:pt>
    <dgm:pt modelId="{7EBFFAEF-57F4-4B6B-BBF5-103E39AA7317}" type="pres">
      <dgm:prSet presAssocID="{24809E60-BDF7-48A4-830B-B313E87F1F12}" presName="parentLeftMargin" presStyleLbl="node1" presStyleIdx="0" presStyleCnt="3"/>
      <dgm:spPr/>
      <dgm:t>
        <a:bodyPr/>
        <a:lstStyle/>
        <a:p>
          <a:endParaRPr lang="en-US"/>
        </a:p>
      </dgm:t>
    </dgm:pt>
    <dgm:pt modelId="{3CF6C686-D16A-4B9D-9BFC-ED5BEF651291}" type="pres">
      <dgm:prSet presAssocID="{24809E60-BDF7-48A4-830B-B313E87F1F12}" presName="parentText" presStyleLbl="node1" presStyleIdx="0" presStyleCnt="3">
        <dgm:presLayoutVars>
          <dgm:chMax val="0"/>
          <dgm:bulletEnabled val="1"/>
        </dgm:presLayoutVars>
      </dgm:prSet>
      <dgm:spPr/>
      <dgm:t>
        <a:bodyPr/>
        <a:lstStyle/>
        <a:p>
          <a:endParaRPr lang="en-US"/>
        </a:p>
      </dgm:t>
    </dgm:pt>
    <dgm:pt modelId="{FAE6BA30-061C-4F79-89E7-B174165328DC}" type="pres">
      <dgm:prSet presAssocID="{24809E60-BDF7-48A4-830B-B313E87F1F12}" presName="negativeSpace" presStyleCnt="0"/>
      <dgm:spPr/>
    </dgm:pt>
    <dgm:pt modelId="{07819B4A-0026-4F49-A167-8497AACCF314}" type="pres">
      <dgm:prSet presAssocID="{24809E60-BDF7-48A4-830B-B313E87F1F12}" presName="childText" presStyleLbl="conFgAcc1" presStyleIdx="0" presStyleCnt="3" custLinFactNeighborX="-245" custLinFactNeighborY="-12312">
        <dgm:presLayoutVars>
          <dgm:bulletEnabled val="1"/>
        </dgm:presLayoutVars>
      </dgm:prSet>
      <dgm:spPr/>
      <dgm:t>
        <a:bodyPr/>
        <a:lstStyle/>
        <a:p>
          <a:endParaRPr lang="en-US"/>
        </a:p>
      </dgm:t>
    </dgm:pt>
    <dgm:pt modelId="{C907A851-2004-47DD-86DE-34D866278133}" type="pres">
      <dgm:prSet presAssocID="{0638D816-95C4-4991-AE0F-6F2D48D3B19C}" presName="spaceBetweenRectangles" presStyleCnt="0"/>
      <dgm:spPr/>
    </dgm:pt>
    <dgm:pt modelId="{6823BA09-95BE-447A-9A94-B0448C3405A5}" type="pres">
      <dgm:prSet presAssocID="{0E331DD1-8A32-4B2C-BC79-B81A1F9E1B6D}" presName="parentLin" presStyleCnt="0"/>
      <dgm:spPr/>
    </dgm:pt>
    <dgm:pt modelId="{6EA33CF4-E95D-4CFD-9E21-729819558CB3}" type="pres">
      <dgm:prSet presAssocID="{0E331DD1-8A32-4B2C-BC79-B81A1F9E1B6D}" presName="parentLeftMargin" presStyleLbl="node1" presStyleIdx="0" presStyleCnt="3"/>
      <dgm:spPr/>
      <dgm:t>
        <a:bodyPr/>
        <a:lstStyle/>
        <a:p>
          <a:endParaRPr lang="en-US"/>
        </a:p>
      </dgm:t>
    </dgm:pt>
    <dgm:pt modelId="{7BA5E4CA-B29A-4C08-AD2A-BEFE1E0F502D}" type="pres">
      <dgm:prSet presAssocID="{0E331DD1-8A32-4B2C-BC79-B81A1F9E1B6D}" presName="parentText" presStyleLbl="node1" presStyleIdx="1" presStyleCnt="3">
        <dgm:presLayoutVars>
          <dgm:chMax val="0"/>
          <dgm:bulletEnabled val="1"/>
        </dgm:presLayoutVars>
      </dgm:prSet>
      <dgm:spPr/>
      <dgm:t>
        <a:bodyPr/>
        <a:lstStyle/>
        <a:p>
          <a:endParaRPr lang="en-US"/>
        </a:p>
      </dgm:t>
    </dgm:pt>
    <dgm:pt modelId="{90190C9B-6786-41F9-9A0E-8400D2017E0F}" type="pres">
      <dgm:prSet presAssocID="{0E331DD1-8A32-4B2C-BC79-B81A1F9E1B6D}" presName="negativeSpace" presStyleCnt="0"/>
      <dgm:spPr/>
    </dgm:pt>
    <dgm:pt modelId="{8426CA77-72B7-4388-B6CA-1DCDAEF9ED56}" type="pres">
      <dgm:prSet presAssocID="{0E331DD1-8A32-4B2C-BC79-B81A1F9E1B6D}" presName="childText" presStyleLbl="conFgAcc1" presStyleIdx="1" presStyleCnt="3" custLinFactNeighborY="5097">
        <dgm:presLayoutVars>
          <dgm:bulletEnabled val="1"/>
        </dgm:presLayoutVars>
      </dgm:prSet>
      <dgm:spPr/>
      <dgm:t>
        <a:bodyPr/>
        <a:lstStyle/>
        <a:p>
          <a:endParaRPr lang="en-US"/>
        </a:p>
      </dgm:t>
    </dgm:pt>
    <dgm:pt modelId="{FBE153FE-8C54-46EA-8842-6A3B6AAEDEDB}" type="pres">
      <dgm:prSet presAssocID="{3604CAA9-BEEE-4B1C-A4BC-ED61903A0AE8}" presName="spaceBetweenRectangles" presStyleCnt="0"/>
      <dgm:spPr/>
    </dgm:pt>
    <dgm:pt modelId="{3CF02016-F995-46FC-A28E-AFA2F22AE20D}" type="pres">
      <dgm:prSet presAssocID="{EB3C2E1F-82BB-4BAA-AC34-768D2A171588}" presName="parentLin" presStyleCnt="0"/>
      <dgm:spPr/>
    </dgm:pt>
    <dgm:pt modelId="{049A121B-011F-432B-9961-35EC2DFEF518}" type="pres">
      <dgm:prSet presAssocID="{EB3C2E1F-82BB-4BAA-AC34-768D2A171588}" presName="parentLeftMargin" presStyleLbl="node1" presStyleIdx="1" presStyleCnt="3"/>
      <dgm:spPr/>
      <dgm:t>
        <a:bodyPr/>
        <a:lstStyle/>
        <a:p>
          <a:endParaRPr lang="en-US"/>
        </a:p>
      </dgm:t>
    </dgm:pt>
    <dgm:pt modelId="{BF7C1B19-EA0E-4207-8976-F1AD8E92E433}" type="pres">
      <dgm:prSet presAssocID="{EB3C2E1F-82BB-4BAA-AC34-768D2A171588}" presName="parentText" presStyleLbl="node1" presStyleIdx="2" presStyleCnt="3">
        <dgm:presLayoutVars>
          <dgm:chMax val="0"/>
          <dgm:bulletEnabled val="1"/>
        </dgm:presLayoutVars>
      </dgm:prSet>
      <dgm:spPr/>
      <dgm:t>
        <a:bodyPr/>
        <a:lstStyle/>
        <a:p>
          <a:endParaRPr lang="en-US"/>
        </a:p>
      </dgm:t>
    </dgm:pt>
    <dgm:pt modelId="{7A3DE79A-77DE-463C-BD71-1F271D50E6C2}" type="pres">
      <dgm:prSet presAssocID="{EB3C2E1F-82BB-4BAA-AC34-768D2A171588}" presName="negativeSpace" presStyleCnt="0"/>
      <dgm:spPr/>
    </dgm:pt>
    <dgm:pt modelId="{0F55C3C7-584A-4407-A4F1-B9D04D6B6310}" type="pres">
      <dgm:prSet presAssocID="{EB3C2E1F-82BB-4BAA-AC34-768D2A171588}" presName="childText" presStyleLbl="conFgAcc1" presStyleIdx="2" presStyleCnt="3">
        <dgm:presLayoutVars>
          <dgm:bulletEnabled val="1"/>
        </dgm:presLayoutVars>
      </dgm:prSet>
      <dgm:spPr/>
      <dgm:t>
        <a:bodyPr/>
        <a:lstStyle/>
        <a:p>
          <a:endParaRPr lang="en-US"/>
        </a:p>
      </dgm:t>
    </dgm:pt>
  </dgm:ptLst>
  <dgm:cxnLst>
    <dgm:cxn modelId="{CD6B1B4D-598B-4D03-90DA-CA18BDD753C2}" type="presOf" srcId="{24809E60-BDF7-48A4-830B-B313E87F1F12}" destId="{7EBFFAEF-57F4-4B6B-BBF5-103E39AA7317}" srcOrd="0" destOrd="0" presId="urn:microsoft.com/office/officeart/2005/8/layout/list1"/>
    <dgm:cxn modelId="{B03F8CD8-AD1A-475D-865F-D0501E5FD089}" type="presOf" srcId="{68318E4A-91F5-4C33-B95D-E7E9B6B55C70}" destId="{6C06DFE0-BD4A-4207-AE36-EBD14D4B0A35}" srcOrd="0" destOrd="0" presId="urn:microsoft.com/office/officeart/2005/8/layout/list1"/>
    <dgm:cxn modelId="{F843F72A-41E4-4E0A-BB0D-1E01347DC625}" type="presOf" srcId="{B474F6FC-520A-443F-BB00-C7A666DFDDC6}" destId="{07819B4A-0026-4F49-A167-8497AACCF314}" srcOrd="0" destOrd="0" presId="urn:microsoft.com/office/officeart/2005/8/layout/list1"/>
    <dgm:cxn modelId="{236C5797-14CB-4B23-8E01-67A6E4C375FE}" type="presOf" srcId="{6D8B4C2B-6664-451F-95A3-1D39C880C62A}" destId="{0F55C3C7-584A-4407-A4F1-B9D04D6B6310}" srcOrd="0" destOrd="0" presId="urn:microsoft.com/office/officeart/2005/8/layout/list1"/>
    <dgm:cxn modelId="{D21FBAEC-E3F8-4E6D-BED6-B100835C2047}" srcId="{EB3C2E1F-82BB-4BAA-AC34-768D2A171588}" destId="{95476D36-D127-4EE4-8840-C53F17481AB6}" srcOrd="1" destOrd="0" parTransId="{C7BD28BC-C277-4829-9C31-DA0400A40711}" sibTransId="{6761BE89-BF84-4DBE-8ACF-04E953D5F9E5}"/>
    <dgm:cxn modelId="{A6990793-904B-49CE-84F4-0F496788D330}" type="presOf" srcId="{95476D36-D127-4EE4-8840-C53F17481AB6}" destId="{0F55C3C7-584A-4407-A4F1-B9D04D6B6310}" srcOrd="0" destOrd="1" presId="urn:microsoft.com/office/officeart/2005/8/layout/list1"/>
    <dgm:cxn modelId="{98E663C0-E53A-4BD0-BFC6-EFDC16EB3DF4}" srcId="{24809E60-BDF7-48A4-830B-B313E87F1F12}" destId="{972538BF-1F9B-4590-A7F7-97A125D1384A}" srcOrd="1" destOrd="0" parTransId="{C4DE6878-5169-4A2F-A465-F934C3B28D24}" sibTransId="{B012D0DB-08AB-4139-9368-D4DC810D98FD}"/>
    <dgm:cxn modelId="{7498F439-057F-4477-B687-C97BF0E83311}" type="presOf" srcId="{EB3C2E1F-82BB-4BAA-AC34-768D2A171588}" destId="{049A121B-011F-432B-9961-35EC2DFEF518}" srcOrd="0" destOrd="0" presId="urn:microsoft.com/office/officeart/2005/8/layout/list1"/>
    <dgm:cxn modelId="{2704C459-3A63-4FA7-B742-C1C3F55FD173}" srcId="{68318E4A-91F5-4C33-B95D-E7E9B6B55C70}" destId="{0E331DD1-8A32-4B2C-BC79-B81A1F9E1B6D}" srcOrd="1" destOrd="0" parTransId="{66C78848-756D-4B9A-B7F3-8A7C7F6C0647}" sibTransId="{3604CAA9-BEEE-4B1C-A4BC-ED61903A0AE8}"/>
    <dgm:cxn modelId="{1A90475A-1AD8-4B54-B913-C74E076F1C29}" type="presOf" srcId="{0E331DD1-8A32-4B2C-BC79-B81A1F9E1B6D}" destId="{7BA5E4CA-B29A-4C08-AD2A-BEFE1E0F502D}" srcOrd="1" destOrd="0" presId="urn:microsoft.com/office/officeart/2005/8/layout/list1"/>
    <dgm:cxn modelId="{5977D5BF-986C-482E-8E2B-84CD72A028D3}" srcId="{68318E4A-91F5-4C33-B95D-E7E9B6B55C70}" destId="{EB3C2E1F-82BB-4BAA-AC34-768D2A171588}" srcOrd="2" destOrd="0" parTransId="{A226FFB4-9612-484F-9BD7-A3B64F3549D3}" sibTransId="{DC85BECA-AE15-4FFE-BCED-30A2CDF1E11C}"/>
    <dgm:cxn modelId="{B4CCC956-5A76-48BB-AA58-8C841C0F1A14}" srcId="{24809E60-BDF7-48A4-830B-B313E87F1F12}" destId="{B474F6FC-520A-443F-BB00-C7A666DFDDC6}" srcOrd="0" destOrd="0" parTransId="{51918FFD-D536-467D-A94B-E89DB09C8BD6}" sibTransId="{D03382C5-2B21-45B0-ADC4-CA5704D7CA50}"/>
    <dgm:cxn modelId="{1E681768-A6F6-4559-AE38-CE923AEF0C57}" type="presOf" srcId="{24809E60-BDF7-48A4-830B-B313E87F1F12}" destId="{3CF6C686-D16A-4B9D-9BFC-ED5BEF651291}" srcOrd="1" destOrd="0" presId="urn:microsoft.com/office/officeart/2005/8/layout/list1"/>
    <dgm:cxn modelId="{BED977FF-71E5-4BCC-807F-DBDEC867B628}" type="presOf" srcId="{BCE228CB-25BC-4FD3-B748-A73B4A136343}" destId="{8426CA77-72B7-4388-B6CA-1DCDAEF9ED56}" srcOrd="0" destOrd="1" presId="urn:microsoft.com/office/officeart/2005/8/layout/list1"/>
    <dgm:cxn modelId="{0A7815AB-5B2D-4B7E-8C41-C5265E6E9987}" type="presOf" srcId="{972538BF-1F9B-4590-A7F7-97A125D1384A}" destId="{07819B4A-0026-4F49-A167-8497AACCF314}" srcOrd="0" destOrd="1" presId="urn:microsoft.com/office/officeart/2005/8/layout/list1"/>
    <dgm:cxn modelId="{C8368A19-2BAD-4B9A-BBF5-CEEDACF48F35}" type="presOf" srcId="{EB3C2E1F-82BB-4BAA-AC34-768D2A171588}" destId="{BF7C1B19-EA0E-4207-8976-F1AD8E92E433}" srcOrd="1" destOrd="0" presId="urn:microsoft.com/office/officeart/2005/8/layout/list1"/>
    <dgm:cxn modelId="{61438230-343D-465B-BF46-5BECF9BEE0DB}" type="presOf" srcId="{8155F14D-50E1-4E95-9391-A8D08C2805C5}" destId="{8426CA77-72B7-4388-B6CA-1DCDAEF9ED56}" srcOrd="0" destOrd="0" presId="urn:microsoft.com/office/officeart/2005/8/layout/list1"/>
    <dgm:cxn modelId="{609F1740-F94F-4175-A5E5-86CE4CFEA986}" srcId="{68318E4A-91F5-4C33-B95D-E7E9B6B55C70}" destId="{24809E60-BDF7-48A4-830B-B313E87F1F12}" srcOrd="0" destOrd="0" parTransId="{14A3FDAD-CF88-4099-9749-94D99ED9286F}" sibTransId="{0638D816-95C4-4991-AE0F-6F2D48D3B19C}"/>
    <dgm:cxn modelId="{59BF4253-F948-4B75-A667-2104563B032B}" srcId="{0E331DD1-8A32-4B2C-BC79-B81A1F9E1B6D}" destId="{BCE228CB-25BC-4FD3-B748-A73B4A136343}" srcOrd="1" destOrd="0" parTransId="{07ACA9BC-7794-4FCA-AF46-07E0264F3C01}" sibTransId="{DD9D6FB7-902D-4CC7-9900-D5DEBEDC5690}"/>
    <dgm:cxn modelId="{D7AB4F33-9060-45EF-B248-57D833F89DF2}" srcId="{0E331DD1-8A32-4B2C-BC79-B81A1F9E1B6D}" destId="{8155F14D-50E1-4E95-9391-A8D08C2805C5}" srcOrd="0" destOrd="0" parTransId="{95F3E293-1561-4390-9DEA-87E15FCA5B14}" sibTransId="{8679057D-5D8F-4972-84FE-FE80F014084C}"/>
    <dgm:cxn modelId="{6828A6D5-5F98-4D7C-ADFF-462798EF463F}" srcId="{EB3C2E1F-82BB-4BAA-AC34-768D2A171588}" destId="{6D8B4C2B-6664-451F-95A3-1D39C880C62A}" srcOrd="0" destOrd="0" parTransId="{0F8AE8D7-CC92-469E-A6B7-BDC77CC3996A}" sibTransId="{BE63EA40-92AB-4CDA-986C-167933E9E2E1}"/>
    <dgm:cxn modelId="{DB4AFCF0-BC0B-4BB4-9984-FC15F109CACB}" type="presOf" srcId="{0E331DD1-8A32-4B2C-BC79-B81A1F9E1B6D}" destId="{6EA33CF4-E95D-4CFD-9E21-729819558CB3}" srcOrd="0" destOrd="0" presId="urn:microsoft.com/office/officeart/2005/8/layout/list1"/>
    <dgm:cxn modelId="{015C9169-F6AE-4D4A-8F46-F07806904810}" type="presParOf" srcId="{6C06DFE0-BD4A-4207-AE36-EBD14D4B0A35}" destId="{7773FCBD-6A0B-4C23-8A42-BE6E24623A59}" srcOrd="0" destOrd="0" presId="urn:microsoft.com/office/officeart/2005/8/layout/list1"/>
    <dgm:cxn modelId="{5E3CBBB5-C368-4F81-8E2C-6D77ED2C24E8}" type="presParOf" srcId="{7773FCBD-6A0B-4C23-8A42-BE6E24623A59}" destId="{7EBFFAEF-57F4-4B6B-BBF5-103E39AA7317}" srcOrd="0" destOrd="0" presId="urn:microsoft.com/office/officeart/2005/8/layout/list1"/>
    <dgm:cxn modelId="{269F2F5D-6A9C-4E50-8CCE-D6C88A402118}" type="presParOf" srcId="{7773FCBD-6A0B-4C23-8A42-BE6E24623A59}" destId="{3CF6C686-D16A-4B9D-9BFC-ED5BEF651291}" srcOrd="1" destOrd="0" presId="urn:microsoft.com/office/officeart/2005/8/layout/list1"/>
    <dgm:cxn modelId="{D4E05041-B5F4-479E-8491-903A41C66348}" type="presParOf" srcId="{6C06DFE0-BD4A-4207-AE36-EBD14D4B0A35}" destId="{FAE6BA30-061C-4F79-89E7-B174165328DC}" srcOrd="1" destOrd="0" presId="urn:microsoft.com/office/officeart/2005/8/layout/list1"/>
    <dgm:cxn modelId="{88E85B77-8827-4630-AD9A-F982943B86C1}" type="presParOf" srcId="{6C06DFE0-BD4A-4207-AE36-EBD14D4B0A35}" destId="{07819B4A-0026-4F49-A167-8497AACCF314}" srcOrd="2" destOrd="0" presId="urn:microsoft.com/office/officeart/2005/8/layout/list1"/>
    <dgm:cxn modelId="{5941333E-42F6-4C42-A3B3-915C37EEFB51}" type="presParOf" srcId="{6C06DFE0-BD4A-4207-AE36-EBD14D4B0A35}" destId="{C907A851-2004-47DD-86DE-34D866278133}" srcOrd="3" destOrd="0" presId="urn:microsoft.com/office/officeart/2005/8/layout/list1"/>
    <dgm:cxn modelId="{ADA87D3D-FD11-4DEB-A2B0-9D0EEEC59853}" type="presParOf" srcId="{6C06DFE0-BD4A-4207-AE36-EBD14D4B0A35}" destId="{6823BA09-95BE-447A-9A94-B0448C3405A5}" srcOrd="4" destOrd="0" presId="urn:microsoft.com/office/officeart/2005/8/layout/list1"/>
    <dgm:cxn modelId="{2BABDC0D-9B0A-4DC0-AD2F-C9D6417B73F6}" type="presParOf" srcId="{6823BA09-95BE-447A-9A94-B0448C3405A5}" destId="{6EA33CF4-E95D-4CFD-9E21-729819558CB3}" srcOrd="0" destOrd="0" presId="urn:microsoft.com/office/officeart/2005/8/layout/list1"/>
    <dgm:cxn modelId="{B3119254-94A5-47D1-9B17-A713D4EE0D54}" type="presParOf" srcId="{6823BA09-95BE-447A-9A94-B0448C3405A5}" destId="{7BA5E4CA-B29A-4C08-AD2A-BEFE1E0F502D}" srcOrd="1" destOrd="0" presId="urn:microsoft.com/office/officeart/2005/8/layout/list1"/>
    <dgm:cxn modelId="{01A3AF5A-14D0-4F52-87CA-60EA6D53E934}" type="presParOf" srcId="{6C06DFE0-BD4A-4207-AE36-EBD14D4B0A35}" destId="{90190C9B-6786-41F9-9A0E-8400D2017E0F}" srcOrd="5" destOrd="0" presId="urn:microsoft.com/office/officeart/2005/8/layout/list1"/>
    <dgm:cxn modelId="{6050FB55-006A-4174-B01C-9FE76A80E347}" type="presParOf" srcId="{6C06DFE0-BD4A-4207-AE36-EBD14D4B0A35}" destId="{8426CA77-72B7-4388-B6CA-1DCDAEF9ED56}" srcOrd="6" destOrd="0" presId="urn:microsoft.com/office/officeart/2005/8/layout/list1"/>
    <dgm:cxn modelId="{C174628F-DE2E-41EC-AF63-A94597E1678B}" type="presParOf" srcId="{6C06DFE0-BD4A-4207-AE36-EBD14D4B0A35}" destId="{FBE153FE-8C54-46EA-8842-6A3B6AAEDEDB}" srcOrd="7" destOrd="0" presId="urn:microsoft.com/office/officeart/2005/8/layout/list1"/>
    <dgm:cxn modelId="{99C5AAE2-C190-4F96-B2ED-DF64101A9FC2}" type="presParOf" srcId="{6C06DFE0-BD4A-4207-AE36-EBD14D4B0A35}" destId="{3CF02016-F995-46FC-A28E-AFA2F22AE20D}" srcOrd="8" destOrd="0" presId="urn:microsoft.com/office/officeart/2005/8/layout/list1"/>
    <dgm:cxn modelId="{06EC7CB0-30C8-4D1D-A33A-A163AD414EB5}" type="presParOf" srcId="{3CF02016-F995-46FC-A28E-AFA2F22AE20D}" destId="{049A121B-011F-432B-9961-35EC2DFEF518}" srcOrd="0" destOrd="0" presId="urn:microsoft.com/office/officeart/2005/8/layout/list1"/>
    <dgm:cxn modelId="{7D464BEB-717D-4493-B01D-4C75D835BFF4}" type="presParOf" srcId="{3CF02016-F995-46FC-A28E-AFA2F22AE20D}" destId="{BF7C1B19-EA0E-4207-8976-F1AD8E92E433}" srcOrd="1" destOrd="0" presId="urn:microsoft.com/office/officeart/2005/8/layout/list1"/>
    <dgm:cxn modelId="{9D87FF5E-FE5A-4DF3-89A1-F985E9CAD87A}" type="presParOf" srcId="{6C06DFE0-BD4A-4207-AE36-EBD14D4B0A35}" destId="{7A3DE79A-77DE-463C-BD71-1F271D50E6C2}" srcOrd="9" destOrd="0" presId="urn:microsoft.com/office/officeart/2005/8/layout/list1"/>
    <dgm:cxn modelId="{5F249F92-8A19-4794-90ED-78AD2EE7395A}" type="presParOf" srcId="{6C06DFE0-BD4A-4207-AE36-EBD14D4B0A35}" destId="{0F55C3C7-584A-4407-A4F1-B9D04D6B63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19B4A-0026-4F49-A167-8497AACCF314}">
      <dsp:nvSpPr>
        <dsp:cNvPr id="0" name=""/>
        <dsp:cNvSpPr/>
      </dsp:nvSpPr>
      <dsp:spPr>
        <a:xfrm>
          <a:off x="0" y="246713"/>
          <a:ext cx="9142736" cy="15592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9578" tIns="312420" rIns="7095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Object (everything comes from this, i.e. a “genesis” object)</a:t>
          </a:r>
          <a:endParaRPr lang="en-US" sz="1200" kern="1200" dirty="0"/>
        </a:p>
        <a:p>
          <a:pPr marL="114300" lvl="1" indent="-114300" algn="l" defTabSz="533400">
            <a:lnSpc>
              <a:spcPct val="90000"/>
            </a:lnSpc>
            <a:spcBef>
              <a:spcPct val="0"/>
            </a:spcBef>
            <a:spcAft>
              <a:spcPct val="15000"/>
            </a:spcAft>
            <a:buChar char="••"/>
          </a:pPr>
          <a:r>
            <a:rPr lang="en-US" sz="1200" kern="1200" dirty="0"/>
            <a:t>String</a:t>
          </a:r>
        </a:p>
        <a:p>
          <a:pPr marL="114300" lvl="1" indent="-114300" algn="l" defTabSz="533400">
            <a:lnSpc>
              <a:spcPct val="90000"/>
            </a:lnSpc>
            <a:spcBef>
              <a:spcPct val="0"/>
            </a:spcBef>
            <a:spcAft>
              <a:spcPct val="15000"/>
            </a:spcAft>
            <a:buChar char="••"/>
          </a:pPr>
          <a:r>
            <a:rPr lang="en-US" sz="1200" kern="1200" dirty="0"/>
            <a:t>Number</a:t>
          </a:r>
        </a:p>
        <a:p>
          <a:pPr marL="114300" lvl="1" indent="-114300" algn="l" defTabSz="533400">
            <a:lnSpc>
              <a:spcPct val="90000"/>
            </a:lnSpc>
            <a:spcBef>
              <a:spcPct val="0"/>
            </a:spcBef>
            <a:spcAft>
              <a:spcPct val="15000"/>
            </a:spcAft>
            <a:buChar char="••"/>
          </a:pPr>
          <a:r>
            <a:rPr lang="en-US" sz="1200" kern="1200" dirty="0"/>
            <a:t>Boolean</a:t>
          </a:r>
        </a:p>
        <a:p>
          <a:pPr marL="114300" lvl="1" indent="-114300" algn="l" defTabSz="533400">
            <a:lnSpc>
              <a:spcPct val="90000"/>
            </a:lnSpc>
            <a:spcBef>
              <a:spcPct val="0"/>
            </a:spcBef>
            <a:spcAft>
              <a:spcPct val="15000"/>
            </a:spcAft>
            <a:buChar char="••"/>
          </a:pPr>
          <a:r>
            <a:rPr lang="en-US" sz="1200" kern="1200" dirty="0"/>
            <a:t>Array</a:t>
          </a:r>
        </a:p>
        <a:p>
          <a:pPr marL="114300" lvl="1" indent="-114300" algn="l" defTabSz="533400">
            <a:lnSpc>
              <a:spcPct val="90000"/>
            </a:lnSpc>
            <a:spcBef>
              <a:spcPct val="0"/>
            </a:spcBef>
            <a:spcAft>
              <a:spcPct val="15000"/>
            </a:spcAft>
            <a:buChar char="••"/>
          </a:pPr>
          <a:r>
            <a:rPr lang="en-US" sz="1200" kern="1200" dirty="0"/>
            <a:t>Function</a:t>
          </a:r>
        </a:p>
      </dsp:txBody>
      <dsp:txXfrm>
        <a:off x="0" y="246713"/>
        <a:ext cx="9142736" cy="1559250"/>
      </dsp:txXfrm>
    </dsp:sp>
    <dsp:sp modelId="{3CF6C686-D16A-4B9D-9BFC-ED5BEF651291}">
      <dsp:nvSpPr>
        <dsp:cNvPr id="0" name=""/>
        <dsp:cNvSpPr/>
      </dsp:nvSpPr>
      <dsp:spPr>
        <a:xfrm>
          <a:off x="457136" y="25313"/>
          <a:ext cx="6399915"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902" tIns="0" rIns="241902" bIns="0" numCol="1" spcCol="1270" anchor="ctr" anchorCtr="0">
          <a:noAutofit/>
        </a:bodyPr>
        <a:lstStyle/>
        <a:p>
          <a:pPr lvl="0" algn="l" defTabSz="622300">
            <a:lnSpc>
              <a:spcPct val="90000"/>
            </a:lnSpc>
            <a:spcBef>
              <a:spcPct val="0"/>
            </a:spcBef>
            <a:spcAft>
              <a:spcPct val="35000"/>
            </a:spcAft>
          </a:pPr>
          <a:r>
            <a:rPr lang="en-US" sz="1400" kern="1200" dirty="0"/>
            <a:t>Data Wrapper Objects</a:t>
          </a:r>
        </a:p>
      </dsp:txBody>
      <dsp:txXfrm>
        <a:off x="478752" y="46929"/>
        <a:ext cx="6356683" cy="399568"/>
      </dsp:txXfrm>
    </dsp:sp>
    <dsp:sp modelId="{8426CA77-72B7-4388-B6CA-1DCDAEF9ED56}">
      <dsp:nvSpPr>
        <dsp:cNvPr id="0" name=""/>
        <dsp:cNvSpPr/>
      </dsp:nvSpPr>
      <dsp:spPr>
        <a:xfrm>
          <a:off x="0" y="2108363"/>
          <a:ext cx="9142736" cy="968625"/>
        </a:xfrm>
        <a:prstGeom prst="rect">
          <a:avLst/>
        </a:prstGeom>
        <a:solidFill>
          <a:schemeClr val="lt1">
            <a:alpha val="90000"/>
            <a:hueOff val="0"/>
            <a:satOff val="0"/>
            <a:lumOff val="0"/>
            <a:alphaOff val="0"/>
          </a:schemeClr>
        </a:solidFill>
        <a:ln w="9525" cap="flat" cmpd="sng" algn="ctr">
          <a:solidFill>
            <a:schemeClr val="accent3">
              <a:hueOff val="-5135326"/>
              <a:satOff val="43608"/>
              <a:lumOff val="6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9578" tIns="312420" rIns="7095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Math</a:t>
          </a:r>
        </a:p>
        <a:p>
          <a:pPr marL="114300" lvl="1" indent="-114300" algn="l" defTabSz="533400">
            <a:lnSpc>
              <a:spcPct val="90000"/>
            </a:lnSpc>
            <a:spcBef>
              <a:spcPct val="0"/>
            </a:spcBef>
            <a:spcAft>
              <a:spcPct val="15000"/>
            </a:spcAft>
            <a:buChar char="••"/>
          </a:pPr>
          <a:r>
            <a:rPr lang="en-US" sz="1200" kern="1200" dirty="0"/>
            <a:t>Date</a:t>
          </a:r>
        </a:p>
        <a:p>
          <a:pPr marL="114300" lvl="1" indent="-114300" algn="l" defTabSz="533400">
            <a:lnSpc>
              <a:spcPct val="90000"/>
            </a:lnSpc>
            <a:spcBef>
              <a:spcPct val="0"/>
            </a:spcBef>
            <a:spcAft>
              <a:spcPct val="15000"/>
            </a:spcAft>
            <a:buChar char="••"/>
          </a:pPr>
          <a:r>
            <a:rPr lang="en-US" sz="1200" kern="1200" dirty="0" err="1"/>
            <a:t>RegExp</a:t>
          </a:r>
          <a:endParaRPr lang="en-US" sz="1200" kern="1200" dirty="0"/>
        </a:p>
      </dsp:txBody>
      <dsp:txXfrm>
        <a:off x="0" y="2108363"/>
        <a:ext cx="9142736" cy="968625"/>
      </dsp:txXfrm>
    </dsp:sp>
    <dsp:sp modelId="{7BA5E4CA-B29A-4C08-AD2A-BEFE1E0F502D}">
      <dsp:nvSpPr>
        <dsp:cNvPr id="0" name=""/>
        <dsp:cNvSpPr/>
      </dsp:nvSpPr>
      <dsp:spPr>
        <a:xfrm>
          <a:off x="457136" y="1886963"/>
          <a:ext cx="6399915" cy="442800"/>
        </a:xfrm>
        <a:prstGeom prst="roundRect">
          <a:avLst/>
        </a:prstGeom>
        <a:gradFill rotWithShape="0">
          <a:gsLst>
            <a:gs pos="0">
              <a:schemeClr val="accent3">
                <a:hueOff val="-5135326"/>
                <a:satOff val="43608"/>
                <a:lumOff val="6961"/>
                <a:alphaOff val="0"/>
                <a:shade val="51000"/>
                <a:satMod val="130000"/>
              </a:schemeClr>
            </a:gs>
            <a:gs pos="80000">
              <a:schemeClr val="accent3">
                <a:hueOff val="-5135326"/>
                <a:satOff val="43608"/>
                <a:lumOff val="6961"/>
                <a:alphaOff val="0"/>
                <a:shade val="93000"/>
                <a:satMod val="130000"/>
              </a:schemeClr>
            </a:gs>
            <a:gs pos="100000">
              <a:schemeClr val="accent3">
                <a:hueOff val="-5135326"/>
                <a:satOff val="43608"/>
                <a:lumOff val="6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902" tIns="0" rIns="241902" bIns="0" numCol="1" spcCol="1270" anchor="ctr" anchorCtr="0">
          <a:noAutofit/>
        </a:bodyPr>
        <a:lstStyle/>
        <a:p>
          <a:pPr lvl="0" algn="l" defTabSz="622300">
            <a:lnSpc>
              <a:spcPct val="90000"/>
            </a:lnSpc>
            <a:spcBef>
              <a:spcPct val="0"/>
            </a:spcBef>
            <a:spcAft>
              <a:spcPct val="35000"/>
            </a:spcAft>
          </a:pPr>
          <a:r>
            <a:rPr lang="en-US" sz="1400" kern="1200" dirty="0"/>
            <a:t>Utility Objects</a:t>
          </a:r>
        </a:p>
      </dsp:txBody>
      <dsp:txXfrm>
        <a:off x="478752" y="1908579"/>
        <a:ext cx="6356683" cy="399568"/>
      </dsp:txXfrm>
    </dsp:sp>
    <dsp:sp modelId="{D4EECFD8-17D6-4080-AA2D-13C1CE3C4A23}">
      <dsp:nvSpPr>
        <dsp:cNvPr id="0" name=""/>
        <dsp:cNvSpPr/>
      </dsp:nvSpPr>
      <dsp:spPr>
        <a:xfrm>
          <a:off x="0" y="3404702"/>
          <a:ext cx="9142736" cy="1559250"/>
        </a:xfrm>
        <a:prstGeom prst="rect">
          <a:avLst/>
        </a:prstGeom>
        <a:solidFill>
          <a:schemeClr val="lt1">
            <a:alpha val="90000"/>
            <a:hueOff val="0"/>
            <a:satOff val="0"/>
            <a:lumOff val="0"/>
            <a:alphaOff val="0"/>
          </a:schemeClr>
        </a:solidFill>
        <a:ln w="9525" cap="flat" cmpd="sng" algn="ctr">
          <a:solidFill>
            <a:schemeClr val="accent3">
              <a:hueOff val="-10270651"/>
              <a:satOff val="87217"/>
              <a:lumOff val="139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9578" tIns="312420" rIns="7095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Error</a:t>
          </a:r>
        </a:p>
        <a:p>
          <a:pPr marL="114300" lvl="1" indent="-114300" algn="l" defTabSz="533400">
            <a:lnSpc>
              <a:spcPct val="90000"/>
            </a:lnSpc>
            <a:spcBef>
              <a:spcPct val="0"/>
            </a:spcBef>
            <a:spcAft>
              <a:spcPct val="15000"/>
            </a:spcAft>
            <a:buChar char="••"/>
          </a:pPr>
          <a:r>
            <a:rPr lang="en-US" sz="1200" kern="1200" dirty="0" err="1"/>
            <a:t>EvalError</a:t>
          </a:r>
          <a:endParaRPr lang="en-US" sz="1200" kern="1200" dirty="0"/>
        </a:p>
        <a:p>
          <a:pPr marL="114300" lvl="1" indent="-114300" algn="l" defTabSz="533400">
            <a:lnSpc>
              <a:spcPct val="90000"/>
            </a:lnSpc>
            <a:spcBef>
              <a:spcPct val="0"/>
            </a:spcBef>
            <a:spcAft>
              <a:spcPct val="15000"/>
            </a:spcAft>
            <a:buChar char="••"/>
          </a:pPr>
          <a:r>
            <a:rPr lang="en-US" sz="1200" kern="1200" dirty="0" err="1"/>
            <a:t>RangeError</a:t>
          </a:r>
          <a:endParaRPr lang="en-US" sz="1200" kern="1200" dirty="0"/>
        </a:p>
        <a:p>
          <a:pPr marL="114300" lvl="1" indent="-114300" algn="l" defTabSz="533400">
            <a:lnSpc>
              <a:spcPct val="90000"/>
            </a:lnSpc>
            <a:spcBef>
              <a:spcPct val="0"/>
            </a:spcBef>
            <a:spcAft>
              <a:spcPct val="15000"/>
            </a:spcAft>
            <a:buChar char="••"/>
          </a:pPr>
          <a:r>
            <a:rPr lang="en-US" sz="1200" kern="1200" dirty="0" err="1"/>
            <a:t>ReferenceError</a:t>
          </a:r>
          <a:endParaRPr lang="en-US" sz="1200" kern="1200" dirty="0"/>
        </a:p>
        <a:p>
          <a:pPr marL="114300" lvl="1" indent="-114300" algn="l" defTabSz="533400">
            <a:lnSpc>
              <a:spcPct val="90000"/>
            </a:lnSpc>
            <a:spcBef>
              <a:spcPct val="0"/>
            </a:spcBef>
            <a:spcAft>
              <a:spcPct val="15000"/>
            </a:spcAft>
            <a:buChar char="••"/>
          </a:pPr>
          <a:r>
            <a:rPr lang="en-US" sz="1200" kern="1200" dirty="0" err="1"/>
            <a:t>SyntaxError</a:t>
          </a:r>
          <a:endParaRPr lang="en-US" sz="1200" kern="1200" dirty="0"/>
        </a:p>
        <a:p>
          <a:pPr marL="114300" lvl="1" indent="-114300" algn="l" defTabSz="533400">
            <a:lnSpc>
              <a:spcPct val="90000"/>
            </a:lnSpc>
            <a:spcBef>
              <a:spcPct val="0"/>
            </a:spcBef>
            <a:spcAft>
              <a:spcPct val="15000"/>
            </a:spcAft>
            <a:buChar char="••"/>
          </a:pPr>
          <a:r>
            <a:rPr lang="en-US" sz="1200" kern="1200" dirty="0" err="1"/>
            <a:t>TypeError</a:t>
          </a:r>
          <a:endParaRPr lang="en-US" sz="1200" kern="1200" dirty="0"/>
        </a:p>
      </dsp:txBody>
      <dsp:txXfrm>
        <a:off x="0" y="3404702"/>
        <a:ext cx="9142736" cy="1559250"/>
      </dsp:txXfrm>
    </dsp:sp>
    <dsp:sp modelId="{CE738099-1EF0-4806-96F7-41D9C7104E75}">
      <dsp:nvSpPr>
        <dsp:cNvPr id="0" name=""/>
        <dsp:cNvSpPr/>
      </dsp:nvSpPr>
      <dsp:spPr>
        <a:xfrm>
          <a:off x="457136" y="3157988"/>
          <a:ext cx="6399915" cy="442800"/>
        </a:xfrm>
        <a:prstGeom prst="roundRect">
          <a:avLst/>
        </a:prstGeom>
        <a:gradFill rotWithShape="0">
          <a:gsLst>
            <a:gs pos="0">
              <a:schemeClr val="accent3">
                <a:hueOff val="-10270651"/>
                <a:satOff val="87217"/>
                <a:lumOff val="13922"/>
                <a:alphaOff val="0"/>
                <a:shade val="51000"/>
                <a:satMod val="130000"/>
              </a:schemeClr>
            </a:gs>
            <a:gs pos="80000">
              <a:schemeClr val="accent3">
                <a:hueOff val="-10270651"/>
                <a:satOff val="87217"/>
                <a:lumOff val="13922"/>
                <a:alphaOff val="0"/>
                <a:shade val="93000"/>
                <a:satMod val="130000"/>
              </a:schemeClr>
            </a:gs>
            <a:gs pos="100000">
              <a:schemeClr val="accent3">
                <a:hueOff val="-10270651"/>
                <a:satOff val="87217"/>
                <a:lumOff val="1392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902" tIns="0" rIns="241902" bIns="0" numCol="1" spcCol="1270" anchor="ctr" anchorCtr="0">
          <a:noAutofit/>
        </a:bodyPr>
        <a:lstStyle/>
        <a:p>
          <a:pPr lvl="0" algn="l" defTabSz="622300">
            <a:lnSpc>
              <a:spcPct val="90000"/>
            </a:lnSpc>
            <a:spcBef>
              <a:spcPct val="0"/>
            </a:spcBef>
            <a:spcAft>
              <a:spcPct val="35000"/>
            </a:spcAft>
          </a:pPr>
          <a:r>
            <a:rPr lang="en-US" sz="1400" kern="1200" dirty="0"/>
            <a:t>Error Objects</a:t>
          </a:r>
        </a:p>
      </dsp:txBody>
      <dsp:txXfrm>
        <a:off x="478752" y="3179604"/>
        <a:ext cx="6356683"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C15B4-FC07-446C-91FF-CB8D9BFB8E3C}">
      <dsp:nvSpPr>
        <dsp:cNvPr id="0" name=""/>
        <dsp:cNvSpPr/>
      </dsp:nvSpPr>
      <dsp:spPr>
        <a:xfrm>
          <a:off x="1116" y="0"/>
          <a:ext cx="2903581" cy="3687169"/>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Native Objects</a:t>
          </a:r>
          <a:br>
            <a:rPr lang="en-US" sz="1400" kern="1200" dirty="0"/>
          </a:br>
          <a:r>
            <a:rPr lang="en-US" sz="1400" kern="1200" dirty="0"/>
            <a:t/>
          </a:r>
          <a:br>
            <a:rPr lang="en-US" sz="1400" kern="1200" dirty="0"/>
          </a:br>
          <a:r>
            <a:rPr lang="en-US" sz="1200" kern="1200" dirty="0">
              <a:latin typeface="Courier New" panose="02070309020205020404" pitchFamily="49" charset="0"/>
              <a:cs typeface="Courier New" panose="02070309020205020404" pitchFamily="49" charset="0"/>
            </a:rPr>
            <a:t>let name = 'Zak';</a:t>
          </a:r>
        </a:p>
      </dsp:txBody>
      <dsp:txXfrm>
        <a:off x="1116" y="0"/>
        <a:ext cx="2903581" cy="1106150"/>
      </dsp:txXfrm>
    </dsp:sp>
    <dsp:sp modelId="{6C13078C-3728-4E69-A79E-53CE925FC60D}">
      <dsp:nvSpPr>
        <dsp:cNvPr id="0" name=""/>
        <dsp:cNvSpPr/>
      </dsp:nvSpPr>
      <dsp:spPr>
        <a:xfrm>
          <a:off x="291474" y="1106848"/>
          <a:ext cx="2322865" cy="426553"/>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String</a:t>
          </a:r>
        </a:p>
      </dsp:txBody>
      <dsp:txXfrm>
        <a:off x="303967" y="1119341"/>
        <a:ext cx="2297879" cy="401567"/>
      </dsp:txXfrm>
    </dsp:sp>
    <dsp:sp modelId="{EBA1B596-C156-4447-B877-38092ED28B38}">
      <dsp:nvSpPr>
        <dsp:cNvPr id="0" name=""/>
        <dsp:cNvSpPr/>
      </dsp:nvSpPr>
      <dsp:spPr>
        <a:xfrm>
          <a:off x="291474" y="1599025"/>
          <a:ext cx="2322865" cy="426553"/>
        </a:xfrm>
        <a:prstGeom prst="roundRect">
          <a:avLst>
            <a:gd name="adj" fmla="val 10000"/>
          </a:avLst>
        </a:prstGeom>
        <a:gradFill rotWithShape="0">
          <a:gsLst>
            <a:gs pos="0">
              <a:schemeClr val="accent3">
                <a:hueOff val="-1141183"/>
                <a:satOff val="9691"/>
                <a:lumOff val="1547"/>
                <a:alphaOff val="0"/>
                <a:shade val="51000"/>
                <a:satMod val="130000"/>
              </a:schemeClr>
            </a:gs>
            <a:gs pos="80000">
              <a:schemeClr val="accent3">
                <a:hueOff val="-1141183"/>
                <a:satOff val="9691"/>
                <a:lumOff val="1547"/>
                <a:alphaOff val="0"/>
                <a:shade val="93000"/>
                <a:satMod val="130000"/>
              </a:schemeClr>
            </a:gs>
            <a:gs pos="100000">
              <a:schemeClr val="accent3">
                <a:hueOff val="-1141183"/>
                <a:satOff val="9691"/>
                <a:lumOff val="154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Number</a:t>
          </a:r>
        </a:p>
      </dsp:txBody>
      <dsp:txXfrm>
        <a:off x="303967" y="1611518"/>
        <a:ext cx="2297879" cy="401567"/>
      </dsp:txXfrm>
    </dsp:sp>
    <dsp:sp modelId="{47BCDB50-6187-4728-A1A9-950E981DABB2}">
      <dsp:nvSpPr>
        <dsp:cNvPr id="0" name=""/>
        <dsp:cNvSpPr/>
      </dsp:nvSpPr>
      <dsp:spPr>
        <a:xfrm>
          <a:off x="291474" y="2091203"/>
          <a:ext cx="2322865" cy="426553"/>
        </a:xfrm>
        <a:prstGeom prst="roundRect">
          <a:avLst>
            <a:gd name="adj" fmla="val 10000"/>
          </a:avLst>
        </a:prstGeom>
        <a:gradFill rotWithShape="0">
          <a:gsLst>
            <a:gs pos="0">
              <a:schemeClr val="accent3">
                <a:hueOff val="-2282367"/>
                <a:satOff val="19382"/>
                <a:lumOff val="3094"/>
                <a:alphaOff val="0"/>
                <a:shade val="51000"/>
                <a:satMod val="130000"/>
              </a:schemeClr>
            </a:gs>
            <a:gs pos="80000">
              <a:schemeClr val="accent3">
                <a:hueOff val="-2282367"/>
                <a:satOff val="19382"/>
                <a:lumOff val="3094"/>
                <a:alphaOff val="0"/>
                <a:shade val="93000"/>
                <a:satMod val="130000"/>
              </a:schemeClr>
            </a:gs>
            <a:gs pos="100000">
              <a:schemeClr val="accent3">
                <a:hueOff val="-2282367"/>
                <a:satOff val="19382"/>
                <a:lumOff val="30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Array</a:t>
          </a:r>
        </a:p>
      </dsp:txBody>
      <dsp:txXfrm>
        <a:off x="303967" y="2103696"/>
        <a:ext cx="2297879" cy="401567"/>
      </dsp:txXfrm>
    </dsp:sp>
    <dsp:sp modelId="{9AC71AF1-AE00-4FEC-86BC-8DC561437B00}">
      <dsp:nvSpPr>
        <dsp:cNvPr id="0" name=""/>
        <dsp:cNvSpPr/>
      </dsp:nvSpPr>
      <dsp:spPr>
        <a:xfrm>
          <a:off x="291474" y="2583381"/>
          <a:ext cx="2322865" cy="426553"/>
        </a:xfrm>
        <a:prstGeom prst="roundRect">
          <a:avLst>
            <a:gd name="adj" fmla="val 10000"/>
          </a:avLst>
        </a:prstGeom>
        <a:gradFill rotWithShape="0">
          <a:gsLst>
            <a:gs pos="0">
              <a:schemeClr val="accent3">
                <a:hueOff val="-3423550"/>
                <a:satOff val="29072"/>
                <a:lumOff val="4641"/>
                <a:alphaOff val="0"/>
                <a:shade val="51000"/>
                <a:satMod val="130000"/>
              </a:schemeClr>
            </a:gs>
            <a:gs pos="80000">
              <a:schemeClr val="accent3">
                <a:hueOff val="-3423550"/>
                <a:satOff val="29072"/>
                <a:lumOff val="4641"/>
                <a:alphaOff val="0"/>
                <a:shade val="93000"/>
                <a:satMod val="130000"/>
              </a:schemeClr>
            </a:gs>
            <a:gs pos="100000">
              <a:schemeClr val="accent3">
                <a:hueOff val="-3423550"/>
                <a:satOff val="29072"/>
                <a:lumOff val="464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Date</a:t>
          </a:r>
        </a:p>
      </dsp:txBody>
      <dsp:txXfrm>
        <a:off x="303967" y="2595874"/>
        <a:ext cx="2297879" cy="401567"/>
      </dsp:txXfrm>
    </dsp:sp>
    <dsp:sp modelId="{67DE3A64-0E8F-47EA-9DCB-ACA439F3F6F3}">
      <dsp:nvSpPr>
        <dsp:cNvPr id="0" name=""/>
        <dsp:cNvSpPr/>
      </dsp:nvSpPr>
      <dsp:spPr>
        <a:xfrm>
          <a:off x="291474" y="3075558"/>
          <a:ext cx="2322865" cy="426553"/>
        </a:xfrm>
        <a:prstGeom prst="roundRect">
          <a:avLst>
            <a:gd name="adj" fmla="val 10000"/>
          </a:avLst>
        </a:prstGeom>
        <a:gradFill rotWithShape="0">
          <a:gsLst>
            <a:gs pos="0">
              <a:schemeClr val="accent3">
                <a:hueOff val="-4564734"/>
                <a:satOff val="38763"/>
                <a:lumOff val="6188"/>
                <a:alphaOff val="0"/>
                <a:shade val="51000"/>
                <a:satMod val="130000"/>
              </a:schemeClr>
            </a:gs>
            <a:gs pos="80000">
              <a:schemeClr val="accent3">
                <a:hueOff val="-4564734"/>
                <a:satOff val="38763"/>
                <a:lumOff val="6188"/>
                <a:alphaOff val="0"/>
                <a:shade val="93000"/>
                <a:satMod val="130000"/>
              </a:schemeClr>
            </a:gs>
            <a:gs pos="100000">
              <a:schemeClr val="accent3">
                <a:hueOff val="-4564734"/>
                <a:satOff val="38763"/>
                <a:lumOff val="61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a:t>
          </a:r>
        </a:p>
      </dsp:txBody>
      <dsp:txXfrm>
        <a:off x="303967" y="3088051"/>
        <a:ext cx="2297879" cy="401567"/>
      </dsp:txXfrm>
    </dsp:sp>
    <dsp:sp modelId="{E14B11F8-FA07-4859-8E1B-8816EF74DE6A}">
      <dsp:nvSpPr>
        <dsp:cNvPr id="0" name=""/>
        <dsp:cNvSpPr/>
      </dsp:nvSpPr>
      <dsp:spPr>
        <a:xfrm>
          <a:off x="3122466" y="0"/>
          <a:ext cx="2903581" cy="3687169"/>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Host / Browser Objects</a:t>
          </a:r>
          <a:br>
            <a:rPr lang="en-US" sz="1400" kern="1200" dirty="0"/>
          </a:br>
          <a:r>
            <a:rPr lang="en-US" sz="1400" kern="1200" dirty="0"/>
            <a:t/>
          </a:r>
          <a:br>
            <a:rPr lang="en-US" sz="1400" kern="1200" dirty="0"/>
          </a:br>
          <a:r>
            <a:rPr lang="en-US" sz="1200" kern="1200" dirty="0">
              <a:latin typeface="Courier New" panose="02070309020205020404" pitchFamily="49" charset="0"/>
              <a:cs typeface="Courier New" panose="02070309020205020404" pitchFamily="49" charset="0"/>
            </a:rPr>
            <a:t>alert('Hello World');</a:t>
          </a:r>
        </a:p>
      </dsp:txBody>
      <dsp:txXfrm>
        <a:off x="3122466" y="0"/>
        <a:ext cx="2903581" cy="1106150"/>
      </dsp:txXfrm>
    </dsp:sp>
    <dsp:sp modelId="{5170A45B-A9F0-40CF-8E4F-3236DE2CCFB2}">
      <dsp:nvSpPr>
        <dsp:cNvPr id="0" name=""/>
        <dsp:cNvSpPr/>
      </dsp:nvSpPr>
      <dsp:spPr>
        <a:xfrm>
          <a:off x="3412824" y="1106240"/>
          <a:ext cx="2322865" cy="537142"/>
        </a:xfrm>
        <a:prstGeom prst="roundRect">
          <a:avLst>
            <a:gd name="adj" fmla="val 10000"/>
          </a:avLst>
        </a:prstGeom>
        <a:gradFill rotWithShape="0">
          <a:gsLst>
            <a:gs pos="0">
              <a:schemeClr val="accent3">
                <a:hueOff val="-5705918"/>
                <a:satOff val="48454"/>
                <a:lumOff val="7734"/>
                <a:alphaOff val="0"/>
                <a:shade val="51000"/>
                <a:satMod val="130000"/>
              </a:schemeClr>
            </a:gs>
            <a:gs pos="80000">
              <a:schemeClr val="accent3">
                <a:hueOff val="-5705918"/>
                <a:satOff val="48454"/>
                <a:lumOff val="7734"/>
                <a:alphaOff val="0"/>
                <a:shade val="93000"/>
                <a:satMod val="130000"/>
              </a:schemeClr>
            </a:gs>
            <a:gs pos="100000">
              <a:schemeClr val="accent3">
                <a:hueOff val="-5705918"/>
                <a:satOff val="48454"/>
                <a:lumOff val="773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window</a:t>
          </a:r>
        </a:p>
      </dsp:txBody>
      <dsp:txXfrm>
        <a:off x="3428556" y="1121972"/>
        <a:ext cx="2291401" cy="505678"/>
      </dsp:txXfrm>
    </dsp:sp>
    <dsp:sp modelId="{49360E5F-2D07-4B79-B5CF-5C428D933B12}">
      <dsp:nvSpPr>
        <dsp:cNvPr id="0" name=""/>
        <dsp:cNvSpPr/>
      </dsp:nvSpPr>
      <dsp:spPr>
        <a:xfrm>
          <a:off x="3412824" y="1726019"/>
          <a:ext cx="2322865" cy="537142"/>
        </a:xfrm>
        <a:prstGeom prst="roundRect">
          <a:avLst>
            <a:gd name="adj" fmla="val 10000"/>
          </a:avLst>
        </a:prstGeom>
        <a:gradFill rotWithShape="0">
          <a:gsLst>
            <a:gs pos="0">
              <a:schemeClr val="accent3">
                <a:hueOff val="-6847101"/>
                <a:satOff val="58145"/>
                <a:lumOff val="9281"/>
                <a:alphaOff val="0"/>
                <a:shade val="51000"/>
                <a:satMod val="130000"/>
              </a:schemeClr>
            </a:gs>
            <a:gs pos="80000">
              <a:schemeClr val="accent3">
                <a:hueOff val="-6847101"/>
                <a:satOff val="58145"/>
                <a:lumOff val="9281"/>
                <a:alphaOff val="0"/>
                <a:shade val="93000"/>
                <a:satMod val="130000"/>
              </a:schemeClr>
            </a:gs>
            <a:gs pos="100000">
              <a:schemeClr val="accent3">
                <a:hueOff val="-6847101"/>
                <a:satOff val="58145"/>
                <a:lumOff val="92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document</a:t>
          </a:r>
        </a:p>
      </dsp:txBody>
      <dsp:txXfrm>
        <a:off x="3428556" y="1741751"/>
        <a:ext cx="2291401" cy="505678"/>
      </dsp:txXfrm>
    </dsp:sp>
    <dsp:sp modelId="{609CB96C-D6C6-44FD-B7ED-58B1E194D01F}">
      <dsp:nvSpPr>
        <dsp:cNvPr id="0" name=""/>
        <dsp:cNvSpPr/>
      </dsp:nvSpPr>
      <dsp:spPr>
        <a:xfrm>
          <a:off x="3412824" y="2345799"/>
          <a:ext cx="2322865" cy="537142"/>
        </a:xfrm>
        <a:prstGeom prst="roundRect">
          <a:avLst>
            <a:gd name="adj" fmla="val 10000"/>
          </a:avLst>
        </a:prstGeom>
        <a:gradFill rotWithShape="0">
          <a:gsLst>
            <a:gs pos="0">
              <a:schemeClr val="accent3">
                <a:hueOff val="-7988285"/>
                <a:satOff val="67835"/>
                <a:lumOff val="10828"/>
                <a:alphaOff val="0"/>
                <a:shade val="51000"/>
                <a:satMod val="130000"/>
              </a:schemeClr>
            </a:gs>
            <a:gs pos="80000">
              <a:schemeClr val="accent3">
                <a:hueOff val="-7988285"/>
                <a:satOff val="67835"/>
                <a:lumOff val="10828"/>
                <a:alphaOff val="0"/>
                <a:shade val="93000"/>
                <a:satMod val="130000"/>
              </a:schemeClr>
            </a:gs>
            <a:gs pos="100000">
              <a:schemeClr val="accent3">
                <a:hueOff val="-7988285"/>
                <a:satOff val="67835"/>
                <a:lumOff val="108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forms</a:t>
          </a:r>
        </a:p>
      </dsp:txBody>
      <dsp:txXfrm>
        <a:off x="3428556" y="2361531"/>
        <a:ext cx="2291401" cy="505678"/>
      </dsp:txXfrm>
    </dsp:sp>
    <dsp:sp modelId="{A5E6A474-2F9A-4745-82D4-7653E135EAD7}">
      <dsp:nvSpPr>
        <dsp:cNvPr id="0" name=""/>
        <dsp:cNvSpPr/>
      </dsp:nvSpPr>
      <dsp:spPr>
        <a:xfrm>
          <a:off x="3412824" y="2965578"/>
          <a:ext cx="2322865" cy="537142"/>
        </a:xfrm>
        <a:prstGeom prst="roundRect">
          <a:avLst>
            <a:gd name="adj" fmla="val 10000"/>
          </a:avLst>
        </a:prstGeom>
        <a:gradFill rotWithShape="0">
          <a:gsLst>
            <a:gs pos="0">
              <a:schemeClr val="accent3">
                <a:hueOff val="-9129467"/>
                <a:satOff val="77526"/>
                <a:lumOff val="12375"/>
                <a:alphaOff val="0"/>
                <a:shade val="51000"/>
                <a:satMod val="130000"/>
              </a:schemeClr>
            </a:gs>
            <a:gs pos="80000">
              <a:schemeClr val="accent3">
                <a:hueOff val="-9129467"/>
                <a:satOff val="77526"/>
                <a:lumOff val="12375"/>
                <a:alphaOff val="0"/>
                <a:shade val="93000"/>
                <a:satMod val="130000"/>
              </a:schemeClr>
            </a:gs>
            <a:gs pos="100000">
              <a:schemeClr val="accent3">
                <a:hueOff val="-9129467"/>
                <a:satOff val="77526"/>
                <a:lumOff val="1237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a:t>
          </a:r>
        </a:p>
      </dsp:txBody>
      <dsp:txXfrm>
        <a:off x="3428556" y="2981310"/>
        <a:ext cx="2291401" cy="505678"/>
      </dsp:txXfrm>
    </dsp:sp>
    <dsp:sp modelId="{40149FAA-AC1B-4867-B005-C27102EBDC68}">
      <dsp:nvSpPr>
        <dsp:cNvPr id="0" name=""/>
        <dsp:cNvSpPr/>
      </dsp:nvSpPr>
      <dsp:spPr>
        <a:xfrm>
          <a:off x="6243816" y="0"/>
          <a:ext cx="2903581" cy="3687169"/>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User-Defined Objects</a:t>
          </a:r>
          <a:br>
            <a:rPr lang="en-US" sz="1400" kern="1200" dirty="0"/>
          </a:br>
          <a:r>
            <a:rPr lang="en-US" sz="1400" kern="1200" dirty="0"/>
            <a:t/>
          </a:r>
          <a:br>
            <a:rPr lang="en-US" sz="1400" kern="1200" dirty="0"/>
          </a:br>
          <a:r>
            <a:rPr lang="en-US" sz="1200" kern="1200" dirty="0">
              <a:latin typeface="Courier New" panose="02070309020205020404" pitchFamily="49" charset="0"/>
              <a:cs typeface="Courier New" panose="02070309020205020404" pitchFamily="49" charset="0"/>
            </a:rPr>
            <a:t>const obj = new Object();</a:t>
          </a:r>
          <a:endParaRPr lang="en-US" sz="1200" kern="1200" dirty="0"/>
        </a:p>
      </dsp:txBody>
      <dsp:txXfrm>
        <a:off x="6243816" y="0"/>
        <a:ext cx="2903581" cy="1106150"/>
      </dsp:txXfrm>
    </dsp:sp>
    <dsp:sp modelId="{D9E939F8-3803-4225-BAD8-D851D53D00A1}">
      <dsp:nvSpPr>
        <dsp:cNvPr id="0" name=""/>
        <dsp:cNvSpPr/>
      </dsp:nvSpPr>
      <dsp:spPr>
        <a:xfrm>
          <a:off x="6534174" y="1106150"/>
          <a:ext cx="2322865" cy="2396659"/>
        </a:xfrm>
        <a:prstGeom prst="roundRect">
          <a:avLst>
            <a:gd name="adj" fmla="val 10000"/>
          </a:avLst>
        </a:prstGeom>
        <a:gradFill rotWithShape="0">
          <a:gsLst>
            <a:gs pos="0">
              <a:schemeClr val="accent3">
                <a:hueOff val="-10270651"/>
                <a:satOff val="87217"/>
                <a:lumOff val="13922"/>
                <a:alphaOff val="0"/>
                <a:shade val="51000"/>
                <a:satMod val="130000"/>
              </a:schemeClr>
            </a:gs>
            <a:gs pos="80000">
              <a:schemeClr val="accent3">
                <a:hueOff val="-10270651"/>
                <a:satOff val="87217"/>
                <a:lumOff val="13922"/>
                <a:alphaOff val="0"/>
                <a:shade val="93000"/>
                <a:satMod val="130000"/>
              </a:schemeClr>
            </a:gs>
            <a:gs pos="100000">
              <a:schemeClr val="accent3">
                <a:hueOff val="-10270651"/>
                <a:satOff val="87217"/>
                <a:lumOff val="1392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a:t>Defined by You</a:t>
          </a:r>
        </a:p>
      </dsp:txBody>
      <dsp:txXfrm>
        <a:off x="6602208" y="1174184"/>
        <a:ext cx="2186797" cy="2260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30B3A-8C8E-4777-9423-B9DDC7A50C11}">
      <dsp:nvSpPr>
        <dsp:cNvPr id="0" name=""/>
        <dsp:cNvSpPr/>
      </dsp:nvSpPr>
      <dsp:spPr>
        <a:xfrm>
          <a:off x="1263818" y="460914"/>
          <a:ext cx="3075751" cy="3075751"/>
        </a:xfrm>
        <a:prstGeom prst="blockArc">
          <a:avLst>
            <a:gd name="adj1" fmla="val 9000000"/>
            <a:gd name="adj2" fmla="val 16200000"/>
            <a:gd name="adj3" fmla="val 4636"/>
          </a:avLst>
        </a:prstGeom>
        <a:gradFill rotWithShape="0">
          <a:gsLst>
            <a:gs pos="0">
              <a:schemeClr val="accent4">
                <a:shade val="90000"/>
                <a:hueOff val="-825327"/>
                <a:satOff val="-48584"/>
                <a:lumOff val="34351"/>
                <a:alphaOff val="0"/>
                <a:shade val="51000"/>
                <a:satMod val="130000"/>
              </a:schemeClr>
            </a:gs>
            <a:gs pos="80000">
              <a:schemeClr val="accent4">
                <a:shade val="90000"/>
                <a:hueOff val="-825327"/>
                <a:satOff val="-48584"/>
                <a:lumOff val="34351"/>
                <a:alphaOff val="0"/>
                <a:shade val="93000"/>
                <a:satMod val="130000"/>
              </a:schemeClr>
            </a:gs>
            <a:gs pos="100000">
              <a:schemeClr val="accent4">
                <a:shade val="90000"/>
                <a:hueOff val="-825327"/>
                <a:satOff val="-48584"/>
                <a:lumOff val="343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32F8D9-6F4F-4BF5-9B48-738D4C06F3E3}">
      <dsp:nvSpPr>
        <dsp:cNvPr id="0" name=""/>
        <dsp:cNvSpPr/>
      </dsp:nvSpPr>
      <dsp:spPr>
        <a:xfrm>
          <a:off x="1263818" y="460914"/>
          <a:ext cx="3075751" cy="3075751"/>
        </a:xfrm>
        <a:prstGeom prst="blockArc">
          <a:avLst>
            <a:gd name="adj1" fmla="val 1800000"/>
            <a:gd name="adj2" fmla="val 9000000"/>
            <a:gd name="adj3" fmla="val 4636"/>
          </a:avLst>
        </a:prstGeom>
        <a:gradFill rotWithShape="0">
          <a:gsLst>
            <a:gs pos="0">
              <a:schemeClr val="accent4">
                <a:shade val="90000"/>
                <a:hueOff val="-412664"/>
                <a:satOff val="-24292"/>
                <a:lumOff val="17176"/>
                <a:alphaOff val="0"/>
                <a:shade val="51000"/>
                <a:satMod val="130000"/>
              </a:schemeClr>
            </a:gs>
            <a:gs pos="80000">
              <a:schemeClr val="accent4">
                <a:shade val="90000"/>
                <a:hueOff val="-412664"/>
                <a:satOff val="-24292"/>
                <a:lumOff val="17176"/>
                <a:alphaOff val="0"/>
                <a:shade val="93000"/>
                <a:satMod val="130000"/>
              </a:schemeClr>
            </a:gs>
            <a:gs pos="100000">
              <a:schemeClr val="accent4">
                <a:shade val="90000"/>
                <a:hueOff val="-412664"/>
                <a:satOff val="-24292"/>
                <a:lumOff val="171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419DC6B-BE9D-49A6-841D-CD654AE2F62A}">
      <dsp:nvSpPr>
        <dsp:cNvPr id="0" name=""/>
        <dsp:cNvSpPr/>
      </dsp:nvSpPr>
      <dsp:spPr>
        <a:xfrm>
          <a:off x="1263818" y="460914"/>
          <a:ext cx="3075751" cy="3075751"/>
        </a:xfrm>
        <a:prstGeom prst="blockArc">
          <a:avLst>
            <a:gd name="adj1" fmla="val 16200000"/>
            <a:gd name="adj2" fmla="val 1800000"/>
            <a:gd name="adj3" fmla="val 4636"/>
          </a:avLst>
        </a:prstGeom>
        <a:gradFill rotWithShape="0">
          <a:gsLst>
            <a:gs pos="0">
              <a:schemeClr val="accent4">
                <a:shade val="90000"/>
                <a:hueOff val="0"/>
                <a:satOff val="0"/>
                <a:lumOff val="0"/>
                <a:alphaOff val="0"/>
                <a:shade val="51000"/>
                <a:satMod val="130000"/>
              </a:schemeClr>
            </a:gs>
            <a:gs pos="80000">
              <a:schemeClr val="accent4">
                <a:shade val="90000"/>
                <a:hueOff val="0"/>
                <a:satOff val="0"/>
                <a:lumOff val="0"/>
                <a:alphaOff val="0"/>
                <a:shade val="93000"/>
                <a:satMod val="130000"/>
              </a:schemeClr>
            </a:gs>
            <a:gs pos="100000">
              <a:schemeClr val="accent4">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BA4FF6-EF85-44EB-A40B-F8D4B1A63CA8}">
      <dsp:nvSpPr>
        <dsp:cNvPr id="0" name=""/>
        <dsp:cNvSpPr/>
      </dsp:nvSpPr>
      <dsp:spPr>
        <a:xfrm>
          <a:off x="2094430" y="1291526"/>
          <a:ext cx="1414527" cy="1414527"/>
        </a:xfrm>
        <a:prstGeom prst="ellipse">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User Defined Objects</a:t>
          </a:r>
        </a:p>
      </dsp:txBody>
      <dsp:txXfrm>
        <a:off x="2301583" y="1498679"/>
        <a:ext cx="1000221" cy="1000221"/>
      </dsp:txXfrm>
    </dsp:sp>
    <dsp:sp modelId="{BA23FEE2-F13A-4ED9-8708-FB789BD91486}">
      <dsp:nvSpPr>
        <dsp:cNvPr id="0" name=""/>
        <dsp:cNvSpPr/>
      </dsp:nvSpPr>
      <dsp:spPr>
        <a:xfrm>
          <a:off x="2306609" y="1476"/>
          <a:ext cx="990169" cy="990169"/>
        </a:xfrm>
        <a:prstGeom prst="ellipse">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a:t>Object Literal</a:t>
          </a:r>
        </a:p>
      </dsp:txBody>
      <dsp:txXfrm>
        <a:off x="2451616" y="146483"/>
        <a:ext cx="700155" cy="700155"/>
      </dsp:txXfrm>
    </dsp:sp>
    <dsp:sp modelId="{1BBD1DC1-DE58-4048-B8F4-77113431900F}">
      <dsp:nvSpPr>
        <dsp:cNvPr id="0" name=""/>
        <dsp:cNvSpPr/>
      </dsp:nvSpPr>
      <dsp:spPr>
        <a:xfrm>
          <a:off x="3607578" y="2254820"/>
          <a:ext cx="990169" cy="990169"/>
        </a:xfrm>
        <a:prstGeom prst="ellipse">
          <a:avLst/>
        </a:prstGeom>
        <a:gradFill rotWithShape="0">
          <a:gsLst>
            <a:gs pos="0">
              <a:schemeClr val="accent4">
                <a:shade val="80000"/>
                <a:hueOff val="-409412"/>
                <a:satOff val="-24292"/>
                <a:lumOff val="18155"/>
                <a:alphaOff val="0"/>
                <a:shade val="51000"/>
                <a:satMod val="130000"/>
              </a:schemeClr>
            </a:gs>
            <a:gs pos="80000">
              <a:schemeClr val="accent4">
                <a:shade val="80000"/>
                <a:hueOff val="-409412"/>
                <a:satOff val="-24292"/>
                <a:lumOff val="18155"/>
                <a:alphaOff val="0"/>
                <a:shade val="93000"/>
                <a:satMod val="130000"/>
              </a:schemeClr>
            </a:gs>
            <a:gs pos="100000">
              <a:schemeClr val="accent4">
                <a:shade val="80000"/>
                <a:hueOff val="-409412"/>
                <a:satOff val="-24292"/>
                <a:lumOff val="1815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a:t>Object Constructor</a:t>
          </a:r>
        </a:p>
      </dsp:txBody>
      <dsp:txXfrm>
        <a:off x="3752585" y="2399827"/>
        <a:ext cx="700155" cy="700155"/>
      </dsp:txXfrm>
    </dsp:sp>
    <dsp:sp modelId="{8F58DC5D-5A50-4F2C-AA9E-BE865C2EEF96}">
      <dsp:nvSpPr>
        <dsp:cNvPr id="0" name=""/>
        <dsp:cNvSpPr/>
      </dsp:nvSpPr>
      <dsp:spPr>
        <a:xfrm>
          <a:off x="1005641" y="2254820"/>
          <a:ext cx="990169" cy="990169"/>
        </a:xfrm>
        <a:prstGeom prst="ellipse">
          <a:avLst/>
        </a:prstGeom>
        <a:gradFill rotWithShape="0">
          <a:gsLst>
            <a:gs pos="0">
              <a:schemeClr val="accent4">
                <a:shade val="80000"/>
                <a:hueOff val="-818823"/>
                <a:satOff val="-48584"/>
                <a:lumOff val="36311"/>
                <a:alphaOff val="0"/>
                <a:shade val="51000"/>
                <a:satMod val="130000"/>
              </a:schemeClr>
            </a:gs>
            <a:gs pos="80000">
              <a:schemeClr val="accent4">
                <a:shade val="80000"/>
                <a:hueOff val="-818823"/>
                <a:satOff val="-48584"/>
                <a:lumOff val="36311"/>
                <a:alphaOff val="0"/>
                <a:shade val="93000"/>
                <a:satMod val="130000"/>
              </a:schemeClr>
            </a:gs>
            <a:gs pos="100000">
              <a:schemeClr val="accent4">
                <a:shade val="80000"/>
                <a:hueOff val="-818823"/>
                <a:satOff val="-48584"/>
                <a:lumOff val="3631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a:t>ES6 Syntax</a:t>
          </a:r>
        </a:p>
      </dsp:txBody>
      <dsp:txXfrm>
        <a:off x="1150648" y="2399827"/>
        <a:ext cx="700155" cy="700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19B4A-0026-4F49-A167-8497AACCF314}">
      <dsp:nvSpPr>
        <dsp:cNvPr id="0" name=""/>
        <dsp:cNvSpPr/>
      </dsp:nvSpPr>
      <dsp:spPr>
        <a:xfrm>
          <a:off x="0" y="261560"/>
          <a:ext cx="7978391" cy="13891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9212" tIns="291592" rIns="619212"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latin typeface="+mn-lt"/>
            </a:rPr>
            <a:t>Scope</a:t>
          </a:r>
          <a:r>
            <a:rPr lang="en-US" sz="1400" b="0" kern="1200" dirty="0">
              <a:latin typeface="+mn-lt"/>
            </a:rPr>
            <a:t/>
          </a:r>
          <a:br>
            <a:rPr lang="en-US" sz="1400" b="0" kern="1200" dirty="0">
              <a:latin typeface="+mn-lt"/>
            </a:rPr>
          </a:br>
          <a:r>
            <a:rPr lang="en-US" sz="1400" b="0" kern="1200" dirty="0">
              <a:latin typeface="+mn-lt"/>
            </a:rPr>
            <a:t>Properties and methods are always public.</a:t>
          </a:r>
          <a:endParaRPr lang="en-US" sz="1400" kern="1200" dirty="0"/>
        </a:p>
        <a:p>
          <a:pPr marL="114300" lvl="1" indent="-114300" algn="l" defTabSz="622300">
            <a:lnSpc>
              <a:spcPct val="90000"/>
            </a:lnSpc>
            <a:spcBef>
              <a:spcPct val="0"/>
            </a:spcBef>
            <a:spcAft>
              <a:spcPct val="15000"/>
            </a:spcAft>
            <a:buChar char="••"/>
          </a:pPr>
          <a:r>
            <a:rPr kumimoji="0" lang="en-US" sz="1400" b="1" i="0" kern="1200" dirty="0">
              <a:solidFill>
                <a:schemeClr val="bg1"/>
              </a:solidFill>
              <a:latin typeface="+mn-lt"/>
              <a:ea typeface="+mn-ea"/>
              <a:cs typeface="+mn-cs"/>
            </a:rPr>
            <a:t>By Val</a:t>
          </a:r>
          <a:br>
            <a:rPr kumimoji="0" lang="en-US" sz="1400" b="1" i="0" kern="1200" dirty="0">
              <a:solidFill>
                <a:schemeClr val="bg1"/>
              </a:solidFill>
              <a:latin typeface="+mn-lt"/>
              <a:ea typeface="+mn-ea"/>
              <a:cs typeface="+mn-cs"/>
            </a:rPr>
          </a:br>
          <a:r>
            <a:rPr kumimoji="0" lang="en-US" sz="1400" b="0" i="0" kern="1200" dirty="0">
              <a:solidFill>
                <a:schemeClr val="bg1"/>
              </a:solidFill>
              <a:latin typeface="+mn-lt"/>
              <a:ea typeface="+mn-ea"/>
              <a:cs typeface="+mn-cs"/>
            </a:rPr>
            <a:t>When a change is made to an Object Literal it affects that object across the entire script.</a:t>
          </a:r>
          <a:endParaRPr lang="en-US" sz="1400" kern="1200" dirty="0">
            <a:solidFill>
              <a:schemeClr val="bg1"/>
            </a:solidFill>
          </a:endParaRPr>
        </a:p>
      </dsp:txBody>
      <dsp:txXfrm>
        <a:off x="0" y="261560"/>
        <a:ext cx="7978391" cy="1389150"/>
      </dsp:txXfrm>
    </dsp:sp>
    <dsp:sp modelId="{3CF6C686-D16A-4B9D-9BFC-ED5BEF651291}">
      <dsp:nvSpPr>
        <dsp:cNvPr id="0" name=""/>
        <dsp:cNvSpPr/>
      </dsp:nvSpPr>
      <dsp:spPr>
        <a:xfrm>
          <a:off x="398919" y="64228"/>
          <a:ext cx="5584873" cy="4132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095" tIns="0" rIns="211095" bIns="0" numCol="1" spcCol="1270" anchor="ctr" anchorCtr="0">
          <a:noAutofit/>
        </a:bodyPr>
        <a:lstStyle/>
        <a:p>
          <a:pPr lvl="0" algn="l" defTabSz="711200">
            <a:lnSpc>
              <a:spcPct val="90000"/>
            </a:lnSpc>
            <a:spcBef>
              <a:spcPct val="0"/>
            </a:spcBef>
            <a:spcAft>
              <a:spcPct val="35000"/>
            </a:spcAft>
          </a:pPr>
          <a:r>
            <a:rPr lang="en-US" sz="1600" kern="1200" dirty="0"/>
            <a:t>Object Literal</a:t>
          </a:r>
          <a:endParaRPr lang="en-US" sz="1400" kern="1200" dirty="0"/>
        </a:p>
      </dsp:txBody>
      <dsp:txXfrm>
        <a:off x="419094" y="84403"/>
        <a:ext cx="5544523" cy="372930"/>
      </dsp:txXfrm>
    </dsp:sp>
    <dsp:sp modelId="{8426CA77-72B7-4388-B6CA-1DCDAEF9ED56}">
      <dsp:nvSpPr>
        <dsp:cNvPr id="0" name=""/>
        <dsp:cNvSpPr/>
      </dsp:nvSpPr>
      <dsp:spPr>
        <a:xfrm>
          <a:off x="0" y="1946111"/>
          <a:ext cx="7978391" cy="1389150"/>
        </a:xfrm>
        <a:prstGeom prst="rect">
          <a:avLst/>
        </a:prstGeom>
        <a:solidFill>
          <a:schemeClr val="lt1">
            <a:alpha val="90000"/>
            <a:hueOff val="0"/>
            <a:satOff val="0"/>
            <a:lumOff val="0"/>
            <a:alphaOff val="0"/>
          </a:schemeClr>
        </a:solidFill>
        <a:ln w="9525" cap="flat" cmpd="sng" algn="ctr">
          <a:solidFill>
            <a:schemeClr val="accent3">
              <a:hueOff val="-5135326"/>
              <a:satOff val="43608"/>
              <a:lumOff val="6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9212" tIns="291592" rIns="619212"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Scope</a:t>
          </a:r>
          <a:r>
            <a:rPr lang="en-US" sz="1400" b="0" kern="1200" dirty="0">
              <a:solidFill>
                <a:schemeClr val="bg1"/>
              </a:solidFill>
              <a:latin typeface="+mn-lt"/>
            </a:rPr>
            <a:t/>
          </a:r>
          <a:br>
            <a:rPr lang="en-US" sz="1400" b="0" kern="1200" dirty="0">
              <a:solidFill>
                <a:schemeClr val="bg1"/>
              </a:solidFill>
              <a:latin typeface="+mn-lt"/>
            </a:rPr>
          </a:br>
          <a:r>
            <a:rPr lang="en-US" sz="1400" b="0" kern="1200" dirty="0">
              <a:solidFill>
                <a:schemeClr val="bg1"/>
              </a:solidFill>
              <a:latin typeface="+mn-lt"/>
            </a:rPr>
            <a:t>Properties and methods</a:t>
          </a:r>
          <a:r>
            <a:rPr lang="en-US" sz="1400" b="0" kern="1200" baseline="0" dirty="0">
              <a:solidFill>
                <a:schemeClr val="bg1"/>
              </a:solidFill>
              <a:latin typeface="+mn-lt"/>
            </a:rPr>
            <a:t> can be private/public.</a:t>
          </a: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By Ref</a:t>
          </a:r>
          <a:br>
            <a:rPr lang="en-US" sz="1400" b="1" kern="1200" dirty="0">
              <a:solidFill>
                <a:schemeClr val="bg1"/>
              </a:solidFill>
              <a:latin typeface="+mn-lt"/>
            </a:rPr>
          </a:br>
          <a:r>
            <a:rPr lang="en-US" sz="1400" b="0" kern="1200" dirty="0">
              <a:solidFill>
                <a:schemeClr val="bg1"/>
              </a:solidFill>
              <a:latin typeface="+mn-lt"/>
            </a:rPr>
            <a:t>When </a:t>
          </a:r>
          <a:r>
            <a:rPr kumimoji="0" lang="en-US" sz="1400" b="0" i="0" kern="1200" dirty="0">
              <a:solidFill>
                <a:schemeClr val="bg1"/>
              </a:solidFill>
              <a:latin typeface="+mn-lt"/>
              <a:ea typeface="+mn-ea"/>
              <a:cs typeface="+mn-cs"/>
            </a:rPr>
            <a:t>a Constructor function is instantiated and then a change is made to that instance, it won't affect any</a:t>
          </a:r>
          <a:r>
            <a:rPr kumimoji="0" lang="en-US" sz="1400" b="0" i="0" kern="1200" baseline="0" dirty="0">
              <a:solidFill>
                <a:schemeClr val="bg1"/>
              </a:solidFill>
              <a:latin typeface="+mn-lt"/>
              <a:ea typeface="+mn-ea"/>
              <a:cs typeface="+mn-cs"/>
            </a:rPr>
            <a:t> </a:t>
          </a:r>
          <a:r>
            <a:rPr kumimoji="0" lang="en-US" sz="1400" b="0" i="0" kern="1200" dirty="0">
              <a:solidFill>
                <a:schemeClr val="bg1"/>
              </a:solidFill>
              <a:latin typeface="+mn-lt"/>
              <a:ea typeface="+mn-ea"/>
              <a:cs typeface="+mn-cs"/>
            </a:rPr>
            <a:t>other instances of that object. </a:t>
          </a:r>
          <a:endParaRPr lang="en-US" sz="1400" kern="1200" dirty="0">
            <a:solidFill>
              <a:schemeClr val="bg1"/>
            </a:solidFill>
          </a:endParaRPr>
        </a:p>
      </dsp:txBody>
      <dsp:txXfrm>
        <a:off x="0" y="1946111"/>
        <a:ext cx="7978391" cy="1389150"/>
      </dsp:txXfrm>
    </dsp:sp>
    <dsp:sp modelId="{7BA5E4CA-B29A-4C08-AD2A-BEFE1E0F502D}">
      <dsp:nvSpPr>
        <dsp:cNvPr id="0" name=""/>
        <dsp:cNvSpPr/>
      </dsp:nvSpPr>
      <dsp:spPr>
        <a:xfrm>
          <a:off x="398919" y="1735618"/>
          <a:ext cx="5584873" cy="413280"/>
        </a:xfrm>
        <a:prstGeom prst="roundRect">
          <a:avLst/>
        </a:prstGeom>
        <a:gradFill rotWithShape="0">
          <a:gsLst>
            <a:gs pos="0">
              <a:schemeClr val="accent3">
                <a:hueOff val="-5135326"/>
                <a:satOff val="43608"/>
                <a:lumOff val="6961"/>
                <a:alphaOff val="0"/>
                <a:shade val="51000"/>
                <a:satMod val="130000"/>
              </a:schemeClr>
            </a:gs>
            <a:gs pos="80000">
              <a:schemeClr val="accent3">
                <a:hueOff val="-5135326"/>
                <a:satOff val="43608"/>
                <a:lumOff val="6961"/>
                <a:alphaOff val="0"/>
                <a:shade val="93000"/>
                <a:satMod val="130000"/>
              </a:schemeClr>
            </a:gs>
            <a:gs pos="100000">
              <a:schemeClr val="accent3">
                <a:hueOff val="-5135326"/>
                <a:satOff val="43608"/>
                <a:lumOff val="6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095" tIns="0" rIns="211095" bIns="0" numCol="1" spcCol="1270" anchor="ctr" anchorCtr="0">
          <a:noAutofit/>
        </a:bodyPr>
        <a:lstStyle/>
        <a:p>
          <a:pPr lvl="0" algn="l" defTabSz="711200">
            <a:lnSpc>
              <a:spcPct val="90000"/>
            </a:lnSpc>
            <a:spcBef>
              <a:spcPct val="0"/>
            </a:spcBef>
            <a:spcAft>
              <a:spcPct val="35000"/>
            </a:spcAft>
          </a:pPr>
          <a:r>
            <a:rPr lang="en-US" sz="1600" kern="1200" dirty="0"/>
            <a:t>Object Constructor</a:t>
          </a:r>
        </a:p>
      </dsp:txBody>
      <dsp:txXfrm>
        <a:off x="419094" y="1755793"/>
        <a:ext cx="5544523" cy="372930"/>
      </dsp:txXfrm>
    </dsp:sp>
    <dsp:sp modelId="{0F55C3C7-584A-4407-A4F1-B9D04D6B6310}">
      <dsp:nvSpPr>
        <dsp:cNvPr id="0" name=""/>
        <dsp:cNvSpPr/>
      </dsp:nvSpPr>
      <dsp:spPr>
        <a:xfrm>
          <a:off x="0" y="3613648"/>
          <a:ext cx="7978391" cy="1389150"/>
        </a:xfrm>
        <a:prstGeom prst="rect">
          <a:avLst/>
        </a:prstGeom>
        <a:solidFill>
          <a:schemeClr val="lt1">
            <a:alpha val="90000"/>
            <a:hueOff val="0"/>
            <a:satOff val="0"/>
            <a:lumOff val="0"/>
            <a:alphaOff val="0"/>
          </a:schemeClr>
        </a:solidFill>
        <a:ln w="9525" cap="flat" cmpd="sng" algn="ctr">
          <a:solidFill>
            <a:schemeClr val="accent3">
              <a:hueOff val="-10270651"/>
              <a:satOff val="87217"/>
              <a:lumOff val="139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9212" tIns="291592" rIns="619212"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Scope</a:t>
          </a:r>
          <a:r>
            <a:rPr lang="en-US" sz="1400" b="0" kern="1200" dirty="0">
              <a:solidFill>
                <a:schemeClr val="bg1"/>
              </a:solidFill>
              <a:latin typeface="+mn-lt"/>
            </a:rPr>
            <a:t/>
          </a:r>
          <a:br>
            <a:rPr lang="en-US" sz="1400" b="0" kern="1200" dirty="0">
              <a:solidFill>
                <a:schemeClr val="bg1"/>
              </a:solidFill>
              <a:latin typeface="+mn-lt"/>
            </a:rPr>
          </a:br>
          <a:r>
            <a:rPr lang="en-US" sz="1400" b="0" kern="1200" dirty="0">
              <a:solidFill>
                <a:schemeClr val="bg1"/>
              </a:solidFill>
              <a:latin typeface="+mn-lt"/>
            </a:rPr>
            <a:t>Properties and methods</a:t>
          </a:r>
          <a:r>
            <a:rPr lang="en-US" sz="1400" b="0" kern="1200" baseline="0" dirty="0">
              <a:solidFill>
                <a:schemeClr val="bg1"/>
              </a:solidFill>
              <a:latin typeface="+mn-lt"/>
            </a:rPr>
            <a:t> can be private/public.</a:t>
          </a: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b="1" kern="1200" dirty="0">
              <a:solidFill>
                <a:schemeClr val="bg1"/>
              </a:solidFill>
              <a:latin typeface="+mn-lt"/>
            </a:rPr>
            <a:t>By Ref</a:t>
          </a:r>
          <a:br>
            <a:rPr lang="en-US" sz="1400" b="1" kern="1200" dirty="0">
              <a:solidFill>
                <a:schemeClr val="bg1"/>
              </a:solidFill>
              <a:latin typeface="+mn-lt"/>
            </a:rPr>
          </a:br>
          <a:r>
            <a:rPr lang="en-US" sz="1400" b="0" kern="1200" dirty="0">
              <a:solidFill>
                <a:schemeClr val="bg1"/>
              </a:solidFill>
              <a:latin typeface="+mn-lt"/>
            </a:rPr>
            <a:t>When </a:t>
          </a:r>
          <a:r>
            <a:rPr kumimoji="0" lang="en-US" sz="1400" b="0" i="0" kern="1200" dirty="0">
              <a:solidFill>
                <a:schemeClr val="bg1"/>
              </a:solidFill>
              <a:latin typeface="+mn-lt"/>
              <a:ea typeface="+mn-ea"/>
              <a:cs typeface="+mn-cs"/>
            </a:rPr>
            <a:t>a Constructor function is instantiated and then a change is made to that instance, it won't affect any</a:t>
          </a:r>
          <a:r>
            <a:rPr kumimoji="0" lang="en-US" sz="1400" b="0" i="0" kern="1200" baseline="0" dirty="0">
              <a:solidFill>
                <a:schemeClr val="bg1"/>
              </a:solidFill>
              <a:latin typeface="+mn-lt"/>
              <a:ea typeface="+mn-ea"/>
              <a:cs typeface="+mn-cs"/>
            </a:rPr>
            <a:t> </a:t>
          </a:r>
          <a:r>
            <a:rPr kumimoji="0" lang="en-US" sz="1400" b="0" i="0" kern="1200" dirty="0">
              <a:solidFill>
                <a:schemeClr val="bg1"/>
              </a:solidFill>
              <a:latin typeface="+mn-lt"/>
              <a:ea typeface="+mn-ea"/>
              <a:cs typeface="+mn-cs"/>
            </a:rPr>
            <a:t>other instances of that object.</a:t>
          </a:r>
          <a:endParaRPr lang="en-US" sz="1400" kern="1200" dirty="0">
            <a:solidFill>
              <a:schemeClr val="bg1"/>
            </a:solidFill>
          </a:endParaRPr>
        </a:p>
      </dsp:txBody>
      <dsp:txXfrm>
        <a:off x="0" y="3613648"/>
        <a:ext cx="7978391" cy="1389150"/>
      </dsp:txXfrm>
    </dsp:sp>
    <dsp:sp modelId="{BF7C1B19-EA0E-4207-8976-F1AD8E92E433}">
      <dsp:nvSpPr>
        <dsp:cNvPr id="0" name=""/>
        <dsp:cNvSpPr/>
      </dsp:nvSpPr>
      <dsp:spPr>
        <a:xfrm>
          <a:off x="398919" y="3407008"/>
          <a:ext cx="5584873" cy="413280"/>
        </a:xfrm>
        <a:prstGeom prst="roundRect">
          <a:avLst/>
        </a:prstGeom>
        <a:gradFill rotWithShape="0">
          <a:gsLst>
            <a:gs pos="0">
              <a:schemeClr val="accent3">
                <a:hueOff val="-10270651"/>
                <a:satOff val="87217"/>
                <a:lumOff val="13922"/>
                <a:alphaOff val="0"/>
                <a:shade val="51000"/>
                <a:satMod val="130000"/>
              </a:schemeClr>
            </a:gs>
            <a:gs pos="80000">
              <a:schemeClr val="accent3">
                <a:hueOff val="-10270651"/>
                <a:satOff val="87217"/>
                <a:lumOff val="13922"/>
                <a:alphaOff val="0"/>
                <a:shade val="93000"/>
                <a:satMod val="130000"/>
              </a:schemeClr>
            </a:gs>
            <a:gs pos="100000">
              <a:schemeClr val="accent3">
                <a:hueOff val="-10270651"/>
                <a:satOff val="87217"/>
                <a:lumOff val="1392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095" tIns="0" rIns="211095" bIns="0" numCol="1" spcCol="1270" anchor="ctr" anchorCtr="0">
          <a:noAutofit/>
        </a:bodyPr>
        <a:lstStyle/>
        <a:p>
          <a:pPr lvl="0" algn="l" defTabSz="622300">
            <a:lnSpc>
              <a:spcPct val="90000"/>
            </a:lnSpc>
            <a:spcBef>
              <a:spcPct val="0"/>
            </a:spcBef>
            <a:spcAft>
              <a:spcPct val="35000"/>
            </a:spcAft>
          </a:pPr>
          <a:r>
            <a:rPr lang="en-US" sz="1400" kern="1200" dirty="0">
              <a:solidFill>
                <a:schemeClr val="tx2"/>
              </a:solidFill>
            </a:rPr>
            <a:t>ES6 Syntax</a:t>
          </a:r>
        </a:p>
      </dsp:txBody>
      <dsp:txXfrm>
        <a:off x="419094" y="3427183"/>
        <a:ext cx="5544523"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5/12/21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5/12/21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3.xml"/><Relationship Id="rId2"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microsoft.com/office/2007/relationships/hdphoto" Target="../media/hdphoto2.wdp"/><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microsoft.com/office/2007/relationships/hdphoto" Target="../media/hdphoto3.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microsoft.com/office/2007/relationships/hdphoto" Target="../media/hdphoto4.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microsoft.com/office/2007/relationships/hdphoto" Target="../media/hdphoto5.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microsoft.com/office/2007/relationships/hdphoto" Target="../media/hdphoto6.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microsoft.com/office/2007/relationships/hdphoto" Target="../media/hdphoto7.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microsoft.com/office/2007/relationships/hdphoto" Target="../media/hdphoto8.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12</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2" name="Text Placeholder 1"/>
          <p:cNvSpPr>
            <a:spLocks noGrp="1"/>
          </p:cNvSpPr>
          <p:nvPr>
            <p:ph type="body" sz="quarter" idx="11"/>
          </p:nvPr>
        </p:nvSpPr>
        <p:spPr/>
        <p:txBody>
          <a:bodyPr/>
          <a:lstStyle/>
          <a:p>
            <a:r>
              <a:rPr lang="en-US" dirty="0"/>
              <a:t>User Defined Objects: Object Literal vs. Object Constructor vs. ES6 Syntax</a:t>
            </a:r>
          </a:p>
        </p:txBody>
      </p:sp>
      <p:sp>
        <p:nvSpPr>
          <p:cNvPr id="18" name="Rectangle 17"/>
          <p:cNvSpPr/>
          <p:nvPr/>
        </p:nvSpPr>
        <p:spPr>
          <a:xfrm>
            <a:off x="8700909" y="1748642"/>
            <a:ext cx="3194681" cy="125677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2"/>
                </a:solidFill>
                <a:latin typeface="Courier New" panose="02070309020205020404" pitchFamily="49" charset="0"/>
                <a:cs typeface="Courier New" panose="02070309020205020404" pitchFamily="49" charset="0"/>
              </a:rPr>
              <a:t>const Cat = {</a:t>
            </a:r>
          </a:p>
          <a:p>
            <a:pPr lvl="1"/>
            <a:r>
              <a:rPr lang="en-US" sz="1200" dirty="0">
                <a:solidFill>
                  <a:schemeClr val="tx2"/>
                </a:solidFill>
                <a:latin typeface="Courier New" panose="02070309020205020404" pitchFamily="49" charset="0"/>
                <a:cs typeface="Courier New" panose="02070309020205020404" pitchFamily="49" charset="0"/>
              </a:rPr>
              <a:t>name: 'Nixon',</a:t>
            </a:r>
          </a:p>
          <a:p>
            <a:pPr lvl="1"/>
            <a:r>
              <a:rPr lang="en-US" sz="1200" dirty="0">
                <a:solidFill>
                  <a:schemeClr val="tx2"/>
                </a:solidFill>
                <a:latin typeface="Courier New" panose="02070309020205020404" pitchFamily="49" charset="0"/>
                <a:cs typeface="Courier New" panose="02070309020205020404" pitchFamily="49" charset="0"/>
              </a:rPr>
              <a:t>breed: 'Bengal',</a:t>
            </a:r>
          </a:p>
          <a:p>
            <a:pPr lvl="1"/>
            <a:r>
              <a:rPr lang="en-US" sz="1200" dirty="0">
                <a:solidFill>
                  <a:schemeClr val="tx2"/>
                </a:solidFill>
                <a:latin typeface="Courier New" panose="02070309020205020404" pitchFamily="49" charset="0"/>
                <a:cs typeface="Courier New" panose="02070309020205020404" pitchFamily="49" charset="0"/>
              </a:rPr>
              <a:t>color: 'Snow Mink'</a:t>
            </a:r>
          </a:p>
          <a:p>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console.log(Cat.name);</a:t>
            </a:r>
          </a:p>
        </p:txBody>
      </p:sp>
      <p:sp>
        <p:nvSpPr>
          <p:cNvPr id="19" name="TextBox 18"/>
          <p:cNvSpPr txBox="1"/>
          <p:nvPr/>
        </p:nvSpPr>
        <p:spPr>
          <a:xfrm>
            <a:off x="8700908" y="3407826"/>
            <a:ext cx="3293867" cy="1384995"/>
          </a:xfrm>
          <a:prstGeom prst="rect">
            <a:avLst/>
          </a:prstGeom>
          <a:noFill/>
          <a:ln w="19050">
            <a:noFill/>
          </a:ln>
        </p:spPr>
        <p:txBody>
          <a:bodyPr wrap="square" rtlCol="0">
            <a:spAutoFit/>
          </a:bodyPr>
          <a:lstStyle/>
          <a:p>
            <a:r>
              <a:rPr lang="en-US" sz="1200" dirty="0">
                <a:solidFill>
                  <a:schemeClr val="tx2"/>
                </a:solidFill>
                <a:latin typeface="Courier New" panose="02070309020205020404" pitchFamily="49" charset="0"/>
                <a:cs typeface="Courier New" panose="02070309020205020404" pitchFamily="49" charset="0"/>
              </a:rPr>
              <a:t>function Cat() {</a:t>
            </a:r>
          </a:p>
          <a:p>
            <a:pPr lvl="1"/>
            <a:r>
              <a:rPr lang="en-US" sz="1200" dirty="0">
                <a:solidFill>
                  <a:schemeClr val="tx2"/>
                </a:solidFill>
                <a:latin typeface="Courier New" panose="02070309020205020404" pitchFamily="49" charset="0"/>
                <a:cs typeface="Courier New" panose="02070309020205020404" pitchFamily="49" charset="0"/>
              </a:rPr>
              <a:t>this.name = 'Nixon';</a:t>
            </a:r>
          </a:p>
          <a:p>
            <a:pPr lvl="1"/>
            <a:r>
              <a:rPr lang="en-US" sz="1200" dirty="0" err="1">
                <a:solidFill>
                  <a:schemeClr val="tx2"/>
                </a:solidFill>
                <a:latin typeface="Courier New" panose="02070309020205020404" pitchFamily="49" charset="0"/>
                <a:cs typeface="Courier New" panose="02070309020205020404" pitchFamily="49" charset="0"/>
              </a:rPr>
              <a:t>this.breed</a:t>
            </a:r>
            <a:r>
              <a:rPr lang="en-US" sz="1200" dirty="0">
                <a:solidFill>
                  <a:schemeClr val="tx2"/>
                </a:solidFill>
                <a:latin typeface="Courier New" panose="02070309020205020404" pitchFamily="49" charset="0"/>
                <a:cs typeface="Courier New" panose="02070309020205020404" pitchFamily="49" charset="0"/>
              </a:rPr>
              <a:t> = 'Bengal';</a:t>
            </a:r>
          </a:p>
          <a:p>
            <a:pPr lvl="1"/>
            <a:r>
              <a:rPr lang="en-US" sz="1200" dirty="0" err="1">
                <a:solidFill>
                  <a:schemeClr val="tx2"/>
                </a:solidFill>
                <a:latin typeface="Courier New" panose="02070309020205020404" pitchFamily="49" charset="0"/>
                <a:cs typeface="Courier New" panose="02070309020205020404" pitchFamily="49" charset="0"/>
              </a:rPr>
              <a:t>this.color</a:t>
            </a:r>
            <a:r>
              <a:rPr lang="en-US" sz="1200" dirty="0">
                <a:solidFill>
                  <a:schemeClr val="tx2"/>
                </a:solidFill>
                <a:latin typeface="Courier New" panose="02070309020205020404" pitchFamily="49" charset="0"/>
                <a:cs typeface="Courier New" panose="02070309020205020404" pitchFamily="49" charset="0"/>
              </a:rPr>
              <a:t> = 'Snow Mink';</a:t>
            </a:r>
          </a:p>
          <a:p>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const </a:t>
            </a:r>
            <a:r>
              <a:rPr lang="en-US" sz="1200" dirty="0" err="1">
                <a:solidFill>
                  <a:schemeClr val="tx2"/>
                </a:solidFill>
                <a:latin typeface="Courier New" panose="02070309020205020404" pitchFamily="49" charset="0"/>
                <a:cs typeface="Courier New" panose="02070309020205020404" pitchFamily="49" charset="0"/>
              </a:rPr>
              <a:t>myCat</a:t>
            </a:r>
            <a:r>
              <a:rPr lang="en-US" sz="1200" dirty="0">
                <a:solidFill>
                  <a:schemeClr val="tx2"/>
                </a:solidFill>
                <a:latin typeface="Courier New" panose="02070309020205020404" pitchFamily="49" charset="0"/>
                <a:cs typeface="Courier New" panose="02070309020205020404" pitchFamily="49" charset="0"/>
              </a:rPr>
              <a:t> = new Cat();</a:t>
            </a:r>
          </a:p>
          <a:p>
            <a:r>
              <a:rPr lang="en-US" sz="1200" dirty="0">
                <a:solidFill>
                  <a:schemeClr val="tx2"/>
                </a:solidFill>
                <a:latin typeface="Courier New" panose="02070309020205020404" pitchFamily="49" charset="0"/>
                <a:cs typeface="Courier New" panose="02070309020205020404" pitchFamily="49" charset="0"/>
              </a:rPr>
              <a:t>console.log(myCat.name);</a:t>
            </a:r>
          </a:p>
        </p:txBody>
      </p:sp>
      <p:graphicFrame>
        <p:nvGraphicFramePr>
          <p:cNvPr id="9" name="Diagram 8"/>
          <p:cNvGraphicFramePr/>
          <p:nvPr>
            <p:extLst>
              <p:ext uri="{D42A27DB-BD31-4B8C-83A1-F6EECF244321}">
                <p14:modId xmlns:p14="http://schemas.microsoft.com/office/powerpoint/2010/main" val="1826959647"/>
              </p:ext>
            </p:extLst>
          </p:nvPr>
        </p:nvGraphicFramePr>
        <p:xfrm>
          <a:off x="460934" y="1649778"/>
          <a:ext cx="7978391" cy="5067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50270DBD-F712-4DD7-8FD1-EBBAEA562E74}"/>
              </a:ext>
            </a:extLst>
          </p:cNvPr>
          <p:cNvSpPr txBox="1"/>
          <p:nvPr/>
        </p:nvSpPr>
        <p:spPr>
          <a:xfrm>
            <a:off x="8651315" y="5149981"/>
            <a:ext cx="3293867" cy="1384995"/>
          </a:xfrm>
          <a:prstGeom prst="rect">
            <a:avLst/>
          </a:prstGeom>
          <a:noFill/>
          <a:ln w="19050">
            <a:noFill/>
          </a:ln>
        </p:spPr>
        <p:txBody>
          <a:bodyPr wrap="square" rtlCol="0">
            <a:spAutoFit/>
          </a:bodyPr>
          <a:lstStyle/>
          <a:p>
            <a:r>
              <a:rPr lang="en-US" sz="1200" dirty="0">
                <a:solidFill>
                  <a:schemeClr val="tx2"/>
                </a:solidFill>
                <a:latin typeface="Courier New" panose="02070309020205020404" pitchFamily="49" charset="0"/>
                <a:cs typeface="Courier New" panose="02070309020205020404" pitchFamily="49" charset="0"/>
              </a:rPr>
              <a:t>class Cat {</a:t>
            </a:r>
          </a:p>
          <a:p>
            <a:pPr lvl="1"/>
            <a:r>
              <a:rPr lang="en-US" sz="1200" dirty="0">
                <a:solidFill>
                  <a:schemeClr val="tx2"/>
                </a:solidFill>
                <a:latin typeface="Courier New" panose="02070309020205020404" pitchFamily="49" charset="0"/>
                <a:cs typeface="Courier New" panose="02070309020205020404" pitchFamily="49" charset="0"/>
              </a:rPr>
              <a:t>constructor(name) {</a:t>
            </a:r>
          </a:p>
          <a:p>
            <a:pPr lvl="1"/>
            <a:r>
              <a:rPr lang="en-US" sz="1200" dirty="0">
                <a:solidFill>
                  <a:schemeClr val="tx2"/>
                </a:solidFill>
                <a:latin typeface="Courier New" panose="02070309020205020404" pitchFamily="49" charset="0"/>
                <a:cs typeface="Courier New" panose="02070309020205020404" pitchFamily="49" charset="0"/>
              </a:rPr>
              <a:t>	this.name = name;</a:t>
            </a:r>
          </a:p>
          <a:p>
            <a:pPr lvl="1"/>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a:t>
            </a:r>
          </a:p>
          <a:p>
            <a:r>
              <a:rPr lang="en-US" sz="1200" dirty="0">
                <a:solidFill>
                  <a:schemeClr val="tx2"/>
                </a:solidFill>
                <a:latin typeface="Courier New" panose="02070309020205020404" pitchFamily="49" charset="0"/>
                <a:cs typeface="Courier New" panose="02070309020205020404" pitchFamily="49" charset="0"/>
              </a:rPr>
              <a:t>const </a:t>
            </a:r>
            <a:r>
              <a:rPr lang="en-US" sz="1200" dirty="0" err="1">
                <a:solidFill>
                  <a:schemeClr val="tx2"/>
                </a:solidFill>
                <a:latin typeface="Courier New" panose="02070309020205020404" pitchFamily="49" charset="0"/>
                <a:cs typeface="Courier New" panose="02070309020205020404" pitchFamily="49" charset="0"/>
              </a:rPr>
              <a:t>myCat</a:t>
            </a:r>
            <a:r>
              <a:rPr lang="en-US" sz="1200" dirty="0">
                <a:solidFill>
                  <a:schemeClr val="tx2"/>
                </a:solidFill>
                <a:latin typeface="Courier New" panose="02070309020205020404" pitchFamily="49" charset="0"/>
                <a:cs typeface="Courier New" panose="02070309020205020404" pitchFamily="49" charset="0"/>
              </a:rPr>
              <a:t> = new Cat('Nixon');</a:t>
            </a:r>
          </a:p>
          <a:p>
            <a:r>
              <a:rPr lang="en-US" sz="1200" dirty="0">
                <a:solidFill>
                  <a:schemeClr val="tx2"/>
                </a:solidFill>
                <a:latin typeface="Courier New" panose="02070309020205020404" pitchFamily="49" charset="0"/>
                <a:cs typeface="Courier New" panose="02070309020205020404" pitchFamily="49" charset="0"/>
              </a:rPr>
              <a:t>console.log(myCat.name);</a:t>
            </a:r>
          </a:p>
        </p:txBody>
      </p:sp>
    </p:spTree>
    <p:extLst>
      <p:ext uri="{BB962C8B-B14F-4D97-AF65-F5344CB8AC3E}">
        <p14:creationId xmlns:p14="http://schemas.microsoft.com/office/powerpoint/2010/main" val="270595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682"/>
            <a:ext cx="8352928" cy="1570636"/>
          </a:xfrm>
        </p:spPr>
        <p:txBody>
          <a:bodyPr/>
          <a:lstStyle/>
          <a:p>
            <a:pPr algn="ctr"/>
            <a:r>
              <a:rPr lang="en-US" dirty="0"/>
              <a:t>Basic Object-Oriented Programming Concepts</a:t>
            </a:r>
          </a:p>
        </p:txBody>
      </p:sp>
    </p:spTree>
    <p:extLst>
      <p:ext uri="{BB962C8B-B14F-4D97-AF65-F5344CB8AC3E}">
        <p14:creationId xmlns:p14="http://schemas.microsoft.com/office/powerpoint/2010/main" val="350943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770502" cy="4679950"/>
          </a:xfrm>
        </p:spPr>
        <p:txBody>
          <a:bodyPr>
            <a:noAutofit/>
          </a:bodyPr>
          <a:lstStyle/>
          <a:p>
            <a:pPr marL="457200" indent="-457200">
              <a:buFont typeface="Wingdings" panose="05000000000000000000" pitchFamily="2" charset="2"/>
              <a:buChar char="v"/>
              <a:defRPr/>
            </a:pPr>
            <a:r>
              <a:rPr lang="en-US" sz="1600" b="1" dirty="0"/>
              <a:t>Class</a:t>
            </a:r>
            <a:r>
              <a:rPr lang="en-US" sz="1600" dirty="0"/>
              <a:t>			Defines the characteristics of an object. Think Cat or Dog.</a:t>
            </a:r>
          </a:p>
          <a:p>
            <a:pPr marL="457200" indent="-457200">
              <a:buFont typeface="Wingdings" panose="05000000000000000000" pitchFamily="2" charset="2"/>
              <a:buChar char="v"/>
              <a:defRPr/>
            </a:pPr>
            <a:r>
              <a:rPr lang="en-US" sz="1600" b="1" dirty="0"/>
              <a:t>Namespace</a:t>
            </a:r>
            <a:r>
              <a:rPr lang="en-US" sz="1600" dirty="0"/>
              <a:t>		Container which allows you to bundle up multiple classes under a unique name. Think Animal.</a:t>
            </a:r>
          </a:p>
          <a:p>
            <a:pPr marL="457200" indent="-457200">
              <a:buFont typeface="Wingdings" panose="05000000000000000000" pitchFamily="2" charset="2"/>
              <a:buChar char="v"/>
              <a:defRPr/>
            </a:pPr>
            <a:r>
              <a:rPr lang="en-US" sz="1600" b="1" dirty="0"/>
              <a:t>Object</a:t>
            </a:r>
            <a:r>
              <a:rPr lang="en-US" sz="1600" dirty="0"/>
              <a:t>		An Instance of a class.</a:t>
            </a:r>
          </a:p>
          <a:p>
            <a:pPr marL="457200" indent="-457200">
              <a:buFont typeface="Wingdings" panose="05000000000000000000" pitchFamily="2" charset="2"/>
              <a:buChar char="v"/>
              <a:defRPr/>
            </a:pPr>
            <a:r>
              <a:rPr lang="en-US" sz="1600" b="1" dirty="0"/>
              <a:t>Property</a:t>
            </a:r>
            <a:r>
              <a:rPr lang="en-US" sz="1600" dirty="0"/>
              <a:t>		An object's characteristics. Think breed, eye color, weight, length, width, etc.</a:t>
            </a:r>
          </a:p>
          <a:p>
            <a:pPr marL="457200" indent="-457200">
              <a:buFont typeface="Wingdings" panose="05000000000000000000" pitchFamily="2" charset="2"/>
              <a:buChar char="v"/>
              <a:defRPr/>
            </a:pPr>
            <a:r>
              <a:rPr lang="en-US" sz="1600" b="1" dirty="0"/>
              <a:t>Method</a:t>
            </a:r>
            <a:r>
              <a:rPr lang="en-US" sz="1600" dirty="0"/>
              <a:t>		An object's ability to do something. Think speak, walk, run, or eat.</a:t>
            </a:r>
          </a:p>
          <a:p>
            <a:pPr marL="457200" indent="-457200">
              <a:buFont typeface="Wingdings" panose="05000000000000000000" pitchFamily="2" charset="2"/>
              <a:buChar char="v"/>
              <a:defRPr/>
            </a:pPr>
            <a:r>
              <a:rPr lang="en-US" sz="1600" b="1" dirty="0"/>
              <a:t>Constructor</a:t>
            </a:r>
            <a:r>
              <a:rPr lang="en-US" sz="1600" dirty="0"/>
              <a:t>		A method called at the moment an object is created (instantiated).</a:t>
            </a:r>
          </a:p>
          <a:p>
            <a:pPr marL="457200" indent="-457200">
              <a:buFont typeface="Wingdings" panose="05000000000000000000" pitchFamily="2" charset="2"/>
              <a:buChar char="v"/>
              <a:defRPr/>
            </a:pPr>
            <a:r>
              <a:rPr lang="en-US" sz="1600" b="1" dirty="0"/>
              <a:t>Encapsulation</a:t>
            </a:r>
            <a:r>
              <a:rPr lang="en-US" sz="1600" dirty="0"/>
              <a:t>		Illustrates the fact that an object contains (encapsulates) members: data (properties) and the means </a:t>
            </a:r>
            <a:br>
              <a:rPr lang="en-US" sz="1600" dirty="0"/>
            </a:br>
            <a:r>
              <a:rPr lang="en-US" sz="1600" dirty="0"/>
              <a:t>			to do something with that data (methods). Also defines how information within classes can be hidden.</a:t>
            </a:r>
          </a:p>
          <a:p>
            <a:pPr marL="457200" indent="-457200">
              <a:buFont typeface="Wingdings" panose="05000000000000000000" pitchFamily="2" charset="2"/>
              <a:buChar char="v"/>
              <a:defRPr/>
            </a:pPr>
            <a:r>
              <a:rPr lang="en-US" sz="1600" b="1" dirty="0"/>
              <a:t>Inheritance</a:t>
            </a:r>
            <a:r>
              <a:rPr lang="en-US" sz="1600" dirty="0"/>
              <a:t>		A class that inherits characteristics from another class.</a:t>
            </a:r>
          </a:p>
          <a:p>
            <a:pPr marL="457200" indent="-457200">
              <a:buFont typeface="Wingdings" panose="05000000000000000000" pitchFamily="2" charset="2"/>
              <a:buChar char="v"/>
              <a:defRPr/>
            </a:pPr>
            <a:r>
              <a:rPr lang="en-US" sz="1600" b="1" dirty="0"/>
              <a:t>Abstraction</a:t>
            </a:r>
            <a:r>
              <a:rPr lang="en-US" sz="1600" dirty="0"/>
              <a:t>		A computer program's ability to generically model a part of the overall solution.</a:t>
            </a:r>
          </a:p>
          <a:p>
            <a:pPr marL="457200" indent="-457200">
              <a:buFont typeface="Wingdings" panose="05000000000000000000" pitchFamily="2" charset="2"/>
              <a:buChar char="v"/>
              <a:defRPr/>
            </a:pPr>
            <a:r>
              <a:rPr lang="en-US" sz="1600" b="1" dirty="0"/>
              <a:t>Aggregation</a:t>
            </a:r>
            <a:r>
              <a:rPr lang="en-US" sz="1600" dirty="0"/>
              <a:t>		Provides a way to separate a problem into smaller and more manageable parts.</a:t>
            </a:r>
          </a:p>
          <a:p>
            <a:pPr marL="457200" indent="-457200">
              <a:buFont typeface="Wingdings" panose="05000000000000000000" pitchFamily="2" charset="2"/>
              <a:buChar char="v"/>
              <a:defRPr/>
            </a:pPr>
            <a:r>
              <a:rPr lang="en-US" sz="1600" b="1" dirty="0"/>
              <a:t>Polymorphism</a:t>
            </a:r>
            <a:r>
              <a:rPr lang="en-US" sz="1600" dirty="0"/>
              <a:t>		The ability to call the same method on different objects and have each of them respond in their own way</a:t>
            </a:r>
            <a:r>
              <a:rPr lang="en-US" sz="1600" dirty="0" smtClean="0"/>
              <a:t>. Example: speak method for Animal class. But when Dog class calls speak method it returns a bark. When Cat class calls speak method it returns meow.</a:t>
            </a:r>
            <a:endParaRPr lang="en-US" sz="1600" dirty="0"/>
          </a:p>
        </p:txBody>
      </p:sp>
      <p:sp>
        <p:nvSpPr>
          <p:cNvPr id="2" name="Text Placeholder 1"/>
          <p:cNvSpPr>
            <a:spLocks noGrp="1"/>
          </p:cNvSpPr>
          <p:nvPr>
            <p:ph type="body" sz="quarter" idx="11"/>
          </p:nvPr>
        </p:nvSpPr>
        <p:spPr/>
        <p:txBody>
          <a:bodyPr/>
          <a:lstStyle/>
          <a:p>
            <a:r>
              <a:rPr lang="en-US" dirty="0"/>
              <a:t>Common OOP Terms</a:t>
            </a:r>
          </a:p>
        </p:txBody>
      </p:sp>
    </p:spTree>
    <p:extLst>
      <p:ext uri="{BB962C8B-B14F-4D97-AF65-F5344CB8AC3E}">
        <p14:creationId xmlns:p14="http://schemas.microsoft.com/office/powerpoint/2010/main" val="334568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57200" indent="-457200">
              <a:buFont typeface="Wingdings" panose="05000000000000000000" pitchFamily="2" charset="2"/>
              <a:buChar char="v"/>
              <a:defRPr/>
            </a:pPr>
            <a:r>
              <a:rPr lang="en-US" sz="1600" b="1" dirty="0"/>
              <a:t>In OOP, a class is a blueprint, or a recipe for an object</a:t>
            </a:r>
            <a:r>
              <a:rPr lang="en-US" sz="1600" dirty="0"/>
              <a:t>.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In real life, similar objects can be grouped based on some criteria. A hummingbird and an eagle for instance, are both birds. They can be classified as belonging to some made up Birds class.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Another name for 'object' is 'instance', so we say that the eagle is one concrete instance of the class Birds.</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You can create different objects using the same class, because a class is just a template, while the objects are concrete instances based on the template.</a:t>
            </a:r>
          </a:p>
        </p:txBody>
      </p:sp>
      <p:sp>
        <p:nvSpPr>
          <p:cNvPr id="2" name="Text Placeholder 1"/>
          <p:cNvSpPr>
            <a:spLocks noGrp="1"/>
          </p:cNvSpPr>
          <p:nvPr>
            <p:ph type="body" sz="quarter" idx="11"/>
          </p:nvPr>
        </p:nvSpPr>
        <p:spPr/>
        <p:txBody>
          <a:bodyPr/>
          <a:lstStyle/>
          <a:p>
            <a:r>
              <a:rPr lang="en-US" dirty="0"/>
              <a:t>Classes</a:t>
            </a:r>
          </a:p>
        </p:txBody>
      </p:sp>
      <p:pic>
        <p:nvPicPr>
          <p:cNvPr id="4" name="Picture 3" descr="Shape&#10;&#10;Description automatically generated with low confidence">
            <a:extLst>
              <a:ext uri="{FF2B5EF4-FFF2-40B4-BE49-F238E27FC236}">
                <a16:creationId xmlns:a16="http://schemas.microsoft.com/office/drawing/2014/main" xmlns="" id="{DF06BA3E-500B-411D-878F-C242D0B0504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380000" y="1468119"/>
            <a:ext cx="1828571" cy="2641270"/>
          </a:xfrm>
          <a:prstGeom prst="rect">
            <a:avLst/>
          </a:prstGeom>
        </p:spPr>
      </p:pic>
      <p:sp>
        <p:nvSpPr>
          <p:cNvPr id="9" name="TextBox 8">
            <a:extLst>
              <a:ext uri="{FF2B5EF4-FFF2-40B4-BE49-F238E27FC236}">
                <a16:creationId xmlns:a16="http://schemas.microsoft.com/office/drawing/2014/main" xmlns="" id="{510E6393-67F7-4373-886F-FA8E7F2684F6}"/>
              </a:ext>
            </a:extLst>
          </p:cNvPr>
          <p:cNvSpPr txBox="1"/>
          <p:nvPr/>
        </p:nvSpPr>
        <p:spPr>
          <a:xfrm>
            <a:off x="9047519" y="4109389"/>
            <a:ext cx="493533" cy="369332"/>
          </a:xfrm>
          <a:prstGeom prst="rect">
            <a:avLst/>
          </a:prstGeom>
          <a:noFill/>
        </p:spPr>
        <p:txBody>
          <a:bodyPr wrap="none" rtlCol="0">
            <a:spAutoFit/>
          </a:bodyPr>
          <a:lstStyle/>
          <a:p>
            <a:r>
              <a:rPr lang="en-US" dirty="0"/>
              <a:t>Cat</a:t>
            </a:r>
          </a:p>
        </p:txBody>
      </p:sp>
    </p:spTree>
    <p:extLst>
      <p:ext uri="{BB962C8B-B14F-4D97-AF65-F5344CB8AC3E}">
        <p14:creationId xmlns:p14="http://schemas.microsoft.com/office/powerpoint/2010/main" val="319979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496181" cy="4679950"/>
          </a:xfrm>
        </p:spPr>
        <p:txBody>
          <a:bodyPr>
            <a:noAutofit/>
          </a:bodyPr>
          <a:lstStyle/>
          <a:p>
            <a:pPr>
              <a:defRPr/>
            </a:pPr>
            <a:r>
              <a:rPr lang="en-US" sz="1600" b="1" dirty="0"/>
              <a:t>ES5</a:t>
            </a:r>
            <a:r>
              <a:rPr lang="en-US" sz="1600" dirty="0"/>
              <a:t/>
            </a:r>
            <a:br>
              <a:rPr lang="en-US" sz="1600" dirty="0"/>
            </a:br>
            <a:r>
              <a:rPr lang="en-US" sz="1600" dirty="0"/>
              <a:t>Since there is no specific syntax for defining a class in ES5, functions are used to simulate them:</a:t>
            </a:r>
          </a:p>
          <a:p>
            <a:pPr>
              <a:defRPr/>
            </a:pPr>
            <a:endParaRPr lang="en-US" sz="14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Named Class</a:t>
            </a:r>
            <a:r>
              <a:rPr lang="en-US" sz="1600" b="1" dirty="0">
                <a:cs typeface="Courier New" panose="02070309020205020404" pitchFamily="49" charset="0"/>
              </a:rPr>
              <a:t>			 	</a:t>
            </a:r>
            <a:r>
              <a:rPr lang="en-US" sz="1600" dirty="0">
                <a:cs typeface="Courier New" panose="02070309020205020404" pitchFamily="49" charset="0"/>
              </a:rPr>
              <a:t>Anonymous Class</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Cat() {}			const Cat = function() {}</a:t>
            </a:r>
          </a:p>
          <a:p>
            <a:pPr>
              <a:defRPr/>
            </a:pPr>
            <a:endParaRPr lang="en-US" sz="1600" dirty="0">
              <a:latin typeface="Courier New" panose="02070309020205020404" pitchFamily="49" charset="0"/>
              <a:cs typeface="Courier New" panose="02070309020205020404" pitchFamily="49" charset="0"/>
            </a:endParaRPr>
          </a:p>
          <a:p>
            <a:pPr>
              <a:defRPr/>
            </a:pPr>
            <a:r>
              <a:rPr lang="en-US" sz="1600" i="1" dirty="0"/>
              <a:t>* You can't use arrow functions when defining classes in ES5. Remember, arrow functions are an ES6 concept and doing so will eliminate the ability for you to be able to use the keyword </a:t>
            </a:r>
            <a:r>
              <a:rPr lang="en-US" sz="1600" b="1" i="1" dirty="0"/>
              <a:t>this</a:t>
            </a:r>
            <a:r>
              <a:rPr lang="en-US" sz="1600" i="1" dirty="0"/>
              <a:t>. More on this keyword later</a:t>
            </a:r>
            <a:r>
              <a:rPr lang="en-US" sz="1600" i="1" dirty="0" smtClean="0"/>
              <a:t>. </a:t>
            </a:r>
            <a:r>
              <a:rPr lang="en-US" sz="1600" b="1" i="1" dirty="0" smtClean="0"/>
              <a:t>this </a:t>
            </a:r>
            <a:r>
              <a:rPr lang="en-US" sz="1600" i="1" dirty="0" smtClean="0"/>
              <a:t>keyword is important because that’s how you create Properties.</a:t>
            </a:r>
            <a:endParaRPr lang="en-US" sz="1600" dirty="0">
              <a:latin typeface="Courier New" panose="02070309020205020404" pitchFamily="49" charset="0"/>
              <a:cs typeface="Courier New" panose="02070309020205020404" pitchFamily="49" charset="0"/>
            </a:endParaRPr>
          </a:p>
          <a:p>
            <a:pPr>
              <a:defRPr/>
            </a:pPr>
            <a:endParaRPr lang="en-US" sz="1400" dirty="0">
              <a:latin typeface="Courier New" panose="02070309020205020404" pitchFamily="49" charset="0"/>
              <a:cs typeface="Courier New" panose="02070309020205020404" pitchFamily="49" charset="0"/>
            </a:endParaRPr>
          </a:p>
          <a:p>
            <a:pPr>
              <a:defRPr/>
            </a:pPr>
            <a:r>
              <a:rPr lang="en-US" sz="1600" b="1" dirty="0">
                <a:cs typeface="Courier New" panose="02070309020205020404" pitchFamily="49" charset="0"/>
              </a:rPr>
              <a:t>ES6</a:t>
            </a:r>
            <a:endParaRPr lang="en-US" sz="1400" b="1"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class Cat {</a:t>
            </a:r>
          </a:p>
          <a:p>
            <a:pPr>
              <a:defRPr/>
            </a:pPr>
            <a:endParaRPr lang="en-US" sz="1400"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Classes</a:t>
            </a:r>
          </a:p>
        </p:txBody>
      </p:sp>
      <p:sp>
        <p:nvSpPr>
          <p:cNvPr id="6" name="TextBox 5">
            <a:extLst>
              <a:ext uri="{FF2B5EF4-FFF2-40B4-BE49-F238E27FC236}">
                <a16:creationId xmlns:a16="http://schemas.microsoft.com/office/drawing/2014/main" xmlns="" id="{F7AD7A7D-0447-4AAC-AA3C-D4D92D7BA9E8}"/>
              </a:ext>
            </a:extLst>
          </p:cNvPr>
          <p:cNvSpPr txBox="1"/>
          <p:nvPr/>
        </p:nvSpPr>
        <p:spPr>
          <a:xfrm>
            <a:off x="3597088" y="2787134"/>
            <a:ext cx="386644" cy="369332"/>
          </a:xfrm>
          <a:prstGeom prst="rect">
            <a:avLst/>
          </a:prstGeom>
          <a:noFill/>
        </p:spPr>
        <p:txBody>
          <a:bodyPr wrap="none" rtlCol="0">
            <a:spAutoFit/>
          </a:bodyPr>
          <a:lstStyle/>
          <a:p>
            <a:r>
              <a:rPr lang="en-US" dirty="0"/>
              <a:t>or</a:t>
            </a:r>
          </a:p>
        </p:txBody>
      </p:sp>
    </p:spTree>
    <p:extLst>
      <p:ext uri="{BB962C8B-B14F-4D97-AF65-F5344CB8AC3E}">
        <p14:creationId xmlns:p14="http://schemas.microsoft.com/office/powerpoint/2010/main" val="353718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5760640" cy="4679950"/>
          </a:xfrm>
        </p:spPr>
        <p:txBody>
          <a:bodyPr>
            <a:noAutofit/>
          </a:bodyPr>
          <a:lstStyle/>
          <a:p>
            <a:pPr marL="457200" indent="-457200">
              <a:buFont typeface="Wingdings" panose="05000000000000000000" pitchFamily="2" charset="2"/>
              <a:buChar char="v"/>
              <a:defRPr/>
            </a:pPr>
            <a:r>
              <a:rPr lang="en-US" sz="1600" dirty="0"/>
              <a:t>A namespace is a container which allows the programmer to bundle up multiple classes under a unique name.</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We know that Cats are not the only animals that exist in nature. Dogs are animals too. Now imagine a Dog class. Both Cat and Dog classes can be bundled together under the same Animal namespace.</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JavaScript does not currently support namespaces like other programming languages do. This is just an OOP concept that you should know</a:t>
            </a:r>
            <a:r>
              <a:rPr lang="en-US" sz="1600" dirty="0" smtClean="0"/>
              <a:t>. </a:t>
            </a:r>
            <a:endParaRPr lang="en-US" sz="1600" dirty="0"/>
          </a:p>
        </p:txBody>
      </p:sp>
      <p:sp>
        <p:nvSpPr>
          <p:cNvPr id="2" name="Text Placeholder 1"/>
          <p:cNvSpPr>
            <a:spLocks noGrp="1"/>
          </p:cNvSpPr>
          <p:nvPr>
            <p:ph type="body" sz="quarter" idx="11"/>
          </p:nvPr>
        </p:nvSpPr>
        <p:spPr/>
        <p:txBody>
          <a:bodyPr/>
          <a:lstStyle/>
          <a:p>
            <a:r>
              <a:rPr lang="en-US" dirty="0"/>
              <a:t>Namespaces</a:t>
            </a:r>
          </a:p>
        </p:txBody>
      </p:sp>
      <p:pic>
        <p:nvPicPr>
          <p:cNvPr id="6" name="Picture 5" descr="Shape&#10;&#10;Description automatically generated with low confidence">
            <a:extLst>
              <a:ext uri="{FF2B5EF4-FFF2-40B4-BE49-F238E27FC236}">
                <a16:creationId xmlns:a16="http://schemas.microsoft.com/office/drawing/2014/main" xmlns="" id="{6C6ED706-EB8C-48BA-A839-0A7FA5FB82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595951" y="1894626"/>
            <a:ext cx="1542435" cy="2227962"/>
          </a:xfrm>
          <a:prstGeom prst="rect">
            <a:avLst/>
          </a:prstGeom>
        </p:spPr>
      </p:pic>
      <p:pic>
        <p:nvPicPr>
          <p:cNvPr id="8" name="Picture 7" descr="Shape&#10;&#10;Description automatically generated with low confidence">
            <a:extLst>
              <a:ext uri="{FF2B5EF4-FFF2-40B4-BE49-F238E27FC236}">
                <a16:creationId xmlns:a16="http://schemas.microsoft.com/office/drawing/2014/main" xmlns="" id="{3722F618-0C79-4EF7-9392-9CF8C3E2EE75}"/>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71594" y="3429000"/>
            <a:ext cx="1500349" cy="1500349"/>
          </a:xfrm>
          <a:prstGeom prst="rect">
            <a:avLst/>
          </a:prstGeom>
        </p:spPr>
      </p:pic>
      <p:sp>
        <p:nvSpPr>
          <p:cNvPr id="9" name="TextBox 8">
            <a:extLst>
              <a:ext uri="{FF2B5EF4-FFF2-40B4-BE49-F238E27FC236}">
                <a16:creationId xmlns:a16="http://schemas.microsoft.com/office/drawing/2014/main" xmlns="" id="{8EFC9739-34B1-4D15-BB09-C99343243B5F}"/>
              </a:ext>
            </a:extLst>
          </p:cNvPr>
          <p:cNvSpPr txBox="1"/>
          <p:nvPr/>
        </p:nvSpPr>
        <p:spPr>
          <a:xfrm>
            <a:off x="8198751" y="3994508"/>
            <a:ext cx="493533" cy="369332"/>
          </a:xfrm>
          <a:prstGeom prst="rect">
            <a:avLst/>
          </a:prstGeom>
          <a:noFill/>
        </p:spPr>
        <p:txBody>
          <a:bodyPr wrap="square" rtlCol="0">
            <a:spAutoFit/>
          </a:bodyPr>
          <a:lstStyle/>
          <a:p>
            <a:r>
              <a:rPr lang="en-US" dirty="0"/>
              <a:t>Cat</a:t>
            </a:r>
          </a:p>
        </p:txBody>
      </p:sp>
      <p:sp>
        <p:nvSpPr>
          <p:cNvPr id="10" name="TextBox 9">
            <a:extLst>
              <a:ext uri="{FF2B5EF4-FFF2-40B4-BE49-F238E27FC236}">
                <a16:creationId xmlns:a16="http://schemas.microsoft.com/office/drawing/2014/main" xmlns="" id="{6B57EE7B-8262-4E59-8C2D-8918D200AA5A}"/>
              </a:ext>
            </a:extLst>
          </p:cNvPr>
          <p:cNvSpPr txBox="1"/>
          <p:nvPr/>
        </p:nvSpPr>
        <p:spPr>
          <a:xfrm>
            <a:off x="9921347" y="4868070"/>
            <a:ext cx="558166" cy="369332"/>
          </a:xfrm>
          <a:prstGeom prst="rect">
            <a:avLst/>
          </a:prstGeom>
          <a:noFill/>
        </p:spPr>
        <p:txBody>
          <a:bodyPr wrap="square" rtlCol="0">
            <a:spAutoFit/>
          </a:bodyPr>
          <a:lstStyle/>
          <a:p>
            <a:r>
              <a:rPr lang="en-US" dirty="0"/>
              <a:t>Dog</a:t>
            </a:r>
          </a:p>
        </p:txBody>
      </p:sp>
      <p:sp>
        <p:nvSpPr>
          <p:cNvPr id="3" name="Oval 2">
            <a:extLst>
              <a:ext uri="{FF2B5EF4-FFF2-40B4-BE49-F238E27FC236}">
                <a16:creationId xmlns:a16="http://schemas.microsoft.com/office/drawing/2014/main" xmlns="" id="{0EC9BFAC-11C9-4289-BF2C-F859803B68DF}"/>
              </a:ext>
            </a:extLst>
          </p:cNvPr>
          <p:cNvSpPr/>
          <p:nvPr/>
        </p:nvSpPr>
        <p:spPr>
          <a:xfrm>
            <a:off x="7209945" y="1756437"/>
            <a:ext cx="4499638" cy="44535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noFill/>
            </a:endParaRPr>
          </a:p>
        </p:txBody>
      </p:sp>
      <p:sp>
        <p:nvSpPr>
          <p:cNvPr id="11" name="TextBox 10">
            <a:extLst>
              <a:ext uri="{FF2B5EF4-FFF2-40B4-BE49-F238E27FC236}">
                <a16:creationId xmlns:a16="http://schemas.microsoft.com/office/drawing/2014/main" xmlns="" id="{FF856D92-A744-400A-BA77-88DF9FBB15B2}"/>
              </a:ext>
            </a:extLst>
          </p:cNvPr>
          <p:cNvSpPr txBox="1"/>
          <p:nvPr/>
        </p:nvSpPr>
        <p:spPr>
          <a:xfrm>
            <a:off x="6829338" y="2116477"/>
            <a:ext cx="840295" cy="369332"/>
          </a:xfrm>
          <a:prstGeom prst="rect">
            <a:avLst/>
          </a:prstGeom>
          <a:noFill/>
        </p:spPr>
        <p:txBody>
          <a:bodyPr wrap="none" rtlCol="0">
            <a:spAutoFit/>
          </a:bodyPr>
          <a:lstStyle/>
          <a:p>
            <a:r>
              <a:rPr lang="en-US" dirty="0"/>
              <a:t>Animal</a:t>
            </a:r>
          </a:p>
        </p:txBody>
      </p:sp>
    </p:spTree>
    <p:extLst>
      <p:ext uri="{BB962C8B-B14F-4D97-AF65-F5344CB8AC3E}">
        <p14:creationId xmlns:p14="http://schemas.microsoft.com/office/powerpoint/2010/main" val="159744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35511" cy="4679950"/>
          </a:xfrm>
        </p:spPr>
        <p:txBody>
          <a:bodyPr>
            <a:noAutofit/>
          </a:bodyPr>
          <a:lstStyle/>
          <a:p>
            <a:pPr>
              <a:defRPr/>
            </a:pPr>
            <a:r>
              <a:rPr lang="en-US" sz="1600" dirty="0"/>
              <a:t>As the name object-oriented suggests, objects are important. An </a:t>
            </a:r>
            <a:r>
              <a:rPr lang="en-US" sz="1600" b="1" dirty="0"/>
              <a:t>object</a:t>
            </a:r>
            <a:r>
              <a:rPr lang="en-US" sz="1600" dirty="0"/>
              <a:t> is a representation of a 'thing' (someone or something). Using our Cat class as an example…it has certain characteristics (color, breed, height, weight, and so on) and can perform some actions (eat, sleep, walk, run, and so on). The characteristics of the object are properties, and the actions are methods. Let's see how this translates to spoken languages:</a:t>
            </a:r>
          </a:p>
          <a:p>
            <a:pPr>
              <a:defRPr/>
            </a:pPr>
            <a:endParaRPr lang="en-US" sz="1600" dirty="0"/>
          </a:p>
          <a:p>
            <a:pPr marL="457200" indent="-457200">
              <a:buFont typeface="Wingdings" panose="05000000000000000000" pitchFamily="2" charset="2"/>
              <a:buChar char="v"/>
              <a:defRPr/>
            </a:pPr>
            <a:r>
              <a:rPr lang="en-US" sz="1600" dirty="0"/>
              <a:t>Objects are most often named using nouns 		(Dog, Cat, Bird, and so on)</a:t>
            </a:r>
          </a:p>
          <a:p>
            <a:pPr marL="457200" indent="-457200">
              <a:buFont typeface="Wingdings" panose="05000000000000000000" pitchFamily="2" charset="2"/>
              <a:buChar char="v"/>
              <a:defRPr/>
            </a:pPr>
            <a:r>
              <a:rPr lang="en-US" sz="1600" dirty="0"/>
              <a:t>Methods are verbs 				(run, walk, eat, and so on)</a:t>
            </a:r>
          </a:p>
          <a:p>
            <a:pPr marL="457200" indent="-457200">
              <a:buFont typeface="Wingdings" panose="05000000000000000000" pitchFamily="2" charset="2"/>
              <a:buChar char="v"/>
              <a:defRPr/>
            </a:pPr>
            <a:r>
              <a:rPr lang="en-US" sz="1600" dirty="0"/>
              <a:t>Values of the properties are adjectives			(weight, color, breed, height, and so on)</a:t>
            </a:r>
          </a:p>
          <a:p>
            <a:pPr marL="400050" indent="-400050">
              <a:buFont typeface="Wingdings" panose="05000000000000000000" pitchFamily="2" charset="2"/>
              <a:buChar char="v"/>
              <a:defRPr/>
            </a:pPr>
            <a:endParaRPr lang="en-US" sz="1600" dirty="0">
              <a:cs typeface="Courier New" panose="02070309020205020404" pitchFamily="49" charset="0"/>
            </a:endParaRPr>
          </a:p>
          <a:p>
            <a:pPr>
              <a:defRPr/>
            </a:pPr>
            <a:r>
              <a:rPr lang="en-US" sz="1600" dirty="0">
                <a:cs typeface="Courier New" panose="02070309020205020404" pitchFamily="49" charset="0"/>
              </a:rPr>
              <a:t>Take the sentence 'The black cat sleeps on the mat'. 'The cat' (a noun) is the object, 'black' (adjective) is the value of the color property, and 'sleep' (a verb) is an action, or a method in OOP. For the sake of this analogy, we can go a step further and say that 'on the mat ' specifies something about the action 'sleep', so it's acting as a parameter passed to the sleep method.</a:t>
            </a:r>
          </a:p>
        </p:txBody>
      </p:sp>
      <p:sp>
        <p:nvSpPr>
          <p:cNvPr id="2" name="Text Placeholder 1"/>
          <p:cNvSpPr>
            <a:spLocks noGrp="1"/>
          </p:cNvSpPr>
          <p:nvPr>
            <p:ph type="body" sz="quarter" idx="11"/>
          </p:nvPr>
        </p:nvSpPr>
        <p:spPr/>
        <p:txBody>
          <a:bodyPr/>
          <a:lstStyle/>
          <a:p>
            <a:r>
              <a:rPr lang="en-US" dirty="0"/>
              <a:t>Objects</a:t>
            </a:r>
          </a:p>
        </p:txBody>
      </p:sp>
    </p:spTree>
    <p:extLst>
      <p:ext uri="{BB962C8B-B14F-4D97-AF65-F5344CB8AC3E}">
        <p14:creationId xmlns:p14="http://schemas.microsoft.com/office/powerpoint/2010/main" val="369891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low confidence">
            <a:extLst>
              <a:ext uri="{FF2B5EF4-FFF2-40B4-BE49-F238E27FC236}">
                <a16:creationId xmlns:a16="http://schemas.microsoft.com/office/drawing/2014/main" xmlns="" id="{0073A0B9-6F8D-4CAD-92FB-5D2C675F5D6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2361670"/>
            <a:ext cx="946612" cy="1367329"/>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xmlns="" id="{F3FE8B1D-64C6-4BA4-89D7-BA0BA6424D7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3962980"/>
            <a:ext cx="946612" cy="1367329"/>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xmlns="" id="{CACB0771-7729-45E5-B029-6CF958C242F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844026"/>
            <a:ext cx="946612" cy="1367329"/>
          </a:xfrm>
          <a:prstGeom prst="rect">
            <a:avLst/>
          </a:prstGeom>
        </p:spPr>
      </p:pic>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60375" indent="-460375">
              <a:buFont typeface="Wingdings" panose="05000000000000000000" pitchFamily="2" charset="2"/>
              <a:buChar char="v"/>
            </a:pPr>
            <a:r>
              <a:rPr lang="en-US" sz="1600" dirty="0"/>
              <a:t>To create a new instance of a class we use a process known as </a:t>
            </a:r>
            <a:r>
              <a:rPr lang="en-US" sz="1600" b="1" dirty="0"/>
              <a:t>instantiation</a:t>
            </a:r>
            <a:r>
              <a:rPr lang="en-US" sz="1600" dirty="0"/>
              <a:t>.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Instantiation creates a new instance of a class and temporarily stores it within an </a:t>
            </a:r>
            <a:r>
              <a:rPr lang="en-US" sz="1600" b="1" dirty="0"/>
              <a:t>object variable</a:t>
            </a:r>
            <a:r>
              <a:rPr lang="en-US" sz="1600" dirty="0"/>
              <a:t>.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 this example, we define a class and then we instantiate three unique object variable instances.</a:t>
            </a:r>
          </a:p>
        </p:txBody>
      </p:sp>
      <p:sp>
        <p:nvSpPr>
          <p:cNvPr id="2" name="Text Placeholder 1"/>
          <p:cNvSpPr>
            <a:spLocks noGrp="1"/>
          </p:cNvSpPr>
          <p:nvPr>
            <p:ph type="body" sz="quarter" idx="11"/>
          </p:nvPr>
        </p:nvSpPr>
        <p:spPr/>
        <p:txBody>
          <a:bodyPr/>
          <a:lstStyle/>
          <a:p>
            <a:r>
              <a:rPr lang="en-US" dirty="0"/>
              <a:t>Instantiation</a:t>
            </a:r>
          </a:p>
        </p:txBody>
      </p:sp>
      <p:pic>
        <p:nvPicPr>
          <p:cNvPr id="6" name="Picture 5" descr="Shape&#10;&#10;Description automatically generated with low confidence">
            <a:extLst>
              <a:ext uri="{FF2B5EF4-FFF2-40B4-BE49-F238E27FC236}">
                <a16:creationId xmlns:a16="http://schemas.microsoft.com/office/drawing/2014/main" xmlns="" id="{394153D4-A8FF-4652-9635-4D02B74A0B9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31689" y="1934098"/>
            <a:ext cx="1542435" cy="2227962"/>
          </a:xfrm>
          <a:prstGeom prst="rect">
            <a:avLst/>
          </a:prstGeom>
        </p:spPr>
      </p:pic>
      <p:sp>
        <p:nvSpPr>
          <p:cNvPr id="8" name="TextBox 7">
            <a:extLst>
              <a:ext uri="{FF2B5EF4-FFF2-40B4-BE49-F238E27FC236}">
                <a16:creationId xmlns:a16="http://schemas.microsoft.com/office/drawing/2014/main" xmlns="" id="{D9DBC4AA-836D-48E8-A4DD-421BAC190557}"/>
              </a:ext>
            </a:extLst>
          </p:cNvPr>
          <p:cNvSpPr txBox="1"/>
          <p:nvPr/>
        </p:nvSpPr>
        <p:spPr>
          <a:xfrm>
            <a:off x="7234489" y="4033980"/>
            <a:ext cx="493533" cy="369332"/>
          </a:xfrm>
          <a:prstGeom prst="rect">
            <a:avLst/>
          </a:prstGeom>
          <a:noFill/>
        </p:spPr>
        <p:txBody>
          <a:bodyPr wrap="square" rtlCol="0">
            <a:spAutoFit/>
          </a:bodyPr>
          <a:lstStyle/>
          <a:p>
            <a:r>
              <a:rPr lang="en-US" dirty="0"/>
              <a:t>Cat</a:t>
            </a:r>
          </a:p>
        </p:txBody>
      </p:sp>
      <p:cxnSp>
        <p:nvCxnSpPr>
          <p:cNvPr id="18" name="Connector: Curved 17">
            <a:extLst>
              <a:ext uri="{FF2B5EF4-FFF2-40B4-BE49-F238E27FC236}">
                <a16:creationId xmlns:a16="http://schemas.microsoft.com/office/drawing/2014/main" xmlns="" id="{E729CB75-3F0D-42F1-9BD9-E47CE6E2B42D}"/>
              </a:ext>
            </a:extLst>
          </p:cNvPr>
          <p:cNvCxnSpPr/>
          <p:nvPr/>
        </p:nvCxnSpPr>
        <p:spPr>
          <a:xfrm>
            <a:off x="8291572" y="24754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xmlns="" id="{3F9C19CD-CD90-468A-973C-A343BB1ACDEA}"/>
              </a:ext>
            </a:extLst>
          </p:cNvPr>
          <p:cNvCxnSpPr>
            <a:stCxn id="6" idx="3"/>
          </p:cNvCxnSpPr>
          <p:nvPr/>
        </p:nvCxnSpPr>
        <p:spPr>
          <a:xfrm>
            <a:off x="8174124" y="30721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xmlns="" id="{5D60E113-4CC7-42F7-8FE5-F8A4E53612A3}"/>
              </a:ext>
            </a:extLst>
          </p:cNvPr>
          <p:cNvCxnSpPr>
            <a:cxnSpLocks/>
            <a:stCxn id="6" idx="3"/>
            <a:endCxn id="12" idx="1"/>
          </p:cNvCxnSpPr>
          <p:nvPr/>
        </p:nvCxnSpPr>
        <p:spPr>
          <a:xfrm flipV="1">
            <a:off x="8174124" y="1527691"/>
            <a:ext cx="1293605" cy="1520388"/>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or: Elbow 24">
            <a:extLst>
              <a:ext uri="{FF2B5EF4-FFF2-40B4-BE49-F238E27FC236}">
                <a16:creationId xmlns:a16="http://schemas.microsoft.com/office/drawing/2014/main" xmlns="" id="{175845E9-9245-49C8-B647-2FA4395FCA1F}"/>
              </a:ext>
            </a:extLst>
          </p:cNvPr>
          <p:cNvCxnSpPr>
            <a:cxnSpLocks/>
            <a:stCxn id="6" idx="3"/>
            <a:endCxn id="9" idx="1"/>
          </p:cNvCxnSpPr>
          <p:nvPr/>
        </p:nvCxnSpPr>
        <p:spPr>
          <a:xfrm flipV="1">
            <a:off x="8174124" y="3045335"/>
            <a:ext cx="1293605" cy="2744"/>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24">
            <a:extLst>
              <a:ext uri="{FF2B5EF4-FFF2-40B4-BE49-F238E27FC236}">
                <a16:creationId xmlns:a16="http://schemas.microsoft.com/office/drawing/2014/main" xmlns="" id="{9FEFF732-FB1F-4D61-8656-0E6515D3FF5A}"/>
              </a:ext>
            </a:extLst>
          </p:cNvPr>
          <p:cNvCxnSpPr>
            <a:cxnSpLocks/>
            <a:stCxn id="6" idx="3"/>
            <a:endCxn id="11" idx="1"/>
          </p:cNvCxnSpPr>
          <p:nvPr/>
        </p:nvCxnSpPr>
        <p:spPr>
          <a:xfrm>
            <a:off x="8174124" y="3048079"/>
            <a:ext cx="1293605" cy="1598566"/>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xmlns="" id="{31EE10D2-61E5-4688-869C-A476FC1825E9}"/>
              </a:ext>
            </a:extLst>
          </p:cNvPr>
          <p:cNvCxnSpPr>
            <a:cxnSpLocks/>
            <a:stCxn id="6" idx="3"/>
            <a:endCxn id="12" idx="1"/>
          </p:cNvCxnSpPr>
          <p:nvPr/>
        </p:nvCxnSpPr>
        <p:spPr>
          <a:xfrm flipV="1">
            <a:off x="8174124" y="1527691"/>
            <a:ext cx="1293605" cy="15203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85706773-91C4-4EBC-9867-27D0B87C76B4}"/>
              </a:ext>
            </a:extLst>
          </p:cNvPr>
          <p:cNvSpPr txBox="1"/>
          <p:nvPr/>
        </p:nvSpPr>
        <p:spPr>
          <a:xfrm>
            <a:off x="9656722" y="2091383"/>
            <a:ext cx="568626" cy="276999"/>
          </a:xfrm>
          <a:prstGeom prst="rect">
            <a:avLst/>
          </a:prstGeom>
          <a:noFill/>
        </p:spPr>
        <p:txBody>
          <a:bodyPr wrap="square" rtlCol="0">
            <a:spAutoFit/>
          </a:bodyPr>
          <a:lstStyle/>
          <a:p>
            <a:pPr algn="ctr"/>
            <a:r>
              <a:rPr lang="en-US" sz="1200" dirty="0"/>
              <a:t>Cat 1</a:t>
            </a:r>
            <a:endParaRPr lang="en-US" dirty="0"/>
          </a:p>
        </p:txBody>
      </p:sp>
      <p:sp>
        <p:nvSpPr>
          <p:cNvPr id="41" name="TextBox 40">
            <a:extLst>
              <a:ext uri="{FF2B5EF4-FFF2-40B4-BE49-F238E27FC236}">
                <a16:creationId xmlns:a16="http://schemas.microsoft.com/office/drawing/2014/main" xmlns="" id="{40776011-BB25-470D-84E5-86D697896D18}"/>
              </a:ext>
            </a:extLst>
          </p:cNvPr>
          <p:cNvSpPr txBox="1"/>
          <p:nvPr/>
        </p:nvSpPr>
        <p:spPr>
          <a:xfrm>
            <a:off x="9656722" y="3671992"/>
            <a:ext cx="568626" cy="276999"/>
          </a:xfrm>
          <a:prstGeom prst="rect">
            <a:avLst/>
          </a:prstGeom>
          <a:noFill/>
        </p:spPr>
        <p:txBody>
          <a:bodyPr wrap="square" rtlCol="0">
            <a:spAutoFit/>
          </a:bodyPr>
          <a:lstStyle/>
          <a:p>
            <a:pPr algn="ctr"/>
            <a:r>
              <a:rPr lang="en-US" sz="1200" dirty="0"/>
              <a:t>Cat 2</a:t>
            </a:r>
            <a:endParaRPr lang="en-US" dirty="0"/>
          </a:p>
        </p:txBody>
      </p:sp>
      <p:sp>
        <p:nvSpPr>
          <p:cNvPr id="42" name="TextBox 41">
            <a:extLst>
              <a:ext uri="{FF2B5EF4-FFF2-40B4-BE49-F238E27FC236}">
                <a16:creationId xmlns:a16="http://schemas.microsoft.com/office/drawing/2014/main" xmlns="" id="{E0D6A98A-E434-49F2-B853-AA1D2481C810}"/>
              </a:ext>
            </a:extLst>
          </p:cNvPr>
          <p:cNvSpPr txBox="1"/>
          <p:nvPr/>
        </p:nvSpPr>
        <p:spPr>
          <a:xfrm>
            <a:off x="9656722" y="5252601"/>
            <a:ext cx="568626" cy="276999"/>
          </a:xfrm>
          <a:prstGeom prst="rect">
            <a:avLst/>
          </a:prstGeom>
          <a:noFill/>
        </p:spPr>
        <p:txBody>
          <a:bodyPr wrap="square" rtlCol="0">
            <a:spAutoFit/>
          </a:bodyPr>
          <a:lstStyle/>
          <a:p>
            <a:pPr algn="ctr"/>
            <a:r>
              <a:rPr lang="en-US" sz="1200" dirty="0"/>
              <a:t>Cat 3</a:t>
            </a:r>
            <a:endParaRPr lang="en-US" dirty="0"/>
          </a:p>
        </p:txBody>
      </p:sp>
    </p:spTree>
    <p:extLst>
      <p:ext uri="{BB962C8B-B14F-4D97-AF65-F5344CB8AC3E}">
        <p14:creationId xmlns:p14="http://schemas.microsoft.com/office/powerpoint/2010/main" val="374339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496181" cy="4679950"/>
          </a:xfrm>
        </p:spPr>
        <p:txBody>
          <a:bodyPr>
            <a:noAutofit/>
          </a:bodyPr>
          <a:lstStyle/>
          <a:p>
            <a:r>
              <a:rPr lang="en-US" sz="1600" dirty="0"/>
              <a:t>Instantiation</a:t>
            </a:r>
            <a:r>
              <a:rPr lang="en-US" sz="1600" b="1" dirty="0"/>
              <a:t> </a:t>
            </a:r>
            <a:r>
              <a:rPr lang="en-US" sz="1600" dirty="0"/>
              <a:t>creates a new instance of a class and temporarily stores it within an </a:t>
            </a:r>
            <a:r>
              <a:rPr lang="en-US" sz="1600" b="1" dirty="0"/>
              <a:t>object variable</a:t>
            </a:r>
            <a:r>
              <a:rPr lang="en-US" sz="1600" dirty="0"/>
              <a:t>:</a:t>
            </a:r>
          </a:p>
          <a:p>
            <a:pPr>
              <a:defRPr/>
            </a:pPr>
            <a:endParaRPr lang="en-US" sz="1400"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class Cat {</a:t>
            </a:r>
          </a:p>
          <a:p>
            <a:pPr>
              <a:defRPr/>
            </a:pPr>
            <a:endParaRPr lang="en-US" sz="1400" dirty="0">
              <a:latin typeface="Courier New" panose="02070309020205020404" pitchFamily="49" charset="0"/>
              <a:cs typeface="Courier New" panose="02070309020205020404" pitchFamily="49" charset="0"/>
            </a:endParaRPr>
          </a:p>
          <a:p>
            <a:pPr>
              <a:defRPr/>
            </a:pP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const cat1 = new Cat();			</a:t>
            </a:r>
            <a:r>
              <a:rPr lang="en-US" sz="1400" dirty="0">
                <a:latin typeface="Courier New" panose="02070309020205020404" pitchFamily="49" charset="0"/>
                <a:cs typeface="Courier New" panose="02070309020205020404" pitchFamily="49" charset="0"/>
              </a:rPr>
              <a:t>// Unique instance of the Cat class</a:t>
            </a:r>
            <a:r>
              <a:rPr lang="en-US" sz="1400" b="1" dirty="0">
                <a:latin typeface="Courier New" panose="02070309020205020404" pitchFamily="49" charset="0"/>
                <a:cs typeface="Courier New" panose="02070309020205020404" pitchFamily="49" charset="0"/>
              </a:rPr>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const cat2 = new Cat();			</a:t>
            </a:r>
            <a:r>
              <a:rPr lang="en-US" sz="1400" dirty="0">
                <a:latin typeface="Courier New" panose="02070309020205020404" pitchFamily="49" charset="0"/>
                <a:cs typeface="Courier New" panose="02070309020205020404" pitchFamily="49" charset="0"/>
              </a:rPr>
              <a:t>// Unique instance of the Cat class</a:t>
            </a:r>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const cat3 = new Cat();			</a:t>
            </a:r>
            <a:r>
              <a:rPr lang="en-US" sz="1400" dirty="0">
                <a:latin typeface="Courier New" panose="02070309020205020404" pitchFamily="49" charset="0"/>
                <a:cs typeface="Courier New" panose="02070309020205020404" pitchFamily="49" charset="0"/>
              </a:rPr>
              <a:t>// Unique instance of the Cat class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defRPr/>
            </a:pPr>
            <a:r>
              <a:rPr lang="en-US" sz="1600" i="1" dirty="0">
                <a:cs typeface="Courier New" panose="02070309020205020404" pitchFamily="49" charset="0"/>
              </a:rPr>
              <a:t>* The process of instantiation is the same in ES5 and ES6.</a:t>
            </a:r>
          </a:p>
        </p:txBody>
      </p:sp>
      <p:sp>
        <p:nvSpPr>
          <p:cNvPr id="2" name="Text Placeholder 1"/>
          <p:cNvSpPr>
            <a:spLocks noGrp="1"/>
          </p:cNvSpPr>
          <p:nvPr>
            <p:ph type="body" sz="quarter" idx="11"/>
          </p:nvPr>
        </p:nvSpPr>
        <p:spPr/>
        <p:txBody>
          <a:bodyPr/>
          <a:lstStyle/>
          <a:p>
            <a:r>
              <a:rPr lang="en-US" dirty="0"/>
              <a:t>Instantiation</a:t>
            </a:r>
          </a:p>
        </p:txBody>
      </p:sp>
    </p:spTree>
    <p:extLst>
      <p:ext uri="{BB962C8B-B14F-4D97-AF65-F5344CB8AC3E}">
        <p14:creationId xmlns:p14="http://schemas.microsoft.com/office/powerpoint/2010/main" val="418136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2834" cy="4679950"/>
          </a:xfrm>
        </p:spPr>
        <p:txBody>
          <a:bodyPr>
            <a:noAutofit/>
          </a:bodyPr>
          <a:lstStyle/>
          <a:p>
            <a:pPr marL="460375" indent="-460375">
              <a:buFont typeface="Wingdings" panose="05000000000000000000" pitchFamily="2" charset="2"/>
              <a:buChar char="v"/>
            </a:pPr>
            <a:r>
              <a:rPr lang="en-US" sz="1600" dirty="0"/>
              <a:t>In most OOP languages, the </a:t>
            </a:r>
            <a:r>
              <a:rPr lang="en-US" sz="1600" b="1" dirty="0"/>
              <a:t>constructor</a:t>
            </a:r>
            <a:r>
              <a:rPr lang="en-US" sz="1600" dirty="0"/>
              <a:t> is a special type of method that executes immediately when the class is instantiated.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The constructor is a great way to set important properties for an object upon its instantiation. The VIN number for a new Car for instance or the name of a cat. These are important properties that you would want to set immediately upon creation of the object.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 ES5, the function serves as the constructor of the object. In ES6, a special constructor method is used instead. </a:t>
            </a:r>
          </a:p>
        </p:txBody>
      </p:sp>
      <p:sp>
        <p:nvSpPr>
          <p:cNvPr id="2" name="Text Placeholder 1"/>
          <p:cNvSpPr>
            <a:spLocks noGrp="1"/>
          </p:cNvSpPr>
          <p:nvPr>
            <p:ph type="body" sz="quarter" idx="11"/>
          </p:nvPr>
        </p:nvSpPr>
        <p:spPr/>
        <p:txBody>
          <a:bodyPr/>
          <a:lstStyle/>
          <a:p>
            <a:r>
              <a:rPr lang="en-US" dirty="0"/>
              <a:t>The Constructor</a:t>
            </a:r>
          </a:p>
        </p:txBody>
      </p:sp>
      <p:pic>
        <p:nvPicPr>
          <p:cNvPr id="17" name="Picture 16" descr="Shape&#10;&#10;Description automatically generated with low confidence">
            <a:extLst>
              <a:ext uri="{FF2B5EF4-FFF2-40B4-BE49-F238E27FC236}">
                <a16:creationId xmlns:a16="http://schemas.microsoft.com/office/drawing/2014/main" xmlns="" id="{7D1FA233-86EB-4FB9-9F1B-FCA9C914E61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2361670"/>
            <a:ext cx="946612" cy="1367329"/>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xmlns="" id="{8C2B4B8C-686C-47A2-8B17-F8229DA1583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3962980"/>
            <a:ext cx="946612" cy="1367329"/>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xmlns="" id="{D3778D55-2FCD-4171-A012-4CCCF2969C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7729" y="844026"/>
            <a:ext cx="946612" cy="1367329"/>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xmlns="" id="{85AB0558-C49E-4FDB-90CD-EB453EB85E2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31689" y="1934098"/>
            <a:ext cx="1542435" cy="2227962"/>
          </a:xfrm>
          <a:prstGeom prst="rect">
            <a:avLst/>
          </a:prstGeom>
        </p:spPr>
      </p:pic>
      <p:sp>
        <p:nvSpPr>
          <p:cNvPr id="21" name="TextBox 20">
            <a:extLst>
              <a:ext uri="{FF2B5EF4-FFF2-40B4-BE49-F238E27FC236}">
                <a16:creationId xmlns:a16="http://schemas.microsoft.com/office/drawing/2014/main" xmlns="" id="{A132DA61-B596-4EA2-93FC-5E12B4F66A06}"/>
              </a:ext>
            </a:extLst>
          </p:cNvPr>
          <p:cNvSpPr txBox="1"/>
          <p:nvPr/>
        </p:nvSpPr>
        <p:spPr>
          <a:xfrm>
            <a:off x="7234489" y="4033980"/>
            <a:ext cx="493533" cy="369332"/>
          </a:xfrm>
          <a:prstGeom prst="rect">
            <a:avLst/>
          </a:prstGeom>
          <a:noFill/>
        </p:spPr>
        <p:txBody>
          <a:bodyPr wrap="square" rtlCol="0">
            <a:spAutoFit/>
          </a:bodyPr>
          <a:lstStyle/>
          <a:p>
            <a:r>
              <a:rPr lang="en-US" dirty="0"/>
              <a:t>Cat</a:t>
            </a:r>
          </a:p>
        </p:txBody>
      </p:sp>
      <p:cxnSp>
        <p:nvCxnSpPr>
          <p:cNvPr id="22" name="Connector: Curved 21">
            <a:extLst>
              <a:ext uri="{FF2B5EF4-FFF2-40B4-BE49-F238E27FC236}">
                <a16:creationId xmlns:a16="http://schemas.microsoft.com/office/drawing/2014/main" xmlns="" id="{271E94BB-490A-40B2-9C55-03014E9DE341}"/>
              </a:ext>
            </a:extLst>
          </p:cNvPr>
          <p:cNvCxnSpPr/>
          <p:nvPr/>
        </p:nvCxnSpPr>
        <p:spPr>
          <a:xfrm>
            <a:off x="8291572" y="24754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xmlns="" id="{7FC28326-7F01-44D5-9327-9D000CFEDD70}"/>
              </a:ext>
            </a:extLst>
          </p:cNvPr>
          <p:cNvCxnSpPr>
            <a:stCxn id="20" idx="3"/>
          </p:cNvCxnSpPr>
          <p:nvPr/>
        </p:nvCxnSpPr>
        <p:spPr>
          <a:xfrm>
            <a:off x="8174124" y="3072121"/>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4">
            <a:extLst>
              <a:ext uri="{FF2B5EF4-FFF2-40B4-BE49-F238E27FC236}">
                <a16:creationId xmlns:a16="http://schemas.microsoft.com/office/drawing/2014/main" xmlns="" id="{0039542F-EF43-4360-AB38-D7F4E3C62F90}"/>
              </a:ext>
            </a:extLst>
          </p:cNvPr>
          <p:cNvCxnSpPr>
            <a:cxnSpLocks/>
            <a:stCxn id="20" idx="3"/>
            <a:endCxn id="19" idx="1"/>
          </p:cNvCxnSpPr>
          <p:nvPr/>
        </p:nvCxnSpPr>
        <p:spPr>
          <a:xfrm flipV="1">
            <a:off x="8174124" y="1527691"/>
            <a:ext cx="1293605" cy="1520388"/>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xmlns="" id="{B4C9D7AB-DD6C-47DE-8CEA-0A907CA3A6F4}"/>
              </a:ext>
            </a:extLst>
          </p:cNvPr>
          <p:cNvCxnSpPr>
            <a:cxnSpLocks/>
            <a:stCxn id="20" idx="3"/>
            <a:endCxn id="17" idx="1"/>
          </p:cNvCxnSpPr>
          <p:nvPr/>
        </p:nvCxnSpPr>
        <p:spPr>
          <a:xfrm flipV="1">
            <a:off x="8174124" y="3045335"/>
            <a:ext cx="1293605" cy="2744"/>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nector: Elbow 24">
            <a:extLst>
              <a:ext uri="{FF2B5EF4-FFF2-40B4-BE49-F238E27FC236}">
                <a16:creationId xmlns:a16="http://schemas.microsoft.com/office/drawing/2014/main" xmlns="" id="{76898831-B1C5-4A81-8AB1-DA71938D4979}"/>
              </a:ext>
            </a:extLst>
          </p:cNvPr>
          <p:cNvCxnSpPr>
            <a:cxnSpLocks/>
            <a:stCxn id="20" idx="3"/>
            <a:endCxn id="18" idx="1"/>
          </p:cNvCxnSpPr>
          <p:nvPr/>
        </p:nvCxnSpPr>
        <p:spPr>
          <a:xfrm>
            <a:off x="8174124" y="3048079"/>
            <a:ext cx="1293605" cy="1598566"/>
          </a:xfrm>
          <a:prstGeom prst="curvedConnector3">
            <a:avLst>
              <a:gd name="adj1" fmla="val 50000"/>
            </a:avLst>
          </a:prstGeom>
          <a:ln w="28575"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xmlns="" id="{2AB0CDA7-CB17-4CA3-8317-0E79CBA444B0}"/>
              </a:ext>
            </a:extLst>
          </p:cNvPr>
          <p:cNvCxnSpPr>
            <a:cxnSpLocks/>
            <a:stCxn id="20" idx="3"/>
            <a:endCxn id="19" idx="1"/>
          </p:cNvCxnSpPr>
          <p:nvPr/>
        </p:nvCxnSpPr>
        <p:spPr>
          <a:xfrm flipV="1">
            <a:off x="8174124" y="1527691"/>
            <a:ext cx="1293605" cy="15203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CAA2549E-3DAD-4D14-A100-3551F7FF8C57}"/>
              </a:ext>
            </a:extLst>
          </p:cNvPr>
          <p:cNvSpPr txBox="1"/>
          <p:nvPr/>
        </p:nvSpPr>
        <p:spPr>
          <a:xfrm>
            <a:off x="10439906" y="1343024"/>
            <a:ext cx="1268040" cy="276999"/>
          </a:xfrm>
          <a:prstGeom prst="rect">
            <a:avLst/>
          </a:prstGeom>
          <a:noFill/>
        </p:spPr>
        <p:txBody>
          <a:bodyPr wrap="square" rtlCol="0">
            <a:spAutoFit/>
          </a:bodyPr>
          <a:lstStyle/>
          <a:p>
            <a:r>
              <a:rPr lang="en-US" sz="1200" dirty="0"/>
              <a:t>name: Nixon</a:t>
            </a:r>
          </a:p>
        </p:txBody>
      </p:sp>
      <p:sp>
        <p:nvSpPr>
          <p:cNvPr id="29" name="TextBox 28">
            <a:extLst>
              <a:ext uri="{FF2B5EF4-FFF2-40B4-BE49-F238E27FC236}">
                <a16:creationId xmlns:a16="http://schemas.microsoft.com/office/drawing/2014/main" xmlns="" id="{9A4F378D-C569-4BA0-8DC4-677BF1E8893D}"/>
              </a:ext>
            </a:extLst>
          </p:cNvPr>
          <p:cNvSpPr txBox="1"/>
          <p:nvPr/>
        </p:nvSpPr>
        <p:spPr>
          <a:xfrm>
            <a:off x="10439906" y="2860668"/>
            <a:ext cx="1504444" cy="276999"/>
          </a:xfrm>
          <a:prstGeom prst="rect">
            <a:avLst/>
          </a:prstGeom>
          <a:noFill/>
        </p:spPr>
        <p:txBody>
          <a:bodyPr wrap="square" rtlCol="0">
            <a:spAutoFit/>
          </a:bodyPr>
          <a:lstStyle/>
          <a:p>
            <a:r>
              <a:rPr lang="en-US" sz="1200" dirty="0"/>
              <a:t>name: Reagan</a:t>
            </a:r>
          </a:p>
        </p:txBody>
      </p:sp>
      <p:sp>
        <p:nvSpPr>
          <p:cNvPr id="30" name="TextBox 29">
            <a:extLst>
              <a:ext uri="{FF2B5EF4-FFF2-40B4-BE49-F238E27FC236}">
                <a16:creationId xmlns:a16="http://schemas.microsoft.com/office/drawing/2014/main" xmlns="" id="{CBC2F79A-9D21-4F6C-ACDA-DD769B34B39F}"/>
              </a:ext>
            </a:extLst>
          </p:cNvPr>
          <p:cNvSpPr txBox="1"/>
          <p:nvPr/>
        </p:nvSpPr>
        <p:spPr>
          <a:xfrm>
            <a:off x="10439906" y="4461978"/>
            <a:ext cx="1504444" cy="276999"/>
          </a:xfrm>
          <a:prstGeom prst="rect">
            <a:avLst/>
          </a:prstGeom>
          <a:noFill/>
        </p:spPr>
        <p:txBody>
          <a:bodyPr wrap="square" rtlCol="0">
            <a:spAutoFit/>
          </a:bodyPr>
          <a:lstStyle/>
          <a:p>
            <a:r>
              <a:rPr lang="en-US" sz="1200" dirty="0"/>
              <a:t>name: Chamberlain</a:t>
            </a:r>
            <a:endParaRPr lang="en-US" dirty="0"/>
          </a:p>
        </p:txBody>
      </p:sp>
    </p:spTree>
    <p:extLst>
      <p:ext uri="{BB962C8B-B14F-4D97-AF65-F5344CB8AC3E}">
        <p14:creationId xmlns:p14="http://schemas.microsoft.com/office/powerpoint/2010/main" val="116605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799"/>
            <a:ext cx="11492634" cy="5040561"/>
          </a:xfrm>
        </p:spPr>
        <p:txBody>
          <a:bodyPr>
            <a:normAutofit/>
          </a:bodyPr>
          <a:lstStyle/>
          <a:p>
            <a:pPr marL="461963" indent="-461963">
              <a:buFont typeface="Wingdings" pitchFamily="2" charset="2"/>
              <a:buChar char="v"/>
            </a:pPr>
            <a:r>
              <a:rPr lang="en-US" sz="1600" dirty="0"/>
              <a:t>Introduction to Object-Oriented Programming in JavaScript</a:t>
            </a:r>
          </a:p>
          <a:p>
            <a:pPr marL="914400" indent="-461963">
              <a:buFont typeface="Wingdings" pitchFamily="2" charset="2"/>
              <a:buChar char="v"/>
            </a:pPr>
            <a:r>
              <a:rPr lang="en-US" sz="1600" dirty="0"/>
              <a:t>Object Literals</a:t>
            </a:r>
          </a:p>
          <a:p>
            <a:pPr marL="914400" indent="-461963">
              <a:buFont typeface="Wingdings" pitchFamily="2" charset="2"/>
              <a:buChar char="v"/>
            </a:pPr>
            <a:r>
              <a:rPr lang="en-US" sz="1600" dirty="0"/>
              <a:t>Object Constructors</a:t>
            </a:r>
          </a:p>
          <a:p>
            <a:pPr marL="914400" indent="-461963">
              <a:buFont typeface="Wingdings" pitchFamily="2" charset="2"/>
              <a:buChar char="v"/>
            </a:pPr>
            <a:r>
              <a:rPr lang="en-US" sz="1600" dirty="0"/>
              <a:t>ES6 Syntax</a:t>
            </a:r>
          </a:p>
          <a:p>
            <a:pPr marL="461963" indent="-461963">
              <a:buFont typeface="Wingdings" pitchFamily="2" charset="2"/>
              <a:buChar char="v"/>
            </a:pPr>
            <a:r>
              <a:rPr lang="en-US" sz="1600" dirty="0"/>
              <a:t>Basic Object-Oriented Programming Concepts (Object Constructor and ES6 Class Syntax)</a:t>
            </a:r>
          </a:p>
          <a:p>
            <a:pPr marL="461963" indent="-461963">
              <a:buFont typeface="Wingdings" pitchFamily="2" charset="2"/>
              <a:buChar char="v"/>
            </a:pPr>
            <a:r>
              <a:rPr lang="en-US" sz="1600" dirty="0"/>
              <a:t>The Four Pillars of Object-Oriented Programming</a:t>
            </a:r>
          </a:p>
          <a:p>
            <a:pPr marL="914400" indent="-461963">
              <a:buFont typeface="Wingdings" pitchFamily="2" charset="2"/>
              <a:buChar char="v"/>
            </a:pPr>
            <a:r>
              <a:rPr lang="en-US" sz="1600" dirty="0"/>
              <a:t>Encapsulation</a:t>
            </a:r>
          </a:p>
          <a:p>
            <a:pPr marL="914400" indent="-461963">
              <a:buFont typeface="Wingdings" pitchFamily="2" charset="2"/>
              <a:buChar char="v"/>
            </a:pPr>
            <a:r>
              <a:rPr lang="en-US" sz="1600" dirty="0"/>
              <a:t>Abstraction</a:t>
            </a:r>
          </a:p>
          <a:p>
            <a:pPr marL="914400" indent="-461963">
              <a:buFont typeface="Wingdings" pitchFamily="2" charset="2"/>
              <a:buChar char="v"/>
            </a:pPr>
            <a:r>
              <a:rPr lang="en-US" sz="1600" dirty="0"/>
              <a:t>Inheritance</a:t>
            </a:r>
          </a:p>
          <a:p>
            <a:pPr marL="914400" indent="-461963">
              <a:buFont typeface="Wingdings" pitchFamily="2" charset="2"/>
              <a:buChar char="v"/>
            </a:pPr>
            <a:r>
              <a:rPr lang="en-US" sz="1600" dirty="0"/>
              <a:t>Polymorphism</a:t>
            </a:r>
          </a:p>
          <a:p>
            <a:pPr marL="461963" indent="-461963">
              <a:buFont typeface="Wingdings" pitchFamily="2" charset="2"/>
              <a:buChar char="v"/>
            </a:pPr>
            <a:r>
              <a:rPr lang="en-US" sz="1600" dirty="0"/>
              <a:t>Object Literal Syntax</a:t>
            </a:r>
          </a:p>
          <a:p>
            <a:pPr marL="466725" indent="-466725">
              <a:buFont typeface="Wingdings" pitchFamily="2" charset="2"/>
              <a:buChar char="v"/>
            </a:pPr>
            <a:r>
              <a:rPr lang="en-US" sz="1600" dirty="0"/>
              <a:t>Lab 19: The Jukebox Application (ES6)</a:t>
            </a:r>
          </a:p>
          <a:p>
            <a:pPr marL="466725" indent="-466725">
              <a:buFont typeface="Wingdings" pitchFamily="2" charset="2"/>
              <a:buChar char="v"/>
            </a:pPr>
            <a:r>
              <a:rPr lang="en-US" sz="1600" dirty="0"/>
              <a:t>Lab 20: The Task Manager Application v2 (ES5)</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496181" cy="4679950"/>
          </a:xfrm>
        </p:spPr>
        <p:txBody>
          <a:bodyPr>
            <a:noAutofit/>
          </a:bodyPr>
          <a:lstStyle/>
          <a:p>
            <a:r>
              <a:rPr lang="en-US" sz="1600" b="1" dirty="0"/>
              <a:t>ES5</a:t>
            </a:r>
            <a:r>
              <a:rPr lang="en-US" sz="1400" dirty="0"/>
              <a:t/>
            </a:r>
            <a:br>
              <a:rPr lang="en-US" sz="1400" dirty="0"/>
            </a:br>
            <a:r>
              <a:rPr lang="en-US" sz="1400" dirty="0">
                <a:latin typeface="Courier New" panose="02070309020205020404" pitchFamily="49" charset="0"/>
                <a:cs typeface="Courier New" panose="02070309020205020404" pitchFamily="49" charset="0"/>
              </a:rPr>
              <a:t>function Cat() {</a:t>
            </a:r>
          </a:p>
          <a:p>
            <a:r>
              <a:rPr lang="en-US" sz="1400" dirty="0">
                <a:latin typeface="Courier New" panose="02070309020205020404" pitchFamily="49" charset="0"/>
                <a:cs typeface="Courier New" panose="02070309020205020404" pitchFamily="49" charset="0"/>
              </a:rPr>
              <a:t>	console.log(`The new cat has been created!`);</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cat1 = new Cat(); 				// Text is immediately displayed in console</a:t>
            </a:r>
            <a:br>
              <a:rPr lang="en-US" sz="1400" dirty="0">
                <a:latin typeface="Courier New" panose="02070309020205020404" pitchFamily="49" charset="0"/>
                <a:cs typeface="Courier New" panose="02070309020205020404" pitchFamily="49" charset="0"/>
              </a:rPr>
            </a:br>
            <a:endParaRPr lang="en-US" sz="1400" i="1" dirty="0">
              <a:latin typeface="Courier New" panose="02070309020205020404" pitchFamily="49" charset="0"/>
              <a:cs typeface="Courier New" panose="02070309020205020404" pitchFamily="49" charset="0"/>
            </a:endParaRPr>
          </a:p>
          <a:p>
            <a:r>
              <a:rPr lang="en-US" sz="1600" b="1" dirty="0"/>
              <a:t>ES6</a:t>
            </a:r>
            <a:endParaRPr lang="en-US" sz="1400" b="1"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 {</a:t>
            </a:r>
          </a:p>
          <a:p>
            <a:r>
              <a:rPr lang="en-US" sz="1400" dirty="0">
                <a:latin typeface="Courier New" panose="02070309020205020404" pitchFamily="49" charset="0"/>
                <a:cs typeface="Courier New" panose="02070309020205020404" pitchFamily="49" charset="0"/>
              </a:rPr>
              <a:t>		console.log(`The new cat has been created!`);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cat1 = new Cat(); 				// Text is immediately displayed in </a:t>
            </a:r>
            <a:r>
              <a:rPr lang="en-US" sz="1400" dirty="0" smtClean="0">
                <a:latin typeface="Courier New" panose="02070309020205020404" pitchFamily="49" charset="0"/>
                <a:cs typeface="Courier New" panose="02070309020205020404" pitchFamily="49" charset="0"/>
              </a:rPr>
              <a:t>console</a:t>
            </a:r>
          </a:p>
          <a:p>
            <a:endParaRPr lang="en-US" sz="1400" i="1" dirty="0">
              <a:latin typeface="Courier New" panose="02070309020205020404" pitchFamily="49" charset="0"/>
              <a:cs typeface="Courier New" panose="02070309020205020404" pitchFamily="49" charset="0"/>
            </a:endParaRPr>
          </a:p>
          <a:p>
            <a:r>
              <a:rPr lang="en-US" sz="1400" i="1" dirty="0" smtClean="0">
                <a:latin typeface="Courier New" panose="02070309020205020404" pitchFamily="49" charset="0"/>
                <a:cs typeface="Courier New" panose="02070309020205020404" pitchFamily="49" charset="0"/>
              </a:rPr>
              <a:t>Constructor is the body of the function.</a:t>
            </a:r>
          </a:p>
          <a:p>
            <a:r>
              <a:rPr lang="en-US" sz="1400" i="1" dirty="0" smtClean="0">
                <a:latin typeface="Courier New" panose="02070309020205020404" pitchFamily="49" charset="0"/>
                <a:cs typeface="Courier New" panose="02070309020205020404" pitchFamily="49" charset="0"/>
              </a:rPr>
              <a:t>Constructor is typically used to set Properties, which then are used to do something via a method.</a:t>
            </a:r>
            <a:endParaRPr lang="en-US" sz="1400" i="1"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Constructor</a:t>
            </a:r>
          </a:p>
        </p:txBody>
      </p:sp>
    </p:spTree>
    <p:extLst>
      <p:ext uri="{BB962C8B-B14F-4D97-AF65-F5344CB8AC3E}">
        <p14:creationId xmlns:p14="http://schemas.microsoft.com/office/powerpoint/2010/main" val="134557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60375" indent="-460375">
              <a:buFont typeface="Wingdings" panose="05000000000000000000" pitchFamily="2" charset="2"/>
              <a:buChar char="v"/>
            </a:pPr>
            <a:r>
              <a:rPr lang="en-US" sz="1600" b="1" dirty="0"/>
              <a:t>Properties</a:t>
            </a:r>
            <a:r>
              <a:rPr lang="en-US" sz="1600" dirty="0"/>
              <a:t> are characteristics of a class.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Once you instantiate a class as an object, that object instance will inherit any properties defined within the class.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Think about the characteristics that a cat has including color, breed, eye color, height, length, width, weight, etc. These are the properties that you would define when blueprinting a Cat class.</a:t>
            </a:r>
          </a:p>
        </p:txBody>
      </p:sp>
      <p:sp>
        <p:nvSpPr>
          <p:cNvPr id="2" name="Text Placeholder 1"/>
          <p:cNvSpPr>
            <a:spLocks noGrp="1"/>
          </p:cNvSpPr>
          <p:nvPr>
            <p:ph type="body" sz="quarter" idx="11"/>
          </p:nvPr>
        </p:nvSpPr>
        <p:spPr/>
        <p:txBody>
          <a:bodyPr/>
          <a:lstStyle/>
          <a:p>
            <a:r>
              <a:rPr lang="en-US" dirty="0"/>
              <a:t>Properties</a:t>
            </a:r>
          </a:p>
        </p:txBody>
      </p:sp>
      <p:pic>
        <p:nvPicPr>
          <p:cNvPr id="8" name="Picture 7" descr="Graphical user interface&#10;&#10;Description automatically generated">
            <a:extLst>
              <a:ext uri="{FF2B5EF4-FFF2-40B4-BE49-F238E27FC236}">
                <a16:creationId xmlns:a16="http://schemas.microsoft.com/office/drawing/2014/main" xmlns="" id="{DCEC2FCF-A9A4-4DE3-AFAD-F6E01C55A66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451905" y="1988840"/>
            <a:ext cx="4888889" cy="3746032"/>
          </a:xfrm>
          <a:prstGeom prst="rect">
            <a:avLst/>
          </a:prstGeom>
        </p:spPr>
      </p:pic>
    </p:spTree>
    <p:extLst>
      <p:ext uri="{BB962C8B-B14F-4D97-AF65-F5344CB8AC3E}">
        <p14:creationId xmlns:p14="http://schemas.microsoft.com/office/powerpoint/2010/main" val="74202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t>Working with properties from within the class is done using the keyword </a:t>
            </a:r>
            <a:r>
              <a:rPr lang="en-US" sz="1600" b="1" dirty="0"/>
              <a:t>this</a:t>
            </a:r>
            <a:r>
              <a:rPr lang="en-US" sz="1600" dirty="0"/>
              <a:t>, which refers to the current object:</a:t>
            </a:r>
          </a:p>
          <a:p>
            <a:endParaRPr lang="en-US" sz="1400" dirty="0"/>
          </a:p>
          <a:p>
            <a:r>
              <a:rPr lang="en-US" sz="1400" dirty="0">
                <a:latin typeface="Courier New" panose="02070309020205020404" pitchFamily="49" charset="0"/>
                <a:cs typeface="Courier New" panose="02070309020205020404" pitchFamily="49" charset="0"/>
              </a:rPr>
              <a:t>function Cat(breed, color)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breed;</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this.color</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color;</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this.age</a:t>
            </a:r>
            <a:r>
              <a:rPr lang="en-US" sz="1400" b="1"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console.log(`The new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been created!`);</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p:txBody>
      </p:sp>
      <p:sp>
        <p:nvSpPr>
          <p:cNvPr id="2" name="Text Placeholder 1"/>
          <p:cNvSpPr>
            <a:spLocks noGrp="1"/>
          </p:cNvSpPr>
          <p:nvPr>
            <p:ph type="body" sz="quarter" idx="11"/>
          </p:nvPr>
        </p:nvSpPr>
        <p:spPr/>
        <p:txBody>
          <a:bodyPr/>
          <a:lstStyle/>
          <a:p>
            <a:r>
              <a:rPr lang="en-US" dirty="0"/>
              <a:t>Properties (ES5)</a:t>
            </a:r>
          </a:p>
        </p:txBody>
      </p:sp>
    </p:spTree>
    <p:extLst>
      <p:ext uri="{BB962C8B-B14F-4D97-AF65-F5344CB8AC3E}">
        <p14:creationId xmlns:p14="http://schemas.microsoft.com/office/powerpoint/2010/main" val="2104698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t>Properties</a:t>
            </a:r>
            <a:r>
              <a:rPr lang="en-US" sz="1600" dirty="0"/>
              <a:t> in ES6 are defined in a similar fashion to ES5. Within the constructor, set any properties using the following syntax:</a:t>
            </a:r>
          </a:p>
          <a:p>
            <a:endParaRPr lang="en-US" sz="1400"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breed;</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this.color</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color;</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this.age</a:t>
            </a:r>
            <a:r>
              <a:rPr lang="en-US" sz="1400" b="1" dirty="0">
                <a:latin typeface="Courier New" panose="02070309020205020404" pitchFamily="49" charset="0"/>
                <a:cs typeface="Courier New" panose="02070309020205020404" pitchFamily="49" charset="0"/>
              </a:rPr>
              <a:t> = 0;</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console.log(`The new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been created!`);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endParaRPr lang="en-US" sz="1400" dirty="0">
              <a:latin typeface="Courier New" panose="02070309020205020404" pitchFamily="49" charset="0"/>
              <a:cs typeface="Courier New" panose="02070309020205020404" pitchFamily="49" charset="0"/>
            </a:endParaRPr>
          </a:p>
          <a:p>
            <a:r>
              <a:rPr lang="en-US" sz="1600" i="1" dirty="0">
                <a:cs typeface="Courier New" panose="02070309020205020404" pitchFamily="49" charset="0"/>
              </a:rPr>
              <a:t>* In ES6, properties set within the constructor will not be publicly accessible. In order to create publicly accessible properties, you'll have to use getters and setters.</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Properties (ES6)</a:t>
            </a:r>
          </a:p>
        </p:txBody>
      </p:sp>
    </p:spTree>
    <p:extLst>
      <p:ext uri="{BB962C8B-B14F-4D97-AF65-F5344CB8AC3E}">
        <p14:creationId xmlns:p14="http://schemas.microsoft.com/office/powerpoint/2010/main" val="277443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760641" cy="4679950"/>
          </a:xfrm>
        </p:spPr>
        <p:txBody>
          <a:bodyPr>
            <a:noAutofit/>
          </a:bodyPr>
          <a:lstStyle/>
          <a:p>
            <a:pPr marL="460375" indent="-460375">
              <a:buFont typeface="Wingdings" panose="05000000000000000000" pitchFamily="2" charset="2"/>
              <a:buChar char="v"/>
            </a:pPr>
            <a:r>
              <a:rPr lang="en-US" sz="1600" b="1" dirty="0"/>
              <a:t>Methods</a:t>
            </a:r>
            <a:r>
              <a:rPr lang="en-US" sz="1600" dirty="0"/>
              <a:t> are things that an object will be able to do or actions that it can perform once the object has been instantiated.</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When designing a game, methods are what you want the person playing your game to be able to do. Pac Man can move up, move down, move left, move right, eat pellets, eat ghosts, die, eat a power pellet, eat a fruit, etc.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As it relates to our class, a cat can meow, sleep, scratch, etc.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Methods are easy to spot because they usually include a set of parentheses after the identifier. </a:t>
            </a:r>
          </a:p>
        </p:txBody>
      </p:sp>
      <p:sp>
        <p:nvSpPr>
          <p:cNvPr id="2" name="Text Placeholder 1"/>
          <p:cNvSpPr>
            <a:spLocks noGrp="1"/>
          </p:cNvSpPr>
          <p:nvPr>
            <p:ph type="body" sz="quarter" idx="11"/>
          </p:nvPr>
        </p:nvSpPr>
        <p:spPr/>
        <p:txBody>
          <a:bodyPr/>
          <a:lstStyle/>
          <a:p>
            <a:r>
              <a:rPr lang="en-US" dirty="0"/>
              <a:t>Methods</a:t>
            </a:r>
          </a:p>
        </p:txBody>
      </p:sp>
      <p:pic>
        <p:nvPicPr>
          <p:cNvPr id="4" name="Picture 3" descr="A picture containing text&#10;&#10;Description automatically generated">
            <a:extLst>
              <a:ext uri="{FF2B5EF4-FFF2-40B4-BE49-F238E27FC236}">
                <a16:creationId xmlns:a16="http://schemas.microsoft.com/office/drawing/2014/main" xmlns="" id="{83EB48B4-D5DD-448B-962A-E3C45B63C99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r="23809"/>
          <a:stretch/>
        </p:blipFill>
        <p:spPr>
          <a:xfrm>
            <a:off x="6699472" y="1860838"/>
            <a:ext cx="4924591" cy="4215873"/>
          </a:xfrm>
          <a:prstGeom prst="rect">
            <a:avLst/>
          </a:prstGeom>
        </p:spPr>
      </p:pic>
    </p:spTree>
    <p:extLst>
      <p:ext uri="{BB962C8B-B14F-4D97-AF65-F5344CB8AC3E}">
        <p14:creationId xmlns:p14="http://schemas.microsoft.com/office/powerpoint/2010/main" val="225845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t>Methods</a:t>
            </a:r>
            <a:r>
              <a:rPr lang="en-US" sz="1600" dirty="0"/>
              <a:t> in ES5 are defined using nested functions:</a:t>
            </a:r>
          </a:p>
          <a:p>
            <a:endParaRPr lang="en-US" sz="1400" dirty="0"/>
          </a:p>
          <a:p>
            <a:r>
              <a:rPr lang="en-US" sz="1400" dirty="0">
                <a:latin typeface="Courier New" panose="02070309020205020404" pitchFamily="49" charset="0"/>
                <a:cs typeface="Courier New" panose="02070309020205020404" pitchFamily="49" charset="0"/>
              </a:rPr>
              <a:t>function Cat(breed,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 color;</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this.meow</a:t>
            </a:r>
            <a:r>
              <a:rPr lang="en-US" sz="1400" b="1" dirty="0">
                <a:latin typeface="Courier New" panose="02070309020205020404" pitchFamily="49" charset="0"/>
                <a:cs typeface="Courier New" panose="02070309020205020404" pitchFamily="49" charset="0"/>
              </a:rPr>
              <a:t> = function() {</a:t>
            </a:r>
          </a:p>
          <a:p>
            <a:r>
              <a:rPr lang="en-US" sz="1400" dirty="0">
                <a:latin typeface="Courier New" panose="02070309020205020404" pitchFamily="49" charset="0"/>
                <a:cs typeface="Courier New" panose="02070309020205020404" pitchFamily="49" charset="0"/>
              </a:rPr>
              <a:t>		console.log(`The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meowed!`);</a:t>
            </a:r>
          </a:p>
          <a:p>
            <a:r>
              <a:rPr lang="en-US" sz="1400" b="1"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b="1" dirty="0" err="1">
                <a:latin typeface="Courier New" panose="02070309020205020404" pitchFamily="49" charset="0"/>
                <a:cs typeface="Courier New" panose="02070309020205020404" pitchFamily="49" charset="0"/>
              </a:rPr>
              <a:t>nixon.meow</a:t>
            </a:r>
            <a:r>
              <a:rPr lang="en-US" sz="14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Methods (ES5)</a:t>
            </a:r>
          </a:p>
        </p:txBody>
      </p:sp>
    </p:spTree>
    <p:extLst>
      <p:ext uri="{BB962C8B-B14F-4D97-AF65-F5344CB8AC3E}">
        <p14:creationId xmlns:p14="http://schemas.microsoft.com/office/powerpoint/2010/main" val="389118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t>Methods</a:t>
            </a:r>
            <a:r>
              <a:rPr lang="en-US" sz="1600" dirty="0"/>
              <a:t> in ES6 are defined similarly to how they are defined in ES5:</a:t>
            </a:r>
          </a:p>
          <a:p>
            <a:endParaRPr lang="en-US" sz="1400"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 color;</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meow = function() {</a:t>
            </a:r>
          </a:p>
          <a:p>
            <a:r>
              <a:rPr lang="en-US" sz="1400" dirty="0">
                <a:latin typeface="Courier New" panose="02070309020205020404" pitchFamily="49" charset="0"/>
                <a:cs typeface="Courier New" panose="02070309020205020404" pitchFamily="49" charset="0"/>
              </a:rPr>
              <a:t>		 console.log(`The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meowed!`); </a:t>
            </a:r>
          </a:p>
          <a:p>
            <a:r>
              <a:rPr lang="en-US" sz="1400" b="1"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dirty="0" err="1">
                <a:latin typeface="Courier New" panose="02070309020205020404" pitchFamily="49" charset="0"/>
                <a:cs typeface="Courier New" panose="02070309020205020404" pitchFamily="49" charset="0"/>
              </a:rPr>
              <a:t>nixon</a:t>
            </a:r>
            <a:r>
              <a:rPr lang="en-US" sz="1400" b="1" dirty="0" err="1">
                <a:latin typeface="Courier New" panose="02070309020205020404" pitchFamily="49" charset="0"/>
                <a:cs typeface="Courier New" panose="02070309020205020404" pitchFamily="49" charset="0"/>
              </a:rPr>
              <a:t>.meow</a:t>
            </a:r>
            <a:r>
              <a:rPr lang="en-US" sz="14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Methods (ES6)</a:t>
            </a:r>
          </a:p>
        </p:txBody>
      </p:sp>
    </p:spTree>
    <p:extLst>
      <p:ext uri="{BB962C8B-B14F-4D97-AF65-F5344CB8AC3E}">
        <p14:creationId xmlns:p14="http://schemas.microsoft.com/office/powerpoint/2010/main" val="3796978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t>Classes in ES6 can also contain static methods. A static method is a function that is bound to the class, not an object:</a:t>
            </a:r>
          </a:p>
          <a:p>
            <a:endParaRPr lang="en-US" sz="1400" dirty="0"/>
          </a:p>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 color;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meow = function() {</a:t>
            </a:r>
          </a:p>
          <a:p>
            <a:r>
              <a:rPr lang="en-US" sz="1400" dirty="0">
                <a:latin typeface="Courier New" panose="02070309020205020404" pitchFamily="49" charset="0"/>
                <a:cs typeface="Courier New" panose="02070309020205020404" pitchFamily="49" charset="0"/>
              </a:rPr>
              <a:t>		 console.log(`The ${</a:t>
            </a:r>
            <a:r>
              <a:rPr lang="en-US" sz="1400" dirty="0" err="1">
                <a:latin typeface="Courier New" panose="02070309020205020404" pitchFamily="49" charset="0"/>
                <a:cs typeface="Courier New" panose="02070309020205020404" pitchFamily="49" charset="0"/>
              </a:rPr>
              <a:t>this.color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this.breed</a:t>
            </a:r>
            <a:r>
              <a:rPr lang="en-US" sz="1400" dirty="0">
                <a:latin typeface="Courier New" panose="02070309020205020404" pitchFamily="49" charset="0"/>
                <a:cs typeface="Courier New" panose="02070309020205020404" pitchFamily="49" charset="0"/>
              </a:rPr>
              <a:t>} has meowed!`); </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static eat = function() {console.log('Now he\'s eating!')};</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dirty="0" err="1">
                <a:latin typeface="Courier New" panose="02070309020205020404" pitchFamily="49" charset="0"/>
                <a:cs typeface="Courier New" panose="02070309020205020404" pitchFamily="49" charset="0"/>
              </a:rPr>
              <a:t>nixon.meow</a:t>
            </a:r>
            <a:r>
              <a:rPr lang="en-US" sz="1400" dirty="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Cat.eat</a:t>
            </a:r>
            <a:r>
              <a:rPr lang="en-US" sz="14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Static Methods (ES6)</a:t>
            </a:r>
          </a:p>
        </p:txBody>
      </p:sp>
    </p:spTree>
    <p:extLst>
      <p:ext uri="{BB962C8B-B14F-4D97-AF65-F5344CB8AC3E}">
        <p14:creationId xmlns:p14="http://schemas.microsoft.com/office/powerpoint/2010/main" val="142095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23404"/>
            <a:ext cx="8352928" cy="1611193"/>
          </a:xfrm>
        </p:spPr>
        <p:txBody>
          <a:bodyPr/>
          <a:lstStyle/>
          <a:p>
            <a:pPr algn="ctr"/>
            <a:r>
              <a:rPr lang="en-US" dirty="0"/>
              <a:t>The Four Pillars of Object-Oriented Programming</a:t>
            </a:r>
          </a:p>
        </p:txBody>
      </p:sp>
    </p:spTree>
    <p:extLst>
      <p:ext uri="{BB962C8B-B14F-4D97-AF65-F5344CB8AC3E}">
        <p14:creationId xmlns:p14="http://schemas.microsoft.com/office/powerpoint/2010/main" val="168223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5822040" cy="4679950"/>
          </a:xfrm>
        </p:spPr>
        <p:txBody>
          <a:bodyPr>
            <a:noAutofit/>
          </a:bodyPr>
          <a:lstStyle/>
          <a:p>
            <a:r>
              <a:rPr lang="en-US" sz="1600" b="1" dirty="0"/>
              <a:t>Encapsulation</a:t>
            </a:r>
            <a:r>
              <a:rPr lang="en-US" sz="1600" dirty="0"/>
              <a:t> is achieved when each object keeps its state private, inside a class. Other objects don’t have direct access to this state. Instead, they can only call a list of </a:t>
            </a:r>
            <a:r>
              <a:rPr lang="en-US" sz="1600" b="1" dirty="0"/>
              <a:t>public methods</a:t>
            </a:r>
            <a:r>
              <a:rPr lang="en-US" sz="1600" dirty="0"/>
              <a:t>. </a:t>
            </a:r>
          </a:p>
          <a:p>
            <a:endParaRPr lang="en-US" sz="1600" dirty="0"/>
          </a:p>
          <a:p>
            <a:r>
              <a:rPr lang="en-US" sz="1600" dirty="0"/>
              <a:t>Let’s say we’re building a tiny Sims game. There are people and there is a cat. They communicate with each other. We want to apply encapsulation, so we encapsulate all "cat" logic into a Cat class.</a:t>
            </a:r>
          </a:p>
          <a:p>
            <a:endParaRPr lang="en-US" sz="1600" dirty="0"/>
          </a:p>
          <a:p>
            <a:r>
              <a:rPr lang="en-US" sz="1600" dirty="0"/>
              <a:t>Here the "state" of the cat is the </a:t>
            </a:r>
            <a:r>
              <a:rPr lang="en-US" sz="1600" b="1" dirty="0"/>
              <a:t>private variables </a:t>
            </a:r>
            <a:r>
              <a:rPr lang="en-US" sz="1600" dirty="0"/>
              <a:t>mood, hungry and energy and the </a:t>
            </a:r>
            <a:r>
              <a:rPr lang="en-US" sz="1600" b="1" dirty="0"/>
              <a:t>private method </a:t>
            </a:r>
            <a:r>
              <a:rPr lang="en-US" sz="1600" dirty="0"/>
              <a:t>meow(). It can call it whenever it wants, the other classes can’t tell the cat when to meow. What they can do is defined in the public methods sleep(), play() and feed(). Each of them modifies the internal state somehow and may invoke meow(). Thus, the binding between the private state and public methods is made.</a:t>
            </a:r>
          </a:p>
        </p:txBody>
      </p:sp>
      <p:sp>
        <p:nvSpPr>
          <p:cNvPr id="2" name="Text Placeholder 1"/>
          <p:cNvSpPr>
            <a:spLocks noGrp="1"/>
          </p:cNvSpPr>
          <p:nvPr>
            <p:ph type="body" sz="quarter" idx="11"/>
          </p:nvPr>
        </p:nvSpPr>
        <p:spPr/>
        <p:txBody>
          <a:bodyPr/>
          <a:lstStyle/>
          <a:p>
            <a:r>
              <a:rPr lang="en-US" dirty="0"/>
              <a:t>Encapsulation</a:t>
            </a:r>
          </a:p>
        </p:txBody>
      </p:sp>
      <p:pic>
        <p:nvPicPr>
          <p:cNvPr id="10" name="Picture 9" descr="Diagram&#10;&#10;Description automatically generated">
            <a:extLst>
              <a:ext uri="{FF2B5EF4-FFF2-40B4-BE49-F238E27FC236}">
                <a16:creationId xmlns:a16="http://schemas.microsoft.com/office/drawing/2014/main" xmlns="" id="{BBEC2595-FDAC-4275-A7E8-25C060D1BD8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38130" y="1503806"/>
            <a:ext cx="5904029" cy="4785564"/>
          </a:xfrm>
          <a:prstGeom prst="rect">
            <a:avLst/>
          </a:prstGeom>
        </p:spPr>
      </p:pic>
    </p:spTree>
    <p:extLst>
      <p:ext uri="{BB962C8B-B14F-4D97-AF65-F5344CB8AC3E}">
        <p14:creationId xmlns:p14="http://schemas.microsoft.com/office/powerpoint/2010/main" val="215014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22751"/>
            <a:ext cx="8352928" cy="1612499"/>
          </a:xfrm>
        </p:spPr>
        <p:txBody>
          <a:bodyPr/>
          <a:lstStyle/>
          <a:p>
            <a:pPr algn="ctr"/>
            <a:r>
              <a:rPr lang="en-US" dirty="0"/>
              <a:t>Introduction to Object-Oriented Programming in JavaScript</a:t>
            </a:r>
          </a:p>
        </p:txBody>
      </p:sp>
    </p:spTree>
    <p:extLst>
      <p:ext uri="{BB962C8B-B14F-4D97-AF65-F5344CB8AC3E}">
        <p14:creationId xmlns:p14="http://schemas.microsoft.com/office/powerpoint/2010/main" val="1996826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r>
              <a:rPr lang="en-US" sz="1400" dirty="0">
                <a:latin typeface="Courier New" panose="02070309020205020404" pitchFamily="49" charset="0"/>
                <a:cs typeface="Courier New" panose="02070309020205020404" pitchFamily="49" charset="0"/>
              </a:rPr>
              <a:t>function Cat(breed) {</a:t>
            </a:r>
          </a:p>
          <a:p>
            <a:r>
              <a:rPr lang="en-US" sz="1400" dirty="0">
                <a:latin typeface="Courier New" panose="02070309020205020404" pitchFamily="49" charset="0"/>
                <a:cs typeface="Courier New" panose="02070309020205020404" pitchFamily="49" charset="0"/>
              </a:rPr>
              <a:t>	let _breed = breed;				// Private property using keyword 'let'</a:t>
            </a:r>
          </a:p>
          <a:p>
            <a:r>
              <a:rPr lang="en-US" sz="1400" dirty="0">
                <a:latin typeface="Courier New" panose="02070309020205020404" pitchFamily="49" charset="0"/>
                <a:cs typeface="Courier New" panose="02070309020205020404" pitchFamily="49" charset="0"/>
              </a:rPr>
              <a:t>	let </a:t>
            </a:r>
            <a:r>
              <a:rPr lang="en-US" sz="1400" dirty="0" err="1">
                <a:latin typeface="Courier New" panose="02070309020205020404" pitchFamily="49" charset="0"/>
                <a:cs typeface="Courier New" panose="02070309020205020404" pitchFamily="49" charset="0"/>
              </a:rPr>
              <a:t>displayBreed</a:t>
            </a:r>
            <a:r>
              <a:rPr lang="en-US" sz="1400" dirty="0">
                <a:latin typeface="Courier New" panose="02070309020205020404" pitchFamily="49" charset="0"/>
                <a:cs typeface="Courier New" panose="02070309020205020404" pitchFamily="49" charset="0"/>
              </a:rPr>
              <a:t> = function() {			// Private Method using keyword 'let'</a:t>
            </a:r>
          </a:p>
          <a:p>
            <a:r>
              <a:rPr lang="en-US" sz="1400" dirty="0">
                <a:latin typeface="Courier New" panose="02070309020205020404" pitchFamily="49" charset="0"/>
                <a:cs typeface="Courier New" panose="02070309020205020404" pitchFamily="49" charset="0"/>
              </a:rPr>
              <a:t>		console.log(`The breed of cat is ${_breed}.`);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this.showBreedOfCat</a:t>
            </a:r>
            <a:r>
              <a:rPr lang="en-US" sz="1400" dirty="0">
                <a:latin typeface="Courier New" panose="02070309020205020404" pitchFamily="49" charset="0"/>
                <a:cs typeface="Courier New" panose="02070309020205020404" pitchFamily="49" charset="0"/>
              </a:rPr>
              <a:t> = function() {			// Public Method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displayBreed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a:t>
            </a:r>
          </a:p>
          <a:p>
            <a:r>
              <a:rPr lang="en-US" sz="1400" dirty="0" err="1">
                <a:latin typeface="Courier New" panose="02070309020205020404" pitchFamily="49" charset="0"/>
                <a:cs typeface="Courier New" panose="02070309020205020404" pitchFamily="49" charset="0"/>
              </a:rPr>
              <a:t>nixon.showBreedOfCat</a:t>
            </a:r>
            <a:r>
              <a:rPr lang="en-US" sz="1400" dirty="0">
                <a:latin typeface="Courier New" panose="02070309020205020404" pitchFamily="49" charset="0"/>
                <a:cs typeface="Courier New" panose="02070309020205020404" pitchFamily="49" charset="0"/>
              </a:rPr>
              <a:t>();					// Returns: The breed of cat is Bengal</a:t>
            </a:r>
          </a:p>
          <a:p>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Does nothing</a:t>
            </a:r>
            <a:endParaRPr lang="en-US" sz="1400" b="1"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nixon.displayBreed</a:t>
            </a:r>
            <a:r>
              <a:rPr lang="en-US" sz="1400" dirty="0">
                <a:latin typeface="Courier New" panose="02070309020205020404" pitchFamily="49" charset="0"/>
                <a:cs typeface="Courier New" panose="02070309020205020404" pitchFamily="49" charset="0"/>
              </a:rPr>
              <a:t>();					// </a:t>
            </a:r>
            <a:r>
              <a:rPr lang="en-US" sz="1400" dirty="0" err="1">
                <a:solidFill>
                  <a:srgbClr val="FF3300"/>
                </a:solidFill>
                <a:latin typeface="Courier New" panose="02070309020205020404" pitchFamily="49" charset="0"/>
                <a:cs typeface="Courier New" panose="02070309020205020404" pitchFamily="49" charset="0"/>
              </a:rPr>
              <a:t>TypeError</a:t>
            </a:r>
            <a:r>
              <a:rPr lang="en-US" sz="1400" dirty="0">
                <a:solidFill>
                  <a:srgbClr val="FF3300"/>
                </a:solidFill>
                <a:latin typeface="Courier New" panose="02070309020205020404" pitchFamily="49" charset="0"/>
                <a:cs typeface="Courier New" panose="02070309020205020404" pitchFamily="49" charset="0"/>
              </a:rPr>
              <a:t>: </a:t>
            </a:r>
            <a:r>
              <a:rPr lang="en-US" sz="1400" dirty="0" err="1">
                <a:solidFill>
                  <a:srgbClr val="FF3300"/>
                </a:solidFill>
                <a:latin typeface="Courier New" panose="02070309020205020404" pitchFamily="49" charset="0"/>
                <a:cs typeface="Courier New" panose="02070309020205020404" pitchFamily="49" charset="0"/>
              </a:rPr>
              <a:t>nixon.displayBreed</a:t>
            </a:r>
            <a:r>
              <a:rPr lang="en-US" sz="1400" dirty="0">
                <a:solidFill>
                  <a:srgbClr val="FF3300"/>
                </a:solidFill>
                <a:latin typeface="Courier New" panose="02070309020205020404" pitchFamily="49" charset="0"/>
                <a:cs typeface="Courier New" panose="02070309020205020404" pitchFamily="49" charset="0"/>
              </a:rPr>
              <a:t> is not a </a:t>
            </a:r>
            <a:br>
              <a:rPr lang="en-US" sz="1400" dirty="0">
                <a:solidFill>
                  <a:srgbClr val="FF3300"/>
                </a:solidFill>
                <a:latin typeface="Courier New" panose="02070309020205020404" pitchFamily="49" charset="0"/>
                <a:cs typeface="Courier New" panose="02070309020205020404" pitchFamily="49" charset="0"/>
              </a:rPr>
            </a:br>
            <a:r>
              <a:rPr lang="en-US" sz="1400" dirty="0">
                <a:solidFill>
                  <a:srgbClr val="FF3300"/>
                </a:solidFill>
                <a:latin typeface="Courier New" panose="02070309020205020404" pitchFamily="49" charset="0"/>
                <a:cs typeface="Courier New" panose="02070309020205020404" pitchFamily="49" charset="0"/>
              </a:rPr>
              <a:t>							   function</a:t>
            </a:r>
            <a:endParaRPr lang="en-US" sz="1400" b="1" dirty="0">
              <a:solidFill>
                <a:srgbClr val="FF33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Encapsulation - Defining Private Members</a:t>
            </a:r>
          </a:p>
        </p:txBody>
      </p:sp>
    </p:spTree>
    <p:extLst>
      <p:ext uri="{BB962C8B-B14F-4D97-AF65-F5344CB8AC3E}">
        <p14:creationId xmlns:p14="http://schemas.microsoft.com/office/powerpoint/2010/main" val="553420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11504132" cy="4679950"/>
          </a:xfrm>
        </p:spPr>
        <p:txBody>
          <a:bodyPr>
            <a:noAutofit/>
          </a:bodyPr>
          <a:lstStyle/>
          <a:p>
            <a:r>
              <a:rPr lang="en-US" sz="1600" dirty="0"/>
              <a:t>Using constructor syntax, you can also attach methods to the object's prototype. In this case, the </a:t>
            </a:r>
            <a:r>
              <a:rPr lang="en-US" sz="1600" dirty="0" err="1"/>
              <a:t>displayBreed</a:t>
            </a:r>
            <a:r>
              <a:rPr lang="en-US" sz="1600" dirty="0"/>
              <a:t>() method is added to the Cat object's prototype chain and is accessible once the class has been instantiated. Creating public properties is as simple as using the keyword this:</a:t>
            </a:r>
          </a:p>
          <a:p>
            <a:endParaRPr lang="en-US" sz="1600" dirty="0"/>
          </a:p>
          <a:p>
            <a:r>
              <a:rPr lang="en-US" sz="1400" dirty="0">
                <a:latin typeface="Courier New" panose="02070309020205020404" pitchFamily="49" charset="0"/>
                <a:cs typeface="Courier New" panose="02070309020205020404" pitchFamily="49" charset="0"/>
              </a:rPr>
              <a:t>function Cat(breed) {</a:t>
            </a:r>
          </a:p>
          <a:p>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Cat.prototype.displayBreed</a:t>
            </a:r>
            <a:r>
              <a:rPr lang="en-US" sz="1400" b="1" dirty="0">
                <a:latin typeface="Courier New" panose="02070309020205020404" pitchFamily="49" charset="0"/>
                <a:cs typeface="Courier New" panose="02070309020205020404" pitchFamily="49" charset="0"/>
              </a:rPr>
              <a:t> = function() {</a:t>
            </a:r>
          </a:p>
          <a:p>
            <a:r>
              <a:rPr lang="en-US" sz="1400" b="1" dirty="0">
                <a:latin typeface="Courier New" panose="02070309020205020404" pitchFamily="49" charset="0"/>
                <a:cs typeface="Courier New" panose="02070309020205020404" pitchFamily="49" charset="0"/>
              </a:rPr>
              <a:t>	console.log(`The breed of cat is ${</a:t>
            </a:r>
            <a:r>
              <a:rPr lang="en-US" sz="1400" b="1" dirty="0" err="1">
                <a:latin typeface="Courier New" panose="02070309020205020404" pitchFamily="49" charset="0"/>
                <a:cs typeface="Courier New" panose="02070309020205020404" pitchFamily="49" charset="0"/>
              </a:rPr>
              <a:t>this.breed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a:t>
            </a:r>
          </a:p>
          <a:p>
            <a:r>
              <a:rPr lang="en-US" sz="1400" b="1" dirty="0">
                <a:latin typeface="Courier New" panose="02070309020205020404" pitchFamily="49" charset="0"/>
                <a:cs typeface="Courier New" panose="02070309020205020404" pitchFamily="49" charset="0"/>
              </a:rPr>
              <a:t>console.log(</a:t>
            </a:r>
            <a:r>
              <a:rPr lang="en-US" sz="1400" b="1" dirty="0" err="1">
                <a:latin typeface="Courier New" panose="02070309020205020404" pitchFamily="49" charset="0"/>
                <a:cs typeface="Courier New" panose="02070309020205020404" pitchFamily="49" charset="0"/>
              </a:rPr>
              <a:t>nixon.breed</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 Returns: Bengal</a:t>
            </a:r>
          </a:p>
          <a:p>
            <a:r>
              <a:rPr lang="en-US" sz="1400" b="1" dirty="0" err="1">
                <a:latin typeface="Courier New" panose="02070309020205020404" pitchFamily="49" charset="0"/>
                <a:cs typeface="Courier New" panose="02070309020205020404" pitchFamily="49" charset="0"/>
              </a:rPr>
              <a:t>nixon.displayBreed</a:t>
            </a: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Returns: The breed of cat is Bengal</a:t>
            </a:r>
          </a:p>
        </p:txBody>
      </p:sp>
      <p:sp>
        <p:nvSpPr>
          <p:cNvPr id="2" name="Text Placeholder 1"/>
          <p:cNvSpPr>
            <a:spLocks noGrp="1"/>
          </p:cNvSpPr>
          <p:nvPr>
            <p:ph type="body" sz="quarter" idx="11"/>
          </p:nvPr>
        </p:nvSpPr>
        <p:spPr/>
        <p:txBody>
          <a:bodyPr/>
          <a:lstStyle/>
          <a:p>
            <a:r>
              <a:rPr lang="en-US" dirty="0"/>
              <a:t>Encapsulation - Defining Public Members</a:t>
            </a:r>
          </a:p>
        </p:txBody>
      </p:sp>
    </p:spTree>
    <p:extLst>
      <p:ext uri="{BB962C8B-B14F-4D97-AF65-F5344CB8AC3E}">
        <p14:creationId xmlns:p14="http://schemas.microsoft.com/office/powerpoint/2010/main" val="360202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r>
              <a:rPr lang="en-US" sz="1400" dirty="0">
                <a:latin typeface="Courier New" panose="02070309020205020404" pitchFamily="49" charset="0"/>
                <a:cs typeface="Courier New" panose="02070309020205020404" pitchFamily="49" charset="0"/>
              </a:rPr>
              <a:t>class Cat {</a:t>
            </a:r>
          </a:p>
          <a:p>
            <a:r>
              <a:rPr lang="en-US" sz="1400" dirty="0">
                <a:latin typeface="Courier New" panose="02070309020205020404" pitchFamily="49" charset="0"/>
                <a:cs typeface="Courier New" panose="02070309020205020404" pitchFamily="49" charset="0"/>
              </a:rPr>
              <a:t>    constructor(breed, color)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this._breed</a:t>
            </a:r>
            <a:r>
              <a:rPr lang="en-US" sz="1400" dirty="0">
                <a:latin typeface="Courier New" panose="02070309020205020404" pitchFamily="49" charset="0"/>
                <a:cs typeface="Courier New" panose="02070309020205020404" pitchFamily="49" charset="0"/>
              </a:rPr>
              <a:t> = breed;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this._color</a:t>
            </a:r>
            <a:r>
              <a:rPr lang="en-US" sz="1400" dirty="0">
                <a:latin typeface="Courier New" panose="02070309020205020404" pitchFamily="49" charset="0"/>
                <a:cs typeface="Courier New" panose="02070309020205020404" pitchFamily="49" charset="0"/>
              </a:rPr>
              <a:t> = color;</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get breed() 		{return </a:t>
            </a:r>
            <a:r>
              <a:rPr lang="en-US" sz="1400" b="1" dirty="0" err="1">
                <a:latin typeface="Courier New" panose="02070309020205020404" pitchFamily="49" charset="0"/>
                <a:cs typeface="Courier New" panose="02070309020205020404" pitchFamily="49" charset="0"/>
              </a:rPr>
              <a:t>this._breed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set breed(</a:t>
            </a:r>
            <a:r>
              <a:rPr lang="en-US" sz="1400" b="1" dirty="0" err="1">
                <a:latin typeface="Courier New" panose="02070309020205020404" pitchFamily="49" charset="0"/>
                <a:cs typeface="Courier New" panose="02070309020205020404" pitchFamily="49" charset="0"/>
              </a:rPr>
              <a:t>newBreed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this._breed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newBreed</a:t>
            </a:r>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nixon</a:t>
            </a:r>
            <a:r>
              <a:rPr lang="en-US" sz="1400" dirty="0">
                <a:latin typeface="Courier New" panose="02070309020205020404" pitchFamily="49" charset="0"/>
                <a:cs typeface="Courier New" panose="02070309020205020404" pitchFamily="49" charset="0"/>
              </a:rPr>
              <a:t> = new Cat('Bengal', 'Snow Mink');</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Returns: Bengal</a:t>
            </a:r>
          </a:p>
          <a:p>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'Siamese';</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nixon.breed</a:t>
            </a:r>
            <a:r>
              <a:rPr lang="en-US" sz="1400" dirty="0">
                <a:latin typeface="Courier New" panose="02070309020205020404" pitchFamily="49" charset="0"/>
                <a:cs typeface="Courier New" panose="02070309020205020404" pitchFamily="49" charset="0"/>
              </a:rPr>
              <a:t>);				// Returns: Siamese</a:t>
            </a:r>
            <a:endParaRPr lang="en-US" sz="1400" b="1"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Encapsulation in ES6 with getters and setters</a:t>
            </a:r>
          </a:p>
        </p:txBody>
      </p:sp>
    </p:spTree>
    <p:extLst>
      <p:ext uri="{BB962C8B-B14F-4D97-AF65-F5344CB8AC3E}">
        <p14:creationId xmlns:p14="http://schemas.microsoft.com/office/powerpoint/2010/main" val="152526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pPr marL="460375" indent="-460375">
              <a:buFont typeface="Wingdings" panose="05000000000000000000" pitchFamily="2" charset="2"/>
              <a:buChar char="v"/>
            </a:pPr>
            <a:r>
              <a:rPr lang="en-US" sz="1600" b="1" dirty="0"/>
              <a:t>Abstraction</a:t>
            </a:r>
            <a:r>
              <a:rPr lang="en-US" sz="1600" dirty="0"/>
              <a:t> can be thought of as a natural extension of encapsulation.</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In object-oriented design, programs are often extremely large. And separate objects communicate with each other a lot. So, maintaining a large codebase like this for years, with changes along the way, is difficult.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Abstraction is a concept aimed at easing this problem.</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Applying abstraction means that each object should only expose a high-level mechanism for using it.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This mechanism should hide internal implementation details. It should only reveal operations relevant for the other objects.</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Think about a coffee machine. It does a lot of stuff and makes quirky noises under the hood. But all you have to do is put in coffee, press a button and like magic, it works!</a:t>
            </a:r>
          </a:p>
        </p:txBody>
      </p:sp>
      <p:sp>
        <p:nvSpPr>
          <p:cNvPr id="2" name="Text Placeholder 1"/>
          <p:cNvSpPr>
            <a:spLocks noGrp="1"/>
          </p:cNvSpPr>
          <p:nvPr>
            <p:ph type="body" sz="quarter" idx="11"/>
          </p:nvPr>
        </p:nvSpPr>
        <p:spPr/>
        <p:txBody>
          <a:bodyPr/>
          <a:lstStyle/>
          <a:p>
            <a:r>
              <a:rPr lang="en-US" dirty="0"/>
              <a:t>Abstraction</a:t>
            </a:r>
          </a:p>
        </p:txBody>
      </p:sp>
    </p:spTree>
    <p:extLst>
      <p:ext uri="{BB962C8B-B14F-4D97-AF65-F5344CB8AC3E}">
        <p14:creationId xmlns:p14="http://schemas.microsoft.com/office/powerpoint/2010/main" val="3052656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4499778" cy="4679950"/>
          </a:xfrm>
        </p:spPr>
        <p:txBody>
          <a:bodyPr>
            <a:noAutofit/>
          </a:bodyPr>
          <a:lstStyle/>
          <a:p>
            <a:r>
              <a:rPr lang="en-US" sz="1600" dirty="0"/>
              <a:t>Another real-life example of abstraction? Think about how you use your phone.</a:t>
            </a:r>
          </a:p>
          <a:p>
            <a:endParaRPr lang="en-US" sz="1600" dirty="0"/>
          </a:p>
          <a:p>
            <a:r>
              <a:rPr lang="en-US" sz="1600" dirty="0"/>
              <a:t>You interact with your phone by using only a few buttons. What’s going on under the glass? You don’t have to know — implementation details are hidden. You only need to know a short set of actions.</a:t>
            </a:r>
          </a:p>
          <a:p>
            <a:endParaRPr lang="en-US" sz="1600" dirty="0"/>
          </a:p>
          <a:p>
            <a:r>
              <a:rPr lang="en-US" sz="1600" dirty="0"/>
              <a:t>Implementation changes, for example, a software update, rarely affect the abstraction you use.</a:t>
            </a:r>
          </a:p>
        </p:txBody>
      </p:sp>
      <p:sp>
        <p:nvSpPr>
          <p:cNvPr id="2" name="Text Placeholder 1"/>
          <p:cNvSpPr>
            <a:spLocks noGrp="1"/>
          </p:cNvSpPr>
          <p:nvPr>
            <p:ph type="body" sz="quarter" idx="11"/>
          </p:nvPr>
        </p:nvSpPr>
        <p:spPr/>
        <p:txBody>
          <a:bodyPr/>
          <a:lstStyle/>
          <a:p>
            <a:r>
              <a:rPr lang="en-US" dirty="0"/>
              <a:t>Abstraction</a:t>
            </a:r>
          </a:p>
        </p:txBody>
      </p:sp>
      <p:pic>
        <p:nvPicPr>
          <p:cNvPr id="4" name="Picture 3" descr="Diagram&#10;&#10;Description automatically generated">
            <a:extLst>
              <a:ext uri="{FF2B5EF4-FFF2-40B4-BE49-F238E27FC236}">
                <a16:creationId xmlns:a16="http://schemas.microsoft.com/office/drawing/2014/main" xmlns="" id="{5F30445B-6F5E-4C70-A3EA-AFD2BAEBD8B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10100" y="1337576"/>
            <a:ext cx="7581900" cy="4295775"/>
          </a:xfrm>
          <a:prstGeom prst="rect">
            <a:avLst/>
          </a:prstGeom>
        </p:spPr>
      </p:pic>
    </p:spTree>
    <p:extLst>
      <p:ext uri="{BB962C8B-B14F-4D97-AF65-F5344CB8AC3E}">
        <p14:creationId xmlns:p14="http://schemas.microsoft.com/office/powerpoint/2010/main" val="2347485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11527986" cy="4679950"/>
          </a:xfrm>
        </p:spPr>
        <p:txBody>
          <a:bodyPr>
            <a:noAutofit/>
          </a:bodyPr>
          <a:lstStyle/>
          <a:p>
            <a:pPr marL="460375" indent="-460375">
              <a:buFont typeface="Wingdings" panose="05000000000000000000" pitchFamily="2" charset="2"/>
              <a:buChar char="v"/>
            </a:pPr>
            <a:r>
              <a:rPr lang="en-US" sz="1600" dirty="0"/>
              <a:t>We've seen how encapsulation and abstraction can help us develop and maintain a big codebase.</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But there's another common problem in OOP design and that's the fact that objects are often very similar. They share common logic. But they’re not entirely the same.</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How do we </a:t>
            </a:r>
            <a:r>
              <a:rPr lang="en-US" sz="1600" b="1" dirty="0"/>
              <a:t>reuse the common logic </a:t>
            </a:r>
            <a:r>
              <a:rPr lang="en-US" sz="1600" dirty="0"/>
              <a:t>and </a:t>
            </a:r>
            <a:r>
              <a:rPr lang="en-US" sz="1600" b="1" dirty="0"/>
              <a:t>extract the unique logic </a:t>
            </a:r>
            <a:r>
              <a:rPr lang="en-US" sz="1600" dirty="0"/>
              <a:t>into a </a:t>
            </a:r>
            <a:r>
              <a:rPr lang="en-US" sz="1600" b="1" dirty="0"/>
              <a:t>separate class</a:t>
            </a:r>
            <a:r>
              <a:rPr lang="en-US" sz="1600" dirty="0"/>
              <a:t>? One way to achieve this is </a:t>
            </a:r>
            <a:r>
              <a:rPr lang="en-US" sz="1600" b="1" dirty="0"/>
              <a:t>inheritance</a:t>
            </a:r>
            <a:r>
              <a:rPr lang="en-US" sz="1600" dirty="0"/>
              <a: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It means that you create a </a:t>
            </a:r>
            <a:r>
              <a:rPr lang="en-US" sz="1600" b="1" dirty="0"/>
              <a:t>child class </a:t>
            </a:r>
            <a:r>
              <a:rPr lang="en-US" sz="1600" dirty="0"/>
              <a:t>or </a:t>
            </a:r>
            <a:r>
              <a:rPr lang="en-US" sz="1600" b="1" dirty="0"/>
              <a:t>sub class </a:t>
            </a:r>
            <a:r>
              <a:rPr lang="en-US" sz="1600" dirty="0"/>
              <a:t>by deriving from another </a:t>
            </a:r>
            <a:r>
              <a:rPr lang="en-US" sz="1600" b="1" dirty="0"/>
              <a:t>parent class</a:t>
            </a:r>
            <a:r>
              <a:rPr lang="en-US" sz="1600" dirty="0"/>
              <a:t>. This way, we form a hierarchy.</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The child class reuses all fields and methods of the parent class (common part) and can implement its own (unique part).</a:t>
            </a:r>
          </a:p>
        </p:txBody>
      </p:sp>
      <p:sp>
        <p:nvSpPr>
          <p:cNvPr id="2" name="Text Placeholder 1"/>
          <p:cNvSpPr>
            <a:spLocks noGrp="1"/>
          </p:cNvSpPr>
          <p:nvPr>
            <p:ph type="body" sz="quarter" idx="11"/>
          </p:nvPr>
        </p:nvSpPr>
        <p:spPr/>
        <p:txBody>
          <a:bodyPr/>
          <a:lstStyle/>
          <a:p>
            <a:r>
              <a:rPr lang="en-US" dirty="0"/>
              <a:t>Inheritance</a:t>
            </a:r>
          </a:p>
        </p:txBody>
      </p:sp>
    </p:spTree>
    <p:extLst>
      <p:ext uri="{BB962C8B-B14F-4D97-AF65-F5344CB8AC3E}">
        <p14:creationId xmlns:p14="http://schemas.microsoft.com/office/powerpoint/2010/main" val="300821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5243138" cy="4679950"/>
          </a:xfrm>
        </p:spPr>
        <p:txBody>
          <a:bodyPr>
            <a:noAutofit/>
          </a:bodyPr>
          <a:lstStyle/>
          <a:p>
            <a:pPr marL="460375" indent="-460375">
              <a:buFont typeface="Wingdings" panose="05000000000000000000" pitchFamily="2" charset="2"/>
              <a:buChar char="v"/>
            </a:pPr>
            <a:r>
              <a:rPr lang="en-US" sz="1600" dirty="0"/>
              <a:t>In this example, a private teacher is a type of teacher. And any teacher is a type of Person.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If our program needs to manage public and private teachers, but also other types of people like students, we can implement this class hierarchy.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This way, each class adds only what is necessary for it while reusing common logic with the parent classes.</a:t>
            </a:r>
          </a:p>
        </p:txBody>
      </p:sp>
      <p:sp>
        <p:nvSpPr>
          <p:cNvPr id="2" name="Text Placeholder 1"/>
          <p:cNvSpPr>
            <a:spLocks noGrp="1"/>
          </p:cNvSpPr>
          <p:nvPr>
            <p:ph type="body" sz="quarter" idx="11"/>
          </p:nvPr>
        </p:nvSpPr>
        <p:spPr/>
        <p:txBody>
          <a:bodyPr/>
          <a:lstStyle/>
          <a:p>
            <a:r>
              <a:rPr lang="en-US" dirty="0"/>
              <a:t>Inheritance</a:t>
            </a:r>
          </a:p>
        </p:txBody>
      </p:sp>
      <p:pic>
        <p:nvPicPr>
          <p:cNvPr id="10" name="Picture 9" descr="Diagram&#10;&#10;Description automatically generated">
            <a:extLst>
              <a:ext uri="{FF2B5EF4-FFF2-40B4-BE49-F238E27FC236}">
                <a16:creationId xmlns:a16="http://schemas.microsoft.com/office/drawing/2014/main" xmlns="" id="{B7F3F8AF-7305-4D11-825A-3DA8DA8849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61370" y="1817970"/>
            <a:ext cx="5939518" cy="4304788"/>
          </a:xfrm>
          <a:prstGeom prst="rect">
            <a:avLst/>
          </a:prstGeom>
        </p:spPr>
      </p:pic>
    </p:spTree>
    <p:extLst>
      <p:ext uri="{BB962C8B-B14F-4D97-AF65-F5344CB8AC3E}">
        <p14:creationId xmlns:p14="http://schemas.microsoft.com/office/powerpoint/2010/main" val="4139946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r>
              <a:rPr lang="en-US" sz="1600" b="1" dirty="0"/>
              <a:t>The Vehicle Class</a:t>
            </a:r>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Vehicle = function(make, model)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 make;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 model;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Vehicle.prototype.drive</a:t>
            </a:r>
            <a:r>
              <a:rPr lang="en-US" sz="1400" dirty="0">
                <a:latin typeface="Courier New" panose="02070309020205020404" pitchFamily="49" charset="0"/>
                <a:cs typeface="Courier New" panose="02070309020205020404" pitchFamily="49" charset="0"/>
              </a:rPr>
              <a:t> = function(miles)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miles;</a:t>
            </a:r>
          </a:p>
          <a:p>
            <a:r>
              <a:rPr lang="en-US" sz="1400" dirty="0">
                <a:latin typeface="Courier New" panose="02070309020205020404" pitchFamily="49" charset="0"/>
                <a:cs typeface="Courier New" panose="02070309020205020404" pitchFamily="49" charset="0"/>
              </a:rPr>
              <a:t>    console.log(`Your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door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has driven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miles.`);</a:t>
            </a:r>
          </a:p>
          <a:p>
            <a:r>
              <a:rPr lang="en-US" sz="1400" dirty="0">
                <a:latin typeface="Courier New" panose="02070309020205020404" pitchFamily="49" charset="0"/>
                <a:cs typeface="Courier New" panose="02070309020205020404" pitchFamily="49" charset="0"/>
              </a:rPr>
              <a:t>}</a:t>
            </a:r>
          </a:p>
          <a:p>
            <a:r>
              <a:rPr lang="en-US" sz="1000" dirty="0" smtClean="0">
                <a:solidFill>
                  <a:srgbClr val="FFFF00"/>
                </a:solidFill>
                <a:latin typeface="Courier New" panose="02070309020205020404" pitchFamily="49" charset="0"/>
                <a:cs typeface="Courier New" panose="02070309020205020404" pitchFamily="49" charset="0"/>
              </a:rPr>
              <a:t>Note: because .doors is not a defined property of the Vehicle class, .doors will not be available for Vehicle objects. It’s put in here solely for the use of the inheriting Car object which has a .doors property.</a:t>
            </a:r>
            <a:endParaRPr lang="en-US" sz="1000" dirty="0">
              <a:solidFill>
                <a:srgbClr val="FFFF00"/>
              </a:solidFill>
              <a:latin typeface="Courier New" panose="02070309020205020404" pitchFamily="49" charset="0"/>
              <a:cs typeface="Courier New" panose="02070309020205020404" pitchFamily="49" charset="0"/>
            </a:endParaRPr>
          </a:p>
          <a:p>
            <a:r>
              <a:rPr lang="en-US" sz="1600" b="1" dirty="0"/>
              <a:t>The Car Class</a:t>
            </a:r>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const Car = function(doors)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 doors;</a:t>
            </a:r>
          </a:p>
          <a:p>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An Example that Demonstrates Inheritance – The Vehicle and Car Classes</a:t>
            </a:r>
          </a:p>
        </p:txBody>
      </p:sp>
    </p:spTree>
    <p:extLst>
      <p:ext uri="{BB962C8B-B14F-4D97-AF65-F5344CB8AC3E}">
        <p14:creationId xmlns:p14="http://schemas.microsoft.com/office/powerpoint/2010/main" val="243998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b="1" dirty="0">
                <a:cs typeface="Courier New" panose="02070309020205020404" pitchFamily="49" charset="0"/>
              </a:rPr>
              <a:t>'The Car class extends the Vehicle class' or 'the Car class inherits from the Vehicle class'</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Car.prototype</a:t>
            </a:r>
            <a:r>
              <a:rPr lang="en-US" sz="1400" dirty="0">
                <a:latin typeface="Courier New" panose="02070309020205020404" pitchFamily="49" charset="0"/>
                <a:cs typeface="Courier New" panose="02070309020205020404" pitchFamily="49" charset="0"/>
              </a:rPr>
              <a:t> = new Vehicle('Chevy', 'Camaro');</a:t>
            </a:r>
            <a:r>
              <a:rPr lang="en-US" sz="1600" b="1" dirty="0">
                <a:latin typeface="Courier New" panose="02070309020205020404" pitchFamily="49" charset="0"/>
                <a:cs typeface="Courier New" panose="02070309020205020404" pitchFamily="49" charset="0"/>
              </a:rPr>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Code that implements the </a:t>
            </a:r>
            <a:r>
              <a:rPr lang="en-US" sz="1600" b="1" dirty="0" smtClean="0">
                <a:cs typeface="Courier New" panose="02070309020205020404" pitchFamily="49" charset="0"/>
              </a:rPr>
              <a:t>Car </a:t>
            </a:r>
            <a:r>
              <a:rPr lang="en-US" sz="1600" b="1" dirty="0">
                <a:cs typeface="Courier New" panose="02070309020205020404" pitchFamily="49" charset="0"/>
              </a:rPr>
              <a:t>Class</a:t>
            </a:r>
          </a:p>
          <a:p>
            <a:r>
              <a:rPr lang="en-US" sz="1600" b="1" dirty="0">
                <a:latin typeface="Courier New" panose="02070309020205020404" pitchFamily="49" charset="0"/>
                <a:cs typeface="Courier New" panose="02070309020205020404" pitchFamily="49" charset="0"/>
              </a:rPr>
              <a:t/>
            </a:r>
            <a:br>
              <a:rPr lang="en-US" sz="1600" b="1"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myCar</a:t>
            </a:r>
            <a:r>
              <a:rPr lang="en-US" sz="1400" dirty="0">
                <a:latin typeface="Courier New" panose="02070309020205020404" pitchFamily="49" charset="0"/>
                <a:cs typeface="Courier New" panose="02070309020205020404" pitchFamily="49" charset="0"/>
              </a:rPr>
              <a:t> = new Car(4);</a:t>
            </a:r>
          </a:p>
          <a:p>
            <a:r>
              <a:rPr lang="en-US" sz="1400" dirty="0" err="1">
                <a:latin typeface="Courier New" panose="02070309020205020404" pitchFamily="49" charset="0"/>
                <a:cs typeface="Courier New" panose="02070309020205020404" pitchFamily="49" charset="0"/>
              </a:rPr>
              <a:t>myCar.drive</a:t>
            </a:r>
            <a:r>
              <a:rPr lang="en-US" sz="1400" dirty="0">
                <a:latin typeface="Courier New" panose="02070309020205020404" pitchFamily="49" charset="0"/>
                <a:cs typeface="Courier New" panose="02070309020205020404" pitchFamily="49" charset="0"/>
              </a:rPr>
              <a:t>(2000);</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Look at the result in the console window!</a:t>
            </a:r>
          </a:p>
        </p:txBody>
      </p:sp>
      <p:sp>
        <p:nvSpPr>
          <p:cNvPr id="2" name="Text Placeholder 1"/>
          <p:cNvSpPr>
            <a:spLocks noGrp="1"/>
          </p:cNvSpPr>
          <p:nvPr>
            <p:ph type="body" sz="quarter" idx="11"/>
          </p:nvPr>
        </p:nvSpPr>
        <p:spPr/>
        <p:txBody>
          <a:bodyPr/>
          <a:lstStyle/>
          <a:p>
            <a:r>
              <a:rPr lang="en-US" dirty="0"/>
              <a:t>An Example that Demonstrates Inheritance – Extending</a:t>
            </a:r>
          </a:p>
        </p:txBody>
      </p:sp>
    </p:spTree>
    <p:extLst>
      <p:ext uri="{BB962C8B-B14F-4D97-AF65-F5344CB8AC3E}">
        <p14:creationId xmlns:p14="http://schemas.microsoft.com/office/powerpoint/2010/main" val="2354514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cs typeface="Courier New" panose="02070309020205020404" pitchFamily="49" charset="0"/>
              </a:rPr>
              <a:t>There’s a few important things to note as it relates to inheritance in ES6. First, let's consider this class for Vehicle: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class Vehicle {</a:t>
            </a:r>
          </a:p>
          <a:p>
            <a:r>
              <a:rPr lang="en-US" sz="1400" dirty="0">
                <a:latin typeface="Courier New" panose="02070309020205020404" pitchFamily="49" charset="0"/>
                <a:cs typeface="Courier New" panose="02070309020205020404" pitchFamily="49" charset="0"/>
              </a:rPr>
              <a:t>    constructor(make, model, miles)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 make;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 model;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drive = function(miles)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 miles;</a:t>
            </a:r>
          </a:p>
          <a:p>
            <a:r>
              <a:rPr lang="en-US" sz="1400" dirty="0">
                <a:latin typeface="Courier New" panose="02070309020205020404" pitchFamily="49" charset="0"/>
                <a:cs typeface="Courier New" panose="02070309020205020404" pitchFamily="49" charset="0"/>
              </a:rPr>
              <a:t>        console.log(`Your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door ${</a:t>
            </a:r>
            <a:r>
              <a:rPr lang="en-US" sz="1400" dirty="0" err="1">
                <a:latin typeface="Courier New" panose="02070309020205020404" pitchFamily="49" charset="0"/>
                <a:cs typeface="Courier New" panose="02070309020205020404" pitchFamily="49" charset="0"/>
              </a:rPr>
              <a:t>this.make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this.model</a:t>
            </a:r>
            <a:r>
              <a:rPr lang="en-US" sz="1400" dirty="0">
                <a:latin typeface="Courier New" panose="02070309020205020404" pitchFamily="49" charset="0"/>
                <a:cs typeface="Courier New" panose="02070309020205020404" pitchFamily="49" charset="0"/>
              </a:rPr>
              <a:t>} has driven ${</a:t>
            </a:r>
            <a:r>
              <a:rPr lang="en-US" sz="1400" dirty="0" err="1">
                <a:latin typeface="Courier New" panose="02070309020205020404" pitchFamily="49" charset="0"/>
                <a:cs typeface="Courier New" panose="02070309020205020404" pitchFamily="49" charset="0"/>
              </a:rPr>
              <a:t>this.miles</a:t>
            </a:r>
            <a:r>
              <a:rPr lang="en-US" sz="1400" dirty="0">
                <a:latin typeface="Courier New" panose="02070309020205020404" pitchFamily="49" charset="0"/>
                <a:cs typeface="Courier New" panose="02070309020205020404" pitchFamily="49" charset="0"/>
              </a:rPr>
              <a:t>} miles.`);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Inheritance in ES6 with the extends keyword and super() method</a:t>
            </a:r>
          </a:p>
        </p:txBody>
      </p:sp>
    </p:spTree>
    <p:extLst>
      <p:ext uri="{BB962C8B-B14F-4D97-AF65-F5344CB8AC3E}">
        <p14:creationId xmlns:p14="http://schemas.microsoft.com/office/powerpoint/2010/main" val="3642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2083" cy="4679950"/>
          </a:xfrm>
        </p:spPr>
        <p:txBody>
          <a:bodyPr>
            <a:noAutofit/>
          </a:bodyPr>
          <a:lstStyle/>
          <a:p>
            <a:pPr marL="457200" indent="-457200">
              <a:buFont typeface="Wingdings" panose="05000000000000000000" pitchFamily="2" charset="2"/>
              <a:buChar char="v"/>
              <a:defRPr/>
            </a:pPr>
            <a:r>
              <a:rPr lang="en-US" sz="1600" dirty="0">
                <a:solidFill>
                  <a:schemeClr val="tx2"/>
                </a:solidFill>
              </a:rPr>
              <a:t>Object-Oriented Programming (OOP) is a programming paradigm that uses a concept known as abstraction to create programmatic models based on the real world.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Many popular programming languages such as Java, VB.NET, C#, C++, Python, Ruby, Objective-C, and more support OOP.</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OOP can be seen as the design of software using a collection of cooperating objects, as opposed to a traditional view in which a program is seen as a simple list of instructions to/for the computer.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In OOP, each object is capable of receiving messages, processing data, and sending messages to other objects. Each object can be viewed as an independent little machine with a distinct role or responsibility for the overall system.</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OOP is intended to promote greater flexibility and maintainability in programming and is widely popular in large-scale software engineering. Because of its strong emphasis on modularity, object-oriented code is intended to be simpler to develop and easier to understand later on.</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What is Object-Oriented Programming?</a:t>
            </a:r>
          </a:p>
        </p:txBody>
      </p:sp>
    </p:spTree>
    <p:extLst>
      <p:ext uri="{BB962C8B-B14F-4D97-AF65-F5344CB8AC3E}">
        <p14:creationId xmlns:p14="http://schemas.microsoft.com/office/powerpoint/2010/main" val="2860701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20035" cy="4679950"/>
          </a:xfrm>
        </p:spPr>
        <p:txBody>
          <a:bodyPr>
            <a:noAutofit/>
          </a:bodyPr>
          <a:lstStyle/>
          <a:p>
            <a:r>
              <a:rPr lang="en-US" sz="1600" dirty="0">
                <a:cs typeface="Courier New" panose="02070309020205020404" pitchFamily="49" charset="0"/>
              </a:rPr>
              <a:t>When we create the child class, we need to state that it </a:t>
            </a:r>
            <a:r>
              <a:rPr lang="en-US" sz="1600" b="1" dirty="0">
                <a:cs typeface="Courier New" panose="02070309020205020404" pitchFamily="49" charset="0"/>
              </a:rPr>
              <a:t>extends</a:t>
            </a:r>
            <a:r>
              <a:rPr lang="en-US" sz="1600" dirty="0">
                <a:cs typeface="Courier New" panose="02070309020205020404" pitchFamily="49" charset="0"/>
              </a:rPr>
              <a:t> the parent class. Then we need to pass whatever properties we want to inherit from the parent to the child’s constructor: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class Car </a:t>
            </a:r>
            <a:r>
              <a:rPr lang="en-US" sz="1400" b="1" dirty="0">
                <a:latin typeface="Courier New" panose="02070309020205020404" pitchFamily="49" charset="0"/>
                <a:cs typeface="Courier New" panose="02070309020205020404" pitchFamily="49" charset="0"/>
              </a:rPr>
              <a:t>extends</a:t>
            </a:r>
            <a:r>
              <a:rPr lang="en-US" sz="1400" dirty="0">
                <a:latin typeface="Courier New" panose="02070309020205020404" pitchFamily="49" charset="0"/>
                <a:cs typeface="Courier New" panose="02070309020205020404" pitchFamily="49" charset="0"/>
              </a:rPr>
              <a:t> Vehicle {</a:t>
            </a:r>
          </a:p>
          <a:p>
            <a:r>
              <a:rPr lang="en-US" sz="1400" dirty="0">
                <a:latin typeface="Courier New" panose="02070309020205020404" pitchFamily="49" charset="0"/>
                <a:cs typeface="Courier New" panose="02070309020205020404" pitchFamily="49" charset="0"/>
              </a:rPr>
              <a:t>    constructor(make, model, doors)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super(make, model);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this.doors</a:t>
            </a:r>
            <a:r>
              <a:rPr lang="en-US" sz="1400" dirty="0">
                <a:latin typeface="Courier New" panose="02070309020205020404" pitchFamily="49" charset="0"/>
                <a:cs typeface="Courier New" panose="02070309020205020404" pitchFamily="49" charset="0"/>
              </a:rPr>
              <a:t> = doors;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myCar</a:t>
            </a:r>
            <a:r>
              <a:rPr lang="en-US" sz="1400" dirty="0">
                <a:latin typeface="Courier New" panose="02070309020205020404" pitchFamily="49" charset="0"/>
                <a:cs typeface="Courier New" panose="02070309020205020404" pitchFamily="49" charset="0"/>
              </a:rPr>
              <a:t> = new Car('Chevy', 'Camaro', 4);</a:t>
            </a:r>
          </a:p>
          <a:p>
            <a:r>
              <a:rPr lang="en-US" sz="1400" dirty="0" err="1">
                <a:latin typeface="Courier New" panose="02070309020205020404" pitchFamily="49" charset="0"/>
                <a:cs typeface="Courier New" panose="02070309020205020404" pitchFamily="49" charset="0"/>
              </a:rPr>
              <a:t>myCar.drive</a:t>
            </a:r>
            <a:r>
              <a:rPr lang="en-US" sz="1400" dirty="0">
                <a:latin typeface="Courier New" panose="02070309020205020404" pitchFamily="49" charset="0"/>
                <a:cs typeface="Courier New" panose="02070309020205020404" pitchFamily="49" charset="0"/>
              </a:rPr>
              <a:t>(2000);</a:t>
            </a:r>
          </a:p>
          <a:p>
            <a:endParaRPr lang="en-US" sz="1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Next, we call the </a:t>
            </a:r>
            <a:r>
              <a:rPr lang="en-US" sz="1600" b="1" dirty="0">
                <a:cs typeface="Courier New" panose="02070309020205020404" pitchFamily="49" charset="0"/>
              </a:rPr>
              <a:t>super()</a:t>
            </a:r>
            <a:r>
              <a:rPr lang="en-US" sz="1600" dirty="0">
                <a:cs typeface="Courier New" panose="02070309020205020404" pitchFamily="49" charset="0"/>
              </a:rPr>
              <a:t> method. Notice that we pass it the values that we pass the child class when creating the </a:t>
            </a:r>
            <a:r>
              <a:rPr lang="en-US" sz="1600" dirty="0" err="1">
                <a:cs typeface="Courier New" panose="02070309020205020404" pitchFamily="49" charset="0"/>
              </a:rPr>
              <a:t>myCat</a:t>
            </a:r>
            <a:r>
              <a:rPr lang="en-US" sz="1600" dirty="0">
                <a:cs typeface="Courier New" panose="02070309020205020404" pitchFamily="49" charset="0"/>
              </a:rPr>
              <a:t> object. These values are defined in the parent’s constructor, so we need to run it in order for the values to be instantiated. Now we can define our child class’s properties and methods.</a:t>
            </a:r>
          </a:p>
        </p:txBody>
      </p:sp>
      <p:sp>
        <p:nvSpPr>
          <p:cNvPr id="2" name="Text Placeholder 1"/>
          <p:cNvSpPr>
            <a:spLocks noGrp="1"/>
          </p:cNvSpPr>
          <p:nvPr>
            <p:ph type="body" sz="quarter" idx="11"/>
          </p:nvPr>
        </p:nvSpPr>
        <p:spPr/>
        <p:txBody>
          <a:bodyPr/>
          <a:lstStyle/>
          <a:p>
            <a:r>
              <a:rPr lang="en-US" dirty="0"/>
              <a:t>Inheritance in ES6 with the extends keyword and super() method</a:t>
            </a:r>
          </a:p>
        </p:txBody>
      </p:sp>
    </p:spTree>
    <p:extLst>
      <p:ext uri="{BB962C8B-B14F-4D97-AF65-F5344CB8AC3E}">
        <p14:creationId xmlns:p14="http://schemas.microsoft.com/office/powerpoint/2010/main" val="2539902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0"/>
            <a:ext cx="5604952" cy="4679950"/>
          </a:xfrm>
        </p:spPr>
        <p:txBody>
          <a:bodyPr>
            <a:noAutofit/>
          </a:bodyPr>
          <a:lstStyle/>
          <a:p>
            <a:pPr marL="460375" indent="-460375">
              <a:buFont typeface="Wingdings" panose="05000000000000000000" pitchFamily="2" charset="2"/>
              <a:buChar char="v"/>
            </a:pPr>
            <a:r>
              <a:rPr lang="en-US" sz="1600" dirty="0"/>
              <a:t>We’re down to the most complex word! </a:t>
            </a:r>
            <a:r>
              <a:rPr lang="en-US" sz="1600" b="1" dirty="0"/>
              <a:t>Polymorphism</a:t>
            </a:r>
            <a:r>
              <a:rPr lang="en-US" sz="1600" dirty="0"/>
              <a: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This sketch represents an implementation of geometric figures. They reuse a common interface for calculating surface area and perimeter. </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But we know that the formula for calculating the surface area and perimeter for different shapes is different.</a:t>
            </a:r>
          </a:p>
          <a:p>
            <a:pPr marL="460375" indent="-460375">
              <a:buFont typeface="Wingdings" panose="05000000000000000000" pitchFamily="2" charset="2"/>
              <a:buChar char="v"/>
            </a:pPr>
            <a:endParaRPr lang="en-US" sz="1600" dirty="0"/>
          </a:p>
          <a:p>
            <a:pPr marL="460375" indent="-460375">
              <a:buFont typeface="Wingdings" panose="05000000000000000000" pitchFamily="2" charset="2"/>
              <a:buChar char="v"/>
            </a:pPr>
            <a:r>
              <a:rPr lang="en-US" sz="1600" dirty="0"/>
              <a:t>Polymorphism makes it so that you can use the same interface but achieve different results based on the object using the interface.</a:t>
            </a:r>
          </a:p>
          <a:p>
            <a:pPr marL="460375" indent="-460375">
              <a:buFont typeface="Wingdings" panose="05000000000000000000" pitchFamily="2" charset="2"/>
              <a:buChar char="v"/>
            </a:pPr>
            <a:endParaRPr lang="en-US" sz="1600" dirty="0"/>
          </a:p>
        </p:txBody>
      </p:sp>
      <p:sp>
        <p:nvSpPr>
          <p:cNvPr id="2" name="Text Placeholder 1"/>
          <p:cNvSpPr>
            <a:spLocks noGrp="1"/>
          </p:cNvSpPr>
          <p:nvPr>
            <p:ph type="body" sz="quarter" idx="11"/>
          </p:nvPr>
        </p:nvSpPr>
        <p:spPr/>
        <p:txBody>
          <a:bodyPr/>
          <a:lstStyle/>
          <a:p>
            <a:r>
              <a:rPr lang="en-US" dirty="0"/>
              <a:t>Polymorphism</a:t>
            </a:r>
          </a:p>
        </p:txBody>
      </p:sp>
      <p:pic>
        <p:nvPicPr>
          <p:cNvPr id="4" name="Picture 3" descr="A picture containing diagram&#10;&#10;Description automatically generated">
            <a:extLst>
              <a:ext uri="{FF2B5EF4-FFF2-40B4-BE49-F238E27FC236}">
                <a16:creationId xmlns:a16="http://schemas.microsoft.com/office/drawing/2014/main" xmlns="" id="{CD7A3EE1-A65E-485F-A17B-1755A497AC5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7381" t="3609" r="10259" b="6687"/>
          <a:stretch/>
        </p:blipFill>
        <p:spPr>
          <a:xfrm>
            <a:off x="5716644" y="651263"/>
            <a:ext cx="6275811" cy="5118009"/>
          </a:xfrm>
          <a:prstGeom prst="rect">
            <a:avLst/>
          </a:prstGeom>
        </p:spPr>
      </p:pic>
    </p:spTree>
    <p:extLst>
      <p:ext uri="{BB962C8B-B14F-4D97-AF65-F5344CB8AC3E}">
        <p14:creationId xmlns:p14="http://schemas.microsoft.com/office/powerpoint/2010/main" val="2311789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6" name="Picture 5" descr="Screen Shot 2021-05-12 at 10.05.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400"/>
            <a:ext cx="12192000" cy="6282370"/>
          </a:xfrm>
          <a:prstGeom prst="rect">
            <a:avLst/>
          </a:prstGeom>
        </p:spPr>
      </p:pic>
    </p:spTree>
    <p:extLst>
      <p:ext uri="{BB962C8B-B14F-4D97-AF65-F5344CB8AC3E}">
        <p14:creationId xmlns:p14="http://schemas.microsoft.com/office/powerpoint/2010/main" val="3483531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6" name="Picture 5" descr="Screen Shot 2021-05-12 at 10.03.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0"/>
            <a:ext cx="12192000" cy="6727523"/>
          </a:xfrm>
          <a:prstGeom prst="rect">
            <a:avLst/>
          </a:prstGeom>
        </p:spPr>
      </p:pic>
    </p:spTree>
    <p:extLst>
      <p:ext uri="{BB962C8B-B14F-4D97-AF65-F5344CB8AC3E}">
        <p14:creationId xmlns:p14="http://schemas.microsoft.com/office/powerpoint/2010/main" val="4255990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20013"/>
            <a:ext cx="8352928" cy="817975"/>
          </a:xfrm>
        </p:spPr>
        <p:txBody>
          <a:bodyPr/>
          <a:lstStyle/>
          <a:p>
            <a:pPr algn="ctr"/>
            <a:r>
              <a:rPr lang="en-US" dirty="0"/>
              <a:t>Object Literals</a:t>
            </a:r>
          </a:p>
        </p:txBody>
      </p:sp>
    </p:spTree>
    <p:extLst>
      <p:ext uri="{BB962C8B-B14F-4D97-AF65-F5344CB8AC3E}">
        <p14:creationId xmlns:p14="http://schemas.microsoft.com/office/powerpoint/2010/main" val="3155430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13740" cy="4629125"/>
          </a:xfrm>
        </p:spPr>
        <p:txBody>
          <a:bodyPr>
            <a:noAutofit/>
          </a:bodyPr>
          <a:lstStyle/>
          <a:p>
            <a:pPr lvl="1">
              <a:buClr>
                <a:schemeClr val="tx2">
                  <a:lumMod val="50000"/>
                </a:schemeClr>
              </a:buClr>
            </a:pPr>
            <a:r>
              <a:rPr lang="en-US" sz="1600" dirty="0"/>
              <a:t>Object Literal notation is a common method for defining objects in JavaScript. I would get used to this format as you WILL see this a lot. A typical Object Literal will look like this: </a:t>
            </a:r>
          </a:p>
          <a:p>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'Nixon',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('Bengal', 'Snow Mink'));</a:t>
            </a:r>
          </a:p>
          <a:p>
            <a:r>
              <a:rPr lang="en-US" sz="1400" dirty="0">
                <a:latin typeface="Courier New" panose="02070309020205020404" pitchFamily="49" charset="0"/>
                <a:cs typeface="Courier New" panose="02070309020205020404" pitchFamily="49" charset="0"/>
              </a:rPr>
              <a:t>console.log(Cat.name);</a:t>
            </a:r>
          </a:p>
        </p:txBody>
      </p:sp>
      <p:sp>
        <p:nvSpPr>
          <p:cNvPr id="2" name="Text Placeholder 1"/>
          <p:cNvSpPr>
            <a:spLocks noGrp="1"/>
          </p:cNvSpPr>
          <p:nvPr>
            <p:ph type="body" sz="quarter" idx="11"/>
          </p:nvPr>
        </p:nvSpPr>
        <p:spPr/>
        <p:txBody>
          <a:bodyPr/>
          <a:lstStyle/>
          <a:p>
            <a:r>
              <a:rPr lang="en-US" dirty="0"/>
              <a:t>Object Literal syntax</a:t>
            </a:r>
          </a:p>
        </p:txBody>
      </p:sp>
      <p:cxnSp>
        <p:nvCxnSpPr>
          <p:cNvPr id="9" name="Straight Arrow Connector 8"/>
          <p:cNvCxnSpPr>
            <a:stCxn id="10" idx="1"/>
          </p:cNvCxnSpPr>
          <p:nvPr/>
        </p:nvCxnSpPr>
        <p:spPr>
          <a:xfrm flipH="1" flipV="1">
            <a:off x="3334155" y="2927391"/>
            <a:ext cx="6253350" cy="1177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87505" y="2800669"/>
            <a:ext cx="764953" cy="276999"/>
          </a:xfrm>
          <a:prstGeom prst="rect">
            <a:avLst/>
          </a:prstGeom>
          <a:noFill/>
        </p:spPr>
        <p:txBody>
          <a:bodyPr wrap="none" rtlCol="0">
            <a:spAutoFit/>
          </a:bodyPr>
          <a:lstStyle/>
          <a:p>
            <a:pPr algn="r"/>
            <a:r>
              <a:rPr lang="en-US" sz="1200" dirty="0"/>
              <a:t>Property</a:t>
            </a:r>
          </a:p>
        </p:txBody>
      </p:sp>
      <p:cxnSp>
        <p:nvCxnSpPr>
          <p:cNvPr id="20" name="Straight Arrow Connector 19"/>
          <p:cNvCxnSpPr>
            <a:stCxn id="21" idx="1"/>
          </p:cNvCxnSpPr>
          <p:nvPr/>
        </p:nvCxnSpPr>
        <p:spPr>
          <a:xfrm flipH="1">
            <a:off x="6458659" y="3273502"/>
            <a:ext cx="2736242"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94901" y="3135002"/>
            <a:ext cx="696024" cy="276999"/>
          </a:xfrm>
          <a:prstGeom prst="rect">
            <a:avLst/>
          </a:prstGeom>
          <a:noFill/>
        </p:spPr>
        <p:txBody>
          <a:bodyPr wrap="none" rtlCol="0">
            <a:spAutoFit/>
          </a:bodyPr>
          <a:lstStyle/>
          <a:p>
            <a:pPr algn="r"/>
            <a:r>
              <a:rPr lang="en-US" sz="1200" dirty="0"/>
              <a:t>Method</a:t>
            </a:r>
          </a:p>
        </p:txBody>
      </p:sp>
      <p:cxnSp>
        <p:nvCxnSpPr>
          <p:cNvPr id="18" name="Straight Arrow Connector 17"/>
          <p:cNvCxnSpPr/>
          <p:nvPr/>
        </p:nvCxnSpPr>
        <p:spPr>
          <a:xfrm flipV="1">
            <a:off x="3676675" y="3767981"/>
            <a:ext cx="0" cy="34727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676676" y="4115257"/>
            <a:ext cx="1762125"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57851" y="3884424"/>
            <a:ext cx="1867178" cy="461665"/>
          </a:xfrm>
          <a:prstGeom prst="rect">
            <a:avLst/>
          </a:prstGeom>
          <a:noFill/>
        </p:spPr>
        <p:txBody>
          <a:bodyPr wrap="none" rtlCol="0">
            <a:spAutoFit/>
          </a:bodyPr>
          <a:lstStyle/>
          <a:p>
            <a:r>
              <a:rPr lang="en-US" sz="1200" dirty="0"/>
              <a:t>References </a:t>
            </a:r>
            <a:r>
              <a:rPr lang="en-US" sz="1200" b="1" dirty="0"/>
              <a:t>make</a:t>
            </a:r>
            <a:r>
              <a:rPr lang="en-US" sz="1200" dirty="0"/>
              <a:t> property </a:t>
            </a:r>
            <a:br>
              <a:rPr lang="en-US" sz="1200" dirty="0"/>
            </a:br>
            <a:r>
              <a:rPr lang="en-US" sz="1200" dirty="0"/>
              <a:t>inside of </a:t>
            </a:r>
            <a:r>
              <a:rPr lang="en-US" sz="1200" b="1" dirty="0"/>
              <a:t>this</a:t>
            </a:r>
            <a:r>
              <a:rPr lang="en-US" sz="1200" dirty="0"/>
              <a:t> (Cat) object.</a:t>
            </a:r>
          </a:p>
        </p:txBody>
      </p:sp>
      <p:cxnSp>
        <p:nvCxnSpPr>
          <p:cNvPr id="15" name="Straight Arrow Connector 14"/>
          <p:cNvCxnSpPr/>
          <p:nvPr/>
        </p:nvCxnSpPr>
        <p:spPr>
          <a:xfrm flipV="1">
            <a:off x="2299250" y="5372276"/>
            <a:ext cx="0" cy="34727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99251" y="5719552"/>
            <a:ext cx="1762125"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80426" y="5564919"/>
            <a:ext cx="1745991" cy="276999"/>
          </a:xfrm>
          <a:prstGeom prst="rect">
            <a:avLst/>
          </a:prstGeom>
          <a:noFill/>
        </p:spPr>
        <p:txBody>
          <a:bodyPr wrap="none" rtlCol="0">
            <a:spAutoFit/>
          </a:bodyPr>
          <a:lstStyle/>
          <a:p>
            <a:r>
              <a:rPr lang="en-US" sz="1200" dirty="0"/>
              <a:t>Accessing the property</a:t>
            </a:r>
          </a:p>
        </p:txBody>
      </p:sp>
      <p:cxnSp>
        <p:nvCxnSpPr>
          <p:cNvPr id="19" name="Straight Arrow Connector 18"/>
          <p:cNvCxnSpPr/>
          <p:nvPr/>
        </p:nvCxnSpPr>
        <p:spPr>
          <a:xfrm flipV="1">
            <a:off x="3447313" y="5050045"/>
            <a:ext cx="0" cy="34727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47314" y="5397321"/>
            <a:ext cx="1762125"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28489" y="5242688"/>
            <a:ext cx="1694695" cy="276999"/>
          </a:xfrm>
          <a:prstGeom prst="rect">
            <a:avLst/>
          </a:prstGeom>
          <a:noFill/>
        </p:spPr>
        <p:txBody>
          <a:bodyPr wrap="none" rtlCol="0">
            <a:spAutoFit/>
          </a:bodyPr>
          <a:lstStyle/>
          <a:p>
            <a:r>
              <a:rPr lang="en-US" sz="1200" dirty="0"/>
              <a:t>Accessing the method</a:t>
            </a:r>
          </a:p>
        </p:txBody>
      </p:sp>
    </p:spTree>
    <p:extLst>
      <p:ext uri="{BB962C8B-B14F-4D97-AF65-F5344CB8AC3E}">
        <p14:creationId xmlns:p14="http://schemas.microsoft.com/office/powerpoint/2010/main" val="3204681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Object Literal notation can also be written in this manner:</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Cat = {};</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or const Cat = new Object();</a:t>
            </a:r>
          </a:p>
          <a:p>
            <a:pPr lvl="1">
              <a:spcBef>
                <a:spcPts val="336"/>
              </a:spcBef>
              <a:spcAft>
                <a:spcPts val="0"/>
              </a:spcAft>
              <a:buClr>
                <a:schemeClr val="tx2">
                  <a:lumMod val="50000"/>
                </a:schemeClr>
              </a:buClr>
            </a:pPr>
            <a:endParaRPr lang="en-US" sz="1400" dirty="0">
              <a:latin typeface="Courier New" panose="02070309020205020404" pitchFamily="49" charset="0"/>
              <a:cs typeface="Courier New" panose="02070309020205020404" pitchFamily="49" charset="0"/>
            </a:endParaRP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Cat.name = 'Nixon';</a:t>
            </a:r>
          </a:p>
          <a:p>
            <a:pPr lvl="1">
              <a:spcBef>
                <a:spcPts val="336"/>
              </a:spcBef>
              <a:spcAft>
                <a:spcPts val="0"/>
              </a:spcAft>
              <a:buClr>
                <a:schemeClr val="tx2">
                  <a:lumMod val="50000"/>
                </a:schemeClr>
              </a:buClr>
            </a:pP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 = function(breed, color) {</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return `${this.name} is a ${color} ${breed}`;</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p>
          <a:p>
            <a:pPr lvl="1">
              <a:spcBef>
                <a:spcPts val="336"/>
              </a:spcBef>
              <a:spcAft>
                <a:spcPts val="0"/>
              </a:spcAft>
              <a:buClr>
                <a:schemeClr val="tx2">
                  <a:lumMod val="50000"/>
                </a:schemeClr>
              </a:buClr>
            </a:pPr>
            <a:endParaRPr lang="en-US" sz="1400" dirty="0">
              <a:latin typeface="Courier New" panose="02070309020205020404" pitchFamily="49" charset="0"/>
              <a:cs typeface="Courier New" panose="02070309020205020404" pitchFamily="49" charset="0"/>
            </a:endParaRP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('Bengal', 'Snow Mink'));</a:t>
            </a:r>
          </a:p>
          <a:p>
            <a:pPr lvl="1">
              <a:spcBef>
                <a:spcPts val="336"/>
              </a:spcBef>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console.log(Cat.name);</a:t>
            </a:r>
          </a:p>
        </p:txBody>
      </p:sp>
      <p:sp>
        <p:nvSpPr>
          <p:cNvPr id="2" name="Text Placeholder 1"/>
          <p:cNvSpPr>
            <a:spLocks noGrp="1"/>
          </p:cNvSpPr>
          <p:nvPr>
            <p:ph type="body" sz="quarter" idx="11"/>
          </p:nvPr>
        </p:nvSpPr>
        <p:spPr/>
        <p:txBody>
          <a:bodyPr/>
          <a:lstStyle/>
          <a:p>
            <a:r>
              <a:rPr lang="en-US" dirty="0"/>
              <a:t>Object Literal alternate syntax</a:t>
            </a:r>
          </a:p>
        </p:txBody>
      </p:sp>
    </p:spTree>
    <p:extLst>
      <p:ext uri="{BB962C8B-B14F-4D97-AF65-F5344CB8AC3E}">
        <p14:creationId xmlns:p14="http://schemas.microsoft.com/office/powerpoint/2010/main" val="1426349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r>
              <a:rPr lang="en-US" sz="1600" dirty="0"/>
              <a:t>The nice thing about Object Literal notation is that their properties are always public. This allows us to override their properties outside of the object like this:</a:t>
            </a:r>
            <a:br>
              <a:rPr lang="en-US" sz="1600" dirty="0"/>
            </a:br>
            <a:r>
              <a:rPr lang="en-US" sz="1600" dirty="0"/>
              <a:t/>
            </a:r>
            <a:br>
              <a:rPr lang="en-US" sz="1600" dirty="0"/>
            </a:br>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'Nixon',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Cat.name = 'Reagan';</a:t>
            </a:r>
          </a:p>
          <a:p>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p>
          <a:p>
            <a:r>
              <a:rPr lang="en-US" sz="1400" dirty="0">
                <a:latin typeface="Courier New" panose="02070309020205020404" pitchFamily="49" charset="0"/>
                <a:cs typeface="Courier New" panose="02070309020205020404" pitchFamily="49" charset="0"/>
              </a:rPr>
              <a:t>console.log(Cat.name);</a:t>
            </a:r>
          </a:p>
        </p:txBody>
      </p:sp>
      <p:sp>
        <p:nvSpPr>
          <p:cNvPr id="2" name="Text Placeholder 1"/>
          <p:cNvSpPr>
            <a:spLocks noGrp="1"/>
          </p:cNvSpPr>
          <p:nvPr>
            <p:ph type="body" sz="quarter" idx="11"/>
          </p:nvPr>
        </p:nvSpPr>
        <p:spPr/>
        <p:txBody>
          <a:bodyPr/>
          <a:lstStyle/>
          <a:p>
            <a:r>
              <a:rPr lang="en-US" dirty="0"/>
              <a:t>Modifying members</a:t>
            </a:r>
          </a:p>
        </p:txBody>
      </p:sp>
    </p:spTree>
    <p:extLst>
      <p:ext uri="{BB962C8B-B14F-4D97-AF65-F5344CB8AC3E}">
        <p14:creationId xmlns:p14="http://schemas.microsoft.com/office/powerpoint/2010/main" val="1155829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Sometimes, it makes sense to add properties and methods to an object programmatically: </a:t>
            </a:r>
          </a:p>
          <a:p>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'Reagan',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 = true;</a:t>
            </a:r>
          </a:p>
          <a:p>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p>
          <a:p>
            <a:r>
              <a:rPr lang="en-US" sz="1400" dirty="0">
                <a:latin typeface="Courier New" panose="02070309020205020404" pitchFamily="49" charset="0"/>
                <a:cs typeface="Courier New" panose="02070309020205020404" pitchFamily="49" charset="0"/>
              </a:rPr>
              <a:t>console.log(`The cat is </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 ? 'hungry' : 'not hungry'}.</a:t>
            </a: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Adding members</a:t>
            </a:r>
          </a:p>
        </p:txBody>
      </p:sp>
    </p:spTree>
    <p:extLst>
      <p:ext uri="{BB962C8B-B14F-4D97-AF65-F5344CB8AC3E}">
        <p14:creationId xmlns:p14="http://schemas.microsoft.com/office/powerpoint/2010/main" val="3244390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Sometimes it makes sense to remove properties and methods from an object programmatically: </a:t>
            </a:r>
          </a:p>
          <a:p>
            <a:r>
              <a:rPr lang="en-US" sz="1400" dirty="0">
                <a:latin typeface="Courier New" panose="02070309020205020404" pitchFamily="49" charset="0"/>
                <a:cs typeface="Courier New" panose="02070309020205020404" pitchFamily="49" charset="0"/>
              </a:rPr>
              <a:t>const Cat = {</a:t>
            </a:r>
          </a:p>
          <a:p>
            <a:r>
              <a:rPr lang="en-US" sz="1400" dirty="0">
                <a:latin typeface="Courier New" panose="02070309020205020404" pitchFamily="49" charset="0"/>
                <a:cs typeface="Courier New" panose="02070309020205020404" pitchFamily="49" charset="0"/>
              </a:rPr>
              <a:t>	name: 'Reagan',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r>
              <a:rPr lang="en-US" sz="1400" dirty="0">
                <a:latin typeface="Courier New" panose="02070309020205020404" pitchFamily="49" charset="0"/>
                <a:cs typeface="Courier New" panose="02070309020205020404" pitchFamily="49" charset="0"/>
              </a:rPr>
              <a:t>		return `${this.name} is a ${color} ${breed}`;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Cat.hungry</a:t>
            </a:r>
            <a:r>
              <a:rPr lang="en-US" sz="1400" dirty="0">
                <a:latin typeface="Courier New" panose="02070309020205020404" pitchFamily="49" charset="0"/>
                <a:cs typeface="Courier New" panose="02070309020205020404" pitchFamily="49" charset="0"/>
              </a:rPr>
              <a:t> = true;</a:t>
            </a:r>
          </a:p>
          <a:p>
            <a:r>
              <a:rPr lang="en-US" sz="1400" b="1" dirty="0">
                <a:latin typeface="Courier New" panose="02070309020205020404" pitchFamily="49" charset="0"/>
                <a:cs typeface="Courier New" panose="02070309020205020404" pitchFamily="49" charset="0"/>
              </a:rPr>
              <a:t>delete </a:t>
            </a:r>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p>
          <a:p>
            <a:r>
              <a:rPr lang="en-US" sz="1400" b="1" dirty="0">
                <a:latin typeface="Courier New" panose="02070309020205020404" pitchFamily="49" charset="0"/>
                <a:cs typeface="Courier New" panose="02070309020205020404" pitchFamily="49" charset="0"/>
              </a:rPr>
              <a:t>console.log(`This cat is ${</a:t>
            </a:r>
            <a:r>
              <a:rPr lang="en-US" sz="1400" b="1" dirty="0" err="1">
                <a:latin typeface="Courier New" panose="02070309020205020404" pitchFamily="49" charset="0"/>
                <a:cs typeface="Courier New" panose="02070309020205020404" pitchFamily="49" charset="0"/>
              </a:rPr>
              <a:t>Cat.hungry</a:t>
            </a:r>
            <a:r>
              <a:rPr lang="en-US" sz="1400" b="1" dirty="0">
                <a:latin typeface="Courier New" panose="02070309020205020404" pitchFamily="49" charset="0"/>
                <a:cs typeface="Courier New" panose="02070309020205020404" pitchFamily="49" charset="0"/>
              </a:rPr>
              <a:t> ? 'hungry' : 'not hungry'}.`);</a:t>
            </a:r>
          </a:p>
        </p:txBody>
      </p:sp>
      <p:sp>
        <p:nvSpPr>
          <p:cNvPr id="2" name="Text Placeholder 1"/>
          <p:cNvSpPr>
            <a:spLocks noGrp="1"/>
          </p:cNvSpPr>
          <p:nvPr>
            <p:ph type="body" sz="quarter" idx="11"/>
          </p:nvPr>
        </p:nvSpPr>
        <p:spPr/>
        <p:txBody>
          <a:bodyPr/>
          <a:lstStyle/>
          <a:p>
            <a:r>
              <a:rPr lang="en-US" dirty="0"/>
              <a:t>Removing members</a:t>
            </a:r>
          </a:p>
        </p:txBody>
      </p:sp>
    </p:spTree>
    <p:extLst>
      <p:ext uri="{BB962C8B-B14F-4D97-AF65-F5344CB8AC3E}">
        <p14:creationId xmlns:p14="http://schemas.microsoft.com/office/powerpoint/2010/main" val="261080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2" name="Text Placeholder 1"/>
          <p:cNvSpPr>
            <a:spLocks noGrp="1"/>
          </p:cNvSpPr>
          <p:nvPr>
            <p:ph type="body" sz="quarter" idx="11"/>
          </p:nvPr>
        </p:nvSpPr>
        <p:spPr/>
        <p:txBody>
          <a:bodyPr/>
          <a:lstStyle/>
          <a:p>
            <a:r>
              <a:rPr lang="en-US" dirty="0"/>
              <a:t>In JavaScript, everything is based on an object. Everything….</a:t>
            </a:r>
          </a:p>
        </p:txBody>
      </p:sp>
      <p:graphicFrame>
        <p:nvGraphicFramePr>
          <p:cNvPr id="37" name="Diagram 36"/>
          <p:cNvGraphicFramePr/>
          <p:nvPr>
            <p:extLst>
              <p:ext uri="{D42A27DB-BD31-4B8C-83A1-F6EECF244321}">
                <p14:modId xmlns:p14="http://schemas.microsoft.com/office/powerpoint/2010/main" val="3588062817"/>
              </p:ext>
            </p:extLst>
          </p:nvPr>
        </p:nvGraphicFramePr>
        <p:xfrm>
          <a:off x="442135" y="1547578"/>
          <a:ext cx="9142736" cy="496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912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60" y="1628800"/>
            <a:ext cx="11504132" cy="4629125"/>
          </a:xfrm>
        </p:spPr>
        <p:txBody>
          <a:bodyPr>
            <a:noAutofit/>
          </a:bodyPr>
          <a:lstStyle/>
          <a:p>
            <a:pPr lvl="1">
              <a:buClr>
                <a:schemeClr val="tx2">
                  <a:lumMod val="50000"/>
                </a:schemeClr>
              </a:buClr>
            </a:pPr>
            <a:r>
              <a:rPr lang="en-US" sz="1600" dirty="0"/>
              <a:t>Nesting an object within an object is common. For those who come from a traditional programming background, Animal here begins to look a lot like a namespace and Cat begins to look a lot more like a class: </a:t>
            </a:r>
          </a:p>
          <a:p>
            <a:r>
              <a:rPr lang="en-US" sz="1400" dirty="0">
                <a:latin typeface="Courier New" panose="02070309020205020404" pitchFamily="49" charset="0"/>
                <a:cs typeface="Courier New" panose="02070309020205020404" pitchFamily="49" charset="0"/>
              </a:rPr>
              <a:t>const Animal = {</a:t>
            </a:r>
          </a:p>
          <a:p>
            <a:r>
              <a:rPr lang="en-US" sz="1400" dirty="0">
                <a:latin typeface="Courier New" panose="02070309020205020404" pitchFamily="49" charset="0"/>
                <a:cs typeface="Courier New" panose="02070309020205020404" pitchFamily="49" charset="0"/>
              </a:rPr>
              <a:t>	Cat: {</a:t>
            </a:r>
          </a:p>
          <a:p>
            <a:r>
              <a:rPr lang="en-US" sz="1400" dirty="0">
                <a:latin typeface="Courier New" panose="02070309020205020404" pitchFamily="49" charset="0"/>
                <a:cs typeface="Courier New" panose="02070309020205020404" pitchFamily="49" charset="0"/>
              </a:rPr>
              <a:t>		name: 'Nixon',</a:t>
            </a:r>
          </a:p>
          <a:p>
            <a:r>
              <a:rPr lang="en-US" sz="1400" dirty="0">
                <a:latin typeface="Courier New" panose="02070309020205020404" pitchFamily="49" charset="0"/>
                <a:cs typeface="Courier New" panose="02070309020205020404" pitchFamily="49" charset="0"/>
              </a:rPr>
              <a:t>		breed: 'Bengal',</a:t>
            </a:r>
          </a:p>
          <a:p>
            <a:r>
              <a:rPr lang="en-US" sz="1400" dirty="0">
                <a:latin typeface="Courier New" panose="02070309020205020404" pitchFamily="49" charset="0"/>
                <a:cs typeface="Courier New" panose="02070309020205020404" pitchFamily="49" charset="0"/>
              </a:rPr>
              <a:t>		color: 'Snow Mink'</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r>
              <a:rPr lang="en-US" sz="1600" dirty="0"/>
              <a:t/>
            </a:r>
            <a:br>
              <a:rPr lang="en-US" sz="1600" dirty="0"/>
            </a:br>
            <a:r>
              <a:rPr lang="en-US" sz="1600" dirty="0"/>
              <a:t/>
            </a:r>
            <a:br>
              <a:rPr lang="en-US" sz="1600" dirty="0"/>
            </a:br>
            <a:r>
              <a:rPr lang="en-US" sz="1600" dirty="0">
                <a:cs typeface="Courier New" panose="02070309020205020404" pitchFamily="49" charset="0"/>
              </a:rPr>
              <a:t>You can refer to a nested object like this: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console.log(Animal.Cat.name);</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Animal.Cat.breed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Animal.Cat.color</a:t>
            </a: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Nesting objects</a:t>
            </a:r>
          </a:p>
        </p:txBody>
      </p:sp>
    </p:spTree>
    <p:extLst>
      <p:ext uri="{BB962C8B-B14F-4D97-AF65-F5344CB8AC3E}">
        <p14:creationId xmlns:p14="http://schemas.microsoft.com/office/powerpoint/2010/main" val="1631844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59" y="1628800"/>
            <a:ext cx="11512083" cy="4629125"/>
          </a:xfrm>
        </p:spPr>
        <p:txBody>
          <a:bodyPr>
            <a:noAutofit/>
          </a:bodyPr>
          <a:lstStyle/>
          <a:p>
            <a:pPr lvl="1">
              <a:buClr>
                <a:schemeClr val="tx2">
                  <a:lumMod val="50000"/>
                </a:schemeClr>
              </a:buClr>
            </a:pPr>
            <a:r>
              <a:rPr lang="en-US" sz="1600" dirty="0"/>
              <a:t>Earlier you saw how to handle inheritance by utilizing the prototype property to inherit one object from another. The syntax for accomplishing this using literal notation is slightly more convoluted but can still be accomplished like this:</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Animal =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breed: 'Bengal'</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Cat = </a:t>
            </a:r>
            <a:r>
              <a:rPr lang="en-US" sz="1400" b="1" dirty="0" err="1">
                <a:latin typeface="Courier New" panose="02070309020205020404" pitchFamily="49" charset="0"/>
                <a:cs typeface="Courier New" panose="02070309020205020404" pitchFamily="49" charset="0"/>
              </a:rPr>
              <a:t>Object.create</a:t>
            </a:r>
            <a:r>
              <a:rPr lang="en-US" sz="1400" b="1" dirty="0">
                <a:latin typeface="Courier New" panose="02070309020205020404" pitchFamily="49" charset="0"/>
                <a:cs typeface="Courier New" panose="02070309020205020404" pitchFamily="49" charset="0"/>
              </a:rPr>
              <a:t>(Animal);</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Cat.breed</a:t>
            </a:r>
            <a:r>
              <a:rPr lang="en-US" sz="1400" dirty="0">
                <a:latin typeface="Courier New" panose="02070309020205020404" pitchFamily="49" charset="0"/>
                <a:cs typeface="Courier New" panose="02070309020205020404" pitchFamily="49" charset="0"/>
              </a:rPr>
              <a:t>);				// Returns 'Bengal'</a:t>
            </a:r>
          </a:p>
        </p:txBody>
      </p:sp>
      <p:sp>
        <p:nvSpPr>
          <p:cNvPr id="2" name="Text Placeholder 1"/>
          <p:cNvSpPr>
            <a:spLocks noGrp="1"/>
          </p:cNvSpPr>
          <p:nvPr>
            <p:ph type="body" sz="quarter" idx="11"/>
          </p:nvPr>
        </p:nvSpPr>
        <p:spPr/>
        <p:txBody>
          <a:bodyPr/>
          <a:lstStyle/>
          <a:p>
            <a:r>
              <a:rPr lang="en-US" dirty="0"/>
              <a:t>Inheritance</a:t>
            </a:r>
          </a:p>
        </p:txBody>
      </p:sp>
    </p:spTree>
    <p:extLst>
      <p:ext uri="{BB962C8B-B14F-4D97-AF65-F5344CB8AC3E}">
        <p14:creationId xmlns:p14="http://schemas.microsoft.com/office/powerpoint/2010/main" val="3773296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Objects</a:t>
            </a:r>
            <a:endParaRPr lang="nl-NL" dirty="0"/>
          </a:p>
        </p:txBody>
      </p:sp>
      <p:sp>
        <p:nvSpPr>
          <p:cNvPr id="7" name="Text Placeholder 6"/>
          <p:cNvSpPr>
            <a:spLocks noGrp="1"/>
          </p:cNvSpPr>
          <p:nvPr>
            <p:ph type="body" sz="quarter" idx="14"/>
          </p:nvPr>
        </p:nvSpPr>
        <p:spPr>
          <a:xfrm>
            <a:off x="335359" y="1628800"/>
            <a:ext cx="11511019" cy="4629125"/>
          </a:xfrm>
        </p:spPr>
        <p:txBody>
          <a:bodyPr>
            <a:noAutofit/>
          </a:bodyPr>
          <a:lstStyle/>
          <a:p>
            <a:pPr lvl="1">
              <a:buClr>
                <a:schemeClr val="tx2">
                  <a:lumMod val="50000"/>
                </a:schemeClr>
              </a:buClr>
            </a:pPr>
            <a:r>
              <a:rPr lang="en-US" sz="1600" dirty="0"/>
              <a:t>A more practical example might look like this:</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Animal =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name: 'Nixon',</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displayCatInfo</a:t>
            </a:r>
            <a:r>
              <a:rPr lang="en-US" sz="1400" dirty="0">
                <a:latin typeface="Courier New" panose="02070309020205020404" pitchFamily="49" charset="0"/>
                <a:cs typeface="Courier New" panose="02070309020205020404" pitchFamily="49" charset="0"/>
              </a:rPr>
              <a:t>: function(breed, color)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return `${this.name} is a ${color} ${breed}`;</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const Cat = </a:t>
            </a:r>
            <a:r>
              <a:rPr lang="en-US" sz="1400" dirty="0" err="1">
                <a:latin typeface="Courier New" panose="02070309020205020404" pitchFamily="49" charset="0"/>
                <a:cs typeface="Courier New" panose="02070309020205020404" pitchFamily="49" charset="0"/>
              </a:rPr>
              <a:t>Object.create</a:t>
            </a:r>
            <a:r>
              <a:rPr lang="en-US" sz="1400" dirty="0">
                <a:latin typeface="Courier New" panose="02070309020205020404" pitchFamily="49" charset="0"/>
                <a:cs typeface="Courier New" panose="02070309020205020404" pitchFamily="49" charset="0"/>
              </a:rPr>
              <a:t>(Animal, {</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	name: {value: 'Reagan'}</a:t>
            </a:r>
          </a:p>
          <a:p>
            <a:pPr lvl="1">
              <a:spcAft>
                <a:spcPts val="0"/>
              </a:spcAft>
              <a:buClr>
                <a:schemeClr val="tx2">
                  <a:lumMod val="50000"/>
                </a:schemeClr>
              </a:buClr>
            </a:pP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Cat.displayCatInfo</a:t>
            </a:r>
            <a:r>
              <a:rPr lang="en-US" sz="1400" dirty="0">
                <a:latin typeface="Courier New" panose="02070309020205020404" pitchFamily="49" charset="0"/>
                <a:cs typeface="Courier New" panose="02070309020205020404" pitchFamily="49" charset="0"/>
              </a:rPr>
              <a:t>('Siamese', 'White'));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console.log(Cat.name);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a:t>
            </a:r>
            <a:r>
              <a:rPr lang="en-US" sz="1400" dirty="0" err="1">
                <a:latin typeface="Courier New" panose="02070309020205020404" pitchFamily="49" charset="0"/>
                <a:cs typeface="Courier New" panose="02070309020205020404" pitchFamily="49" charset="0"/>
              </a:rPr>
              <a:t>Cat.breed</a:t>
            </a: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Inheritance</a:t>
            </a:r>
          </a:p>
        </p:txBody>
      </p:sp>
    </p:spTree>
    <p:extLst>
      <p:ext uri="{BB962C8B-B14F-4D97-AF65-F5344CB8AC3E}">
        <p14:creationId xmlns:p14="http://schemas.microsoft.com/office/powerpoint/2010/main" val="928661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61171"/>
            <a:ext cx="8352928" cy="1535658"/>
          </a:xfrm>
        </p:spPr>
        <p:txBody>
          <a:bodyPr/>
          <a:lstStyle/>
          <a:p>
            <a:pPr algn="ctr"/>
            <a:r>
              <a:rPr lang="en-US" dirty="0"/>
              <a:t>Lab 19</a:t>
            </a:r>
            <a:br>
              <a:rPr lang="en-US" dirty="0"/>
            </a:br>
            <a:r>
              <a:rPr lang="en-US" dirty="0"/>
              <a:t>The Jukebox Application (ES6)</a:t>
            </a:r>
          </a:p>
        </p:txBody>
      </p:sp>
    </p:spTree>
    <p:extLst>
      <p:ext uri="{BB962C8B-B14F-4D97-AF65-F5344CB8AC3E}">
        <p14:creationId xmlns:p14="http://schemas.microsoft.com/office/powerpoint/2010/main" val="3284182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11281" y="2661171"/>
            <a:ext cx="9569439" cy="1535658"/>
          </a:xfrm>
        </p:spPr>
        <p:txBody>
          <a:bodyPr/>
          <a:lstStyle/>
          <a:p>
            <a:pPr algn="ctr"/>
            <a:r>
              <a:rPr lang="en-US" dirty="0"/>
              <a:t>Lab 20</a:t>
            </a:r>
            <a:br>
              <a:rPr lang="en-US" dirty="0"/>
            </a:br>
            <a:r>
              <a:rPr lang="en-US" dirty="0"/>
              <a:t>The Task Manager Application v2 (ES5)</a:t>
            </a:r>
          </a:p>
        </p:txBody>
      </p:sp>
    </p:spTree>
    <p:extLst>
      <p:ext uri="{BB962C8B-B14F-4D97-AF65-F5344CB8AC3E}">
        <p14:creationId xmlns:p14="http://schemas.microsoft.com/office/powerpoint/2010/main" val="16025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799"/>
            <a:ext cx="11512083" cy="825289"/>
          </a:xfrm>
        </p:spPr>
        <p:txBody>
          <a:bodyPr>
            <a:noAutofit/>
          </a:bodyPr>
          <a:lstStyle/>
          <a:p>
            <a:pPr>
              <a:defRPr/>
            </a:pPr>
            <a:r>
              <a:rPr lang="en-US" sz="1600" dirty="0"/>
              <a:t>In the previous slide you looked at some of the object types that we've reviewed throughout this course. But these represent only one third of the types of objects that you can work with in JavaScript. In all, there are 3 object categories in JavaScript: </a:t>
            </a:r>
          </a:p>
        </p:txBody>
      </p:sp>
      <p:sp>
        <p:nvSpPr>
          <p:cNvPr id="2" name="Text Placeholder 1"/>
          <p:cNvSpPr>
            <a:spLocks noGrp="1"/>
          </p:cNvSpPr>
          <p:nvPr>
            <p:ph type="body" sz="quarter" idx="11"/>
          </p:nvPr>
        </p:nvSpPr>
        <p:spPr/>
        <p:txBody>
          <a:bodyPr/>
          <a:lstStyle/>
          <a:p>
            <a:r>
              <a:rPr lang="en-US" dirty="0"/>
              <a:t>Three different categories of objects in JavaScript</a:t>
            </a:r>
          </a:p>
        </p:txBody>
      </p:sp>
      <p:graphicFrame>
        <p:nvGraphicFramePr>
          <p:cNvPr id="16" name="Diagram 15"/>
          <p:cNvGraphicFramePr/>
          <p:nvPr>
            <p:extLst>
              <p:ext uri="{D42A27DB-BD31-4B8C-83A1-F6EECF244321}">
                <p14:modId xmlns:p14="http://schemas.microsoft.com/office/powerpoint/2010/main" val="2272596859"/>
              </p:ext>
            </p:extLst>
          </p:nvPr>
        </p:nvGraphicFramePr>
        <p:xfrm>
          <a:off x="429118" y="2643803"/>
          <a:ext cx="9148515" cy="3687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Brace 2">
            <a:extLst>
              <a:ext uri="{FF2B5EF4-FFF2-40B4-BE49-F238E27FC236}">
                <a16:creationId xmlns:a16="http://schemas.microsoft.com/office/drawing/2014/main" xmlns="" id="{C95293F0-C221-483F-8CA9-5EABC72A336D}"/>
              </a:ext>
            </a:extLst>
          </p:cNvPr>
          <p:cNvSpPr/>
          <p:nvPr/>
        </p:nvSpPr>
        <p:spPr>
          <a:xfrm>
            <a:off x="9722225" y="2643802"/>
            <a:ext cx="705970" cy="3687170"/>
          </a:xfrm>
          <a:prstGeom prst="rightBrace">
            <a:avLst>
              <a:gd name="adj1" fmla="val 35627"/>
              <a:gd name="adj2" fmla="val 49555"/>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 Placeholder 6">
            <a:extLst>
              <a:ext uri="{FF2B5EF4-FFF2-40B4-BE49-F238E27FC236}">
                <a16:creationId xmlns:a16="http://schemas.microsoft.com/office/drawing/2014/main" xmlns="" id="{05A51822-7278-4997-A3BF-9B5065D366E2}"/>
              </a:ext>
            </a:extLst>
          </p:cNvPr>
          <p:cNvSpPr txBox="1">
            <a:spLocks/>
          </p:cNvSpPr>
          <p:nvPr/>
        </p:nvSpPr>
        <p:spPr>
          <a:xfrm>
            <a:off x="10524129" y="3853860"/>
            <a:ext cx="1430307" cy="1267054"/>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400" dirty="0"/>
              <a:t>User-Defined Objects are the primary focus of this lecture </a:t>
            </a:r>
          </a:p>
        </p:txBody>
      </p:sp>
    </p:spTree>
    <p:extLst>
      <p:ext uri="{BB962C8B-B14F-4D97-AF65-F5344CB8AC3E}">
        <p14:creationId xmlns:p14="http://schemas.microsoft.com/office/powerpoint/2010/main" val="401489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r>
              <a:rPr lang="en-US" sz="1600" dirty="0"/>
              <a:t>With traditional programming languages, objects are unique instances of classes. Classes serve as blueprints for the objects that you create. More on this later. For now, understand that JavaScript is a prototypical programming language, not a class-based language.</a:t>
            </a:r>
          </a:p>
          <a:p>
            <a:endParaRPr lang="en-US" sz="1600" b="1" dirty="0"/>
          </a:p>
          <a:p>
            <a:pPr marL="457200" indent="-457200">
              <a:buFont typeface="Wingdings" panose="05000000000000000000" pitchFamily="2" charset="2"/>
              <a:buChar char="v"/>
            </a:pPr>
            <a:r>
              <a:rPr lang="en-US" sz="1600" b="1" dirty="0"/>
              <a:t>ES5 is Prototypical</a:t>
            </a:r>
            <a:br>
              <a:rPr lang="en-US" sz="1600" b="1" dirty="0"/>
            </a:br>
            <a:r>
              <a:rPr lang="en-US" sz="1600" dirty="0" err="1"/>
              <a:t>Prototypical</a:t>
            </a:r>
            <a:r>
              <a:rPr lang="en-US" sz="1600" dirty="0"/>
              <a:t> programming is a style of OOP in which </a:t>
            </a:r>
            <a:r>
              <a:rPr lang="en-US" sz="1600" b="1" dirty="0"/>
              <a:t>classes are not present</a:t>
            </a:r>
            <a:r>
              <a:rPr lang="en-US" sz="1600" dirty="0"/>
              <a:t>. Behavior reuse (known as inheritance in class-based languages) is accomplished through a process of </a:t>
            </a:r>
            <a:r>
              <a:rPr lang="en-US" sz="1600" b="1" dirty="0"/>
              <a:t>decorating existing objects </a:t>
            </a:r>
            <a:r>
              <a:rPr lang="en-US" sz="1600" dirty="0"/>
              <a:t>which serve as </a:t>
            </a:r>
            <a:r>
              <a:rPr lang="en-US" sz="1600" b="1" dirty="0"/>
              <a:t>prototypes</a:t>
            </a:r>
            <a:r>
              <a:rPr lang="en-US" sz="1600" dirty="0"/>
              <a:t>.</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b="1" dirty="0"/>
              <a:t>ES6 is Class-based (well sort of)</a:t>
            </a:r>
            <a:br>
              <a:rPr lang="en-US" sz="1600" b="1" dirty="0"/>
            </a:br>
            <a:r>
              <a:rPr lang="en-US" sz="1600" dirty="0"/>
              <a:t>In ES6, the prototypical programming style of ES5 has been </a:t>
            </a:r>
            <a:r>
              <a:rPr lang="en-US" sz="1600" b="1" dirty="0"/>
              <a:t>enhanced</a:t>
            </a:r>
            <a:r>
              <a:rPr lang="en-US" sz="1600" dirty="0"/>
              <a:t> with a class-based style which is common of all object-oriented programming languages. Keep in mind though, although ES6 allows you to use keywords that mimic traditional OOP languages, the reality is, these keywords merely provide 'syntactical sugar' for the traditional methods of creating objects that have been present with JavaScript for many years.</a:t>
            </a:r>
          </a:p>
        </p:txBody>
      </p:sp>
      <p:sp>
        <p:nvSpPr>
          <p:cNvPr id="2" name="Text Placeholder 1"/>
          <p:cNvSpPr>
            <a:spLocks noGrp="1"/>
          </p:cNvSpPr>
          <p:nvPr>
            <p:ph type="body" sz="quarter" idx="11"/>
          </p:nvPr>
        </p:nvSpPr>
        <p:spPr/>
        <p:txBody>
          <a:bodyPr/>
          <a:lstStyle/>
          <a:p>
            <a:r>
              <a:rPr lang="en-US" dirty="0"/>
              <a:t>Prototypical Programming vs. Class-Based Programming</a:t>
            </a:r>
          </a:p>
        </p:txBody>
      </p:sp>
    </p:spTree>
    <p:extLst>
      <p:ext uri="{BB962C8B-B14F-4D97-AF65-F5344CB8AC3E}">
        <p14:creationId xmlns:p14="http://schemas.microsoft.com/office/powerpoint/2010/main" val="334665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r>
              <a:rPr lang="en-US" sz="1600" dirty="0"/>
              <a:t>Class-based object-oriented languages are founded on the concept of two distinct entities: classes and instances.</a:t>
            </a:r>
          </a:p>
          <a:p>
            <a:endParaRPr lang="en-US" sz="1600" dirty="0"/>
          </a:p>
          <a:p>
            <a:pPr marL="457200" indent="-457200">
              <a:buFont typeface="Wingdings" panose="05000000000000000000" pitchFamily="2" charset="2"/>
              <a:buChar char="v"/>
            </a:pPr>
            <a:r>
              <a:rPr lang="en-US" sz="1600" b="1" dirty="0"/>
              <a:t>Class</a:t>
            </a:r>
            <a:r>
              <a:rPr lang="en-US" sz="1600" dirty="0"/>
              <a:t/>
            </a:r>
            <a:br>
              <a:rPr lang="en-US" sz="1600" dirty="0"/>
            </a:br>
            <a:r>
              <a:rPr lang="en-US" sz="1600" dirty="0"/>
              <a:t>Defines all of the members that characterize a certain set of objects. It's an abstract thing, a blueprint, or a recipe. For example, a class called Cat could represent all cats in a virtual world.</a:t>
            </a:r>
          </a:p>
          <a:p>
            <a:pPr marL="457200" indent="-457200">
              <a:buFont typeface="Wingdings" panose="05000000000000000000" pitchFamily="2" charset="2"/>
              <a:buChar char="v"/>
            </a:pPr>
            <a:r>
              <a:rPr lang="en-US" sz="1600" dirty="0"/>
              <a:t>I</a:t>
            </a:r>
            <a:r>
              <a:rPr lang="en-US" sz="1600" b="1" dirty="0"/>
              <a:t>nstance</a:t>
            </a:r>
            <a:br>
              <a:rPr lang="en-US" sz="1600" b="1" dirty="0"/>
            </a:br>
            <a:r>
              <a:rPr lang="en-US" sz="1600" dirty="0"/>
              <a:t>Is the instantiation of a class. For example, Nixon (my cat) could be an instance of the Cat class, representing a particular Cat, with its own unique physical characteristics.</a:t>
            </a:r>
          </a:p>
          <a:p>
            <a:endParaRPr lang="en-US" sz="1600" dirty="0"/>
          </a:p>
          <a:p>
            <a:r>
              <a:rPr lang="en-US" sz="1600" dirty="0"/>
              <a:t>A prototypical language such as JavaScript, does not make this distinction: it simply has objects. A prototypical language has the notion of a </a:t>
            </a:r>
            <a:r>
              <a:rPr lang="en-US" sz="1600" b="1" dirty="0"/>
              <a:t>prototypical object</a:t>
            </a:r>
            <a:r>
              <a:rPr lang="en-US" sz="1600" dirty="0"/>
              <a:t>, an object used as a template from which to get the initial properties for a new object. Any object can specify its own properties, either when you create it or at run time. In addition, any object can be associated as the </a:t>
            </a:r>
            <a:r>
              <a:rPr lang="en-US" sz="1600" b="1" dirty="0"/>
              <a:t>prototype</a:t>
            </a:r>
            <a:r>
              <a:rPr lang="en-US" sz="1600" dirty="0"/>
              <a:t> for another object, allowing the second object to share the first object's properties.</a:t>
            </a:r>
          </a:p>
        </p:txBody>
      </p:sp>
      <p:sp>
        <p:nvSpPr>
          <p:cNvPr id="2" name="Text Placeholder 1"/>
          <p:cNvSpPr>
            <a:spLocks noGrp="1"/>
          </p:cNvSpPr>
          <p:nvPr>
            <p:ph type="body" sz="quarter" idx="11"/>
          </p:nvPr>
        </p:nvSpPr>
        <p:spPr/>
        <p:txBody>
          <a:bodyPr/>
          <a:lstStyle/>
          <a:p>
            <a:r>
              <a:rPr lang="en-US" dirty="0"/>
              <a:t>Prototypical Programming vs. Class-Based Programming</a:t>
            </a:r>
          </a:p>
        </p:txBody>
      </p:sp>
    </p:spTree>
    <p:extLst>
      <p:ext uri="{BB962C8B-B14F-4D97-AF65-F5344CB8AC3E}">
        <p14:creationId xmlns:p14="http://schemas.microsoft.com/office/powerpoint/2010/main" val="242703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OOP</a:t>
            </a:r>
            <a:endParaRPr lang="nl-NL" dirty="0"/>
          </a:p>
        </p:txBody>
      </p:sp>
      <p:sp>
        <p:nvSpPr>
          <p:cNvPr id="7" name="Text Placeholder 6"/>
          <p:cNvSpPr>
            <a:spLocks noGrp="1"/>
          </p:cNvSpPr>
          <p:nvPr>
            <p:ph type="body" sz="quarter" idx="14"/>
          </p:nvPr>
        </p:nvSpPr>
        <p:spPr>
          <a:xfrm>
            <a:off x="335360" y="1628801"/>
            <a:ext cx="11476426" cy="1347098"/>
          </a:xfrm>
        </p:spPr>
        <p:txBody>
          <a:bodyPr>
            <a:noAutofit/>
          </a:bodyPr>
          <a:lstStyle/>
          <a:p>
            <a:pPr lvl="1">
              <a:buClr>
                <a:schemeClr val="tx2">
                  <a:lumMod val="50000"/>
                </a:schemeClr>
              </a:buClr>
            </a:pPr>
            <a:r>
              <a:rPr lang="en-US" sz="1600" dirty="0"/>
              <a:t>With Native Objects, you're using properties and methods that already exist for each object. User Defined Objects on the other hand, allow you to create your own objects and define the properties and methods that you want to expose within those objects. In JavaScript, there are three common ways to create objects:</a:t>
            </a:r>
          </a:p>
        </p:txBody>
      </p:sp>
      <p:sp>
        <p:nvSpPr>
          <p:cNvPr id="2" name="Text Placeholder 1"/>
          <p:cNvSpPr>
            <a:spLocks noGrp="1"/>
          </p:cNvSpPr>
          <p:nvPr>
            <p:ph type="body" sz="quarter" idx="11"/>
          </p:nvPr>
        </p:nvSpPr>
        <p:spPr/>
        <p:txBody>
          <a:bodyPr/>
          <a:lstStyle/>
          <a:p>
            <a:r>
              <a:rPr lang="en-US" dirty="0"/>
              <a:t>User Defined Objects: Three ways of creating them</a:t>
            </a:r>
          </a:p>
        </p:txBody>
      </p:sp>
      <p:sp>
        <p:nvSpPr>
          <p:cNvPr id="26" name="TextBox 25"/>
          <p:cNvSpPr txBox="1"/>
          <p:nvPr/>
        </p:nvSpPr>
        <p:spPr>
          <a:xfrm>
            <a:off x="5763907" y="2890650"/>
            <a:ext cx="4867275" cy="584775"/>
          </a:xfrm>
          <a:prstGeom prst="rect">
            <a:avLst/>
          </a:prstGeom>
          <a:noFill/>
          <a:ln>
            <a:noFill/>
          </a:ln>
        </p:spPr>
        <p:txBody>
          <a:bodyPr wrap="square" rtlCol="0">
            <a:spAutoFit/>
          </a:bodyPr>
          <a:lstStyle/>
          <a:p>
            <a:pPr marL="461963" indent="-461963">
              <a:buClr>
                <a:schemeClr val="tx2"/>
              </a:buClr>
              <a:buFont typeface="Wingdings" panose="05000000000000000000" pitchFamily="2" charset="2"/>
              <a:buChar char="v"/>
            </a:pPr>
            <a:r>
              <a:rPr lang="en-US" sz="1600" dirty="0">
                <a:solidFill>
                  <a:schemeClr val="tx2"/>
                </a:solidFill>
              </a:rPr>
              <a:t>An object literal is a comma-separated list of name-value pairs wrapped in curly braces.</a:t>
            </a:r>
          </a:p>
        </p:txBody>
      </p:sp>
      <p:sp>
        <p:nvSpPr>
          <p:cNvPr id="27" name="TextBox 26"/>
          <p:cNvSpPr txBox="1"/>
          <p:nvPr/>
        </p:nvSpPr>
        <p:spPr>
          <a:xfrm>
            <a:off x="6992983" y="4957829"/>
            <a:ext cx="4818803" cy="1323439"/>
          </a:xfrm>
          <a:prstGeom prst="rect">
            <a:avLst/>
          </a:prstGeom>
          <a:noFill/>
          <a:ln>
            <a:noFill/>
          </a:ln>
        </p:spPr>
        <p:txBody>
          <a:bodyPr wrap="square" rtlCol="0">
            <a:spAutoFit/>
          </a:bodyPr>
          <a:lstStyle/>
          <a:p>
            <a:pPr marL="461963" indent="-461963">
              <a:buClr>
                <a:schemeClr val="tx2"/>
              </a:buClr>
              <a:buFont typeface="Wingdings" panose="05000000000000000000" pitchFamily="2" charset="2"/>
              <a:buChar char="v"/>
            </a:pPr>
            <a:r>
              <a:rPr lang="en-US" sz="1600" dirty="0">
                <a:solidFill>
                  <a:schemeClr val="tx2"/>
                </a:solidFill>
              </a:rPr>
              <a:t>When a function is called with the '</a:t>
            </a:r>
            <a:r>
              <a:rPr lang="en-US" sz="1600" i="1" dirty="0">
                <a:solidFill>
                  <a:schemeClr val="tx2"/>
                </a:solidFill>
              </a:rPr>
              <a:t>new' </a:t>
            </a:r>
            <a:r>
              <a:rPr lang="en-US" sz="1600" dirty="0">
                <a:solidFill>
                  <a:schemeClr val="tx2"/>
                </a:solidFill>
              </a:rPr>
              <a:t>operator,  the function serves as the </a:t>
            </a:r>
            <a:r>
              <a:rPr lang="en-US" sz="1600" i="1" dirty="0">
                <a:solidFill>
                  <a:schemeClr val="tx2"/>
                </a:solidFill>
              </a:rPr>
              <a:t>constructor</a:t>
            </a:r>
            <a:r>
              <a:rPr lang="en-US" sz="1600" dirty="0">
                <a:solidFill>
                  <a:schemeClr val="tx2"/>
                </a:solidFill>
              </a:rPr>
              <a:t>.</a:t>
            </a:r>
          </a:p>
          <a:p>
            <a:pPr marL="461963" indent="-461963">
              <a:buClr>
                <a:schemeClr val="tx2"/>
              </a:buClr>
              <a:buFont typeface="Wingdings" panose="05000000000000000000" pitchFamily="2" charset="2"/>
              <a:buChar char="v"/>
            </a:pPr>
            <a:endParaRPr lang="en-US" sz="1600" dirty="0">
              <a:solidFill>
                <a:schemeClr val="tx2"/>
              </a:solidFill>
            </a:endParaRPr>
          </a:p>
          <a:p>
            <a:pPr marL="461963" indent="-461963">
              <a:buClr>
                <a:schemeClr val="tx2"/>
              </a:buClr>
              <a:buFont typeface="Wingdings" panose="05000000000000000000" pitchFamily="2" charset="2"/>
              <a:buChar char="v"/>
            </a:pPr>
            <a:r>
              <a:rPr lang="en-US" sz="1600" dirty="0">
                <a:solidFill>
                  <a:schemeClr val="tx2"/>
                </a:solidFill>
              </a:rPr>
              <a:t>Internally, JavaScript creates an </a:t>
            </a:r>
            <a:r>
              <a:rPr lang="en-US" sz="1600" i="1" dirty="0">
                <a:solidFill>
                  <a:schemeClr val="tx2"/>
                </a:solidFill>
              </a:rPr>
              <a:t>Object</a:t>
            </a:r>
            <a:r>
              <a:rPr lang="en-US" sz="1600" dirty="0">
                <a:solidFill>
                  <a:schemeClr val="tx2"/>
                </a:solidFill>
              </a:rPr>
              <a:t>, and then calls the constructor function.</a:t>
            </a:r>
          </a:p>
        </p:txBody>
      </p:sp>
      <p:graphicFrame>
        <p:nvGraphicFramePr>
          <p:cNvPr id="4" name="Diagram 3"/>
          <p:cNvGraphicFramePr/>
          <p:nvPr>
            <p:extLst>
              <p:ext uri="{D42A27DB-BD31-4B8C-83A1-F6EECF244321}">
                <p14:modId xmlns:p14="http://schemas.microsoft.com/office/powerpoint/2010/main" val="1990440287"/>
              </p:ext>
            </p:extLst>
          </p:nvPr>
        </p:nvGraphicFramePr>
        <p:xfrm>
          <a:off x="2260500" y="2830624"/>
          <a:ext cx="5603389" cy="3735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xmlns="" id="{AF989EBB-14CB-476F-8B4E-1AD34C753C71}"/>
              </a:ext>
            </a:extLst>
          </p:cNvPr>
          <p:cNvSpPr txBox="1"/>
          <p:nvPr/>
        </p:nvSpPr>
        <p:spPr>
          <a:xfrm>
            <a:off x="470249" y="4788551"/>
            <a:ext cx="2831004" cy="830997"/>
          </a:xfrm>
          <a:prstGeom prst="rect">
            <a:avLst/>
          </a:prstGeom>
          <a:noFill/>
          <a:ln>
            <a:noFill/>
          </a:ln>
        </p:spPr>
        <p:txBody>
          <a:bodyPr wrap="square" rtlCol="0">
            <a:spAutoFit/>
          </a:bodyPr>
          <a:lstStyle/>
          <a:p>
            <a:pPr marL="461963" indent="-461963">
              <a:buClr>
                <a:schemeClr val="tx2"/>
              </a:buClr>
              <a:buFont typeface="Wingdings" panose="05000000000000000000" pitchFamily="2" charset="2"/>
              <a:buChar char="v"/>
            </a:pPr>
            <a:r>
              <a:rPr lang="en-US" sz="1600" dirty="0">
                <a:solidFill>
                  <a:schemeClr val="tx2"/>
                </a:solidFill>
              </a:rPr>
              <a:t>ES6 Syntax represents the newest way to blueprint objects.</a:t>
            </a:r>
          </a:p>
        </p:txBody>
      </p:sp>
    </p:spTree>
    <p:extLst>
      <p:ext uri="{BB962C8B-B14F-4D97-AF65-F5344CB8AC3E}">
        <p14:creationId xmlns:p14="http://schemas.microsoft.com/office/powerpoint/2010/main" val="878684463"/>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4138</TotalTime>
  <Words>2799</Words>
  <Application>Microsoft Macintosh PowerPoint</Application>
  <PresentationFormat>Custom</PresentationFormat>
  <Paragraphs>568</Paragraphs>
  <Slides>54</Slides>
  <Notes>0</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Master light</vt:lpstr>
      <vt:lpstr>Master dark</vt:lpstr>
      <vt:lpstr>COMM 644 Web Programming Intermediate</vt:lpstr>
      <vt:lpstr>This week at a glance…</vt:lpstr>
      <vt:lpstr>Introduction to Object-Oriented Programming in JavaScript</vt:lpstr>
      <vt:lpstr>JavaScript OOP</vt:lpstr>
      <vt:lpstr>JavaScript OOP</vt:lpstr>
      <vt:lpstr>JavaScript OOP</vt:lpstr>
      <vt:lpstr>JavaScript OOP</vt:lpstr>
      <vt:lpstr>JavaScript OOP</vt:lpstr>
      <vt:lpstr>JavaScript OOP</vt:lpstr>
      <vt:lpstr>JavaScript OOP</vt:lpstr>
      <vt:lpstr>Basic Object-Oriented Programming Concepts</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The Four Pillars of Object-Oriented Programming</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JavaScript OOP</vt:lpstr>
      <vt:lpstr>PowerPoint Presentation</vt:lpstr>
      <vt:lpstr>PowerPoint Presentation</vt:lpstr>
      <vt:lpstr>Object Literals</vt:lpstr>
      <vt:lpstr>Working with Objects</vt:lpstr>
      <vt:lpstr>Working with Objects</vt:lpstr>
      <vt:lpstr>Working with Objects</vt:lpstr>
      <vt:lpstr>Working with Objects</vt:lpstr>
      <vt:lpstr>Working with Objects</vt:lpstr>
      <vt:lpstr>Working with Objects</vt:lpstr>
      <vt:lpstr>Working with Objects</vt:lpstr>
      <vt:lpstr>Working with Objects</vt:lpstr>
      <vt:lpstr>Lab 19 The Jukebox Application (ES6)</vt:lpstr>
      <vt:lpstr>Lab 20 The Task Manager Application v2 (ES5)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768</cp:revision>
  <dcterms:created xsi:type="dcterms:W3CDTF">2011-04-02T17:19:46Z</dcterms:created>
  <dcterms:modified xsi:type="dcterms:W3CDTF">2021-05-12T17:07:28Z</dcterms:modified>
</cp:coreProperties>
</file>