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C5B292-9B64-496C-A285-FF0B4D4369F1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EEF792-876E-4C42-AA6B-073ED4652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686800" cy="3505200"/>
          </a:xfrm>
        </p:spPr>
        <p:txBody>
          <a:bodyPr>
            <a:normAutofit/>
          </a:bodyPr>
          <a:lstStyle/>
          <a:p>
            <a:r>
              <a:rPr lang="en-US" sz="1800" b="0" dirty="0" err="1" smtClean="0"/>
              <a:t>Ghemawat</a:t>
            </a:r>
            <a:r>
              <a:rPr lang="en-US" sz="1800" b="0" dirty="0" smtClean="0"/>
              <a:t>, Sanjay, Howard </a:t>
            </a:r>
            <a:r>
              <a:rPr lang="en-US" sz="1800" b="0" dirty="0" err="1" smtClean="0"/>
              <a:t>Gobioff</a:t>
            </a:r>
            <a:r>
              <a:rPr lang="en-US" sz="1800" b="0" dirty="0" smtClean="0"/>
              <a:t>, And shun-</a:t>
            </a:r>
            <a:r>
              <a:rPr lang="en-US" sz="1800" b="0" dirty="0" err="1" smtClean="0"/>
              <a:t>tak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leung</a:t>
            </a:r>
            <a:r>
              <a:rPr lang="en-US" sz="1800" b="0" dirty="0" smtClean="0"/>
              <a:t>. </a:t>
            </a:r>
            <a:r>
              <a:rPr lang="en-US" sz="1800" i="1" dirty="0" smtClean="0"/>
              <a:t>The Google file System</a:t>
            </a:r>
            <a:r>
              <a:rPr lang="en-US" sz="1800" dirty="0" smtClean="0"/>
              <a:t>. </a:t>
            </a:r>
            <a:r>
              <a:rPr lang="en-US" sz="1800" b="0" dirty="0" err="1" smtClean="0"/>
              <a:t>WeB</a:t>
            </a:r>
            <a:r>
              <a:rPr lang="en-US" sz="1800" b="0" dirty="0" smtClean="0"/>
              <a:t>.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&amp;</a:t>
            </a:r>
          </a:p>
          <a:p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err="1" smtClean="0"/>
              <a:t>Pavlo</a:t>
            </a:r>
            <a:r>
              <a:rPr lang="en-US" sz="1800" b="0" dirty="0" smtClean="0"/>
              <a:t>, Andrew, Erik Paulson, Alexander </a:t>
            </a:r>
            <a:r>
              <a:rPr lang="en-US" sz="1800" b="0" dirty="0" err="1" smtClean="0"/>
              <a:t>Rasin</a:t>
            </a:r>
            <a:r>
              <a:rPr lang="en-US" sz="1800" b="0" dirty="0" smtClean="0"/>
              <a:t>, Daniel J. </a:t>
            </a:r>
            <a:r>
              <a:rPr lang="en-US" sz="1800" b="0" dirty="0" err="1" smtClean="0"/>
              <a:t>Abadi</a:t>
            </a:r>
            <a:r>
              <a:rPr lang="en-US" sz="1800" b="0" dirty="0" smtClean="0"/>
              <a:t>, David J. DeWitt, Samuel Madden, and Michael </a:t>
            </a:r>
            <a:r>
              <a:rPr lang="en-US" sz="1800" b="0" dirty="0" err="1" smtClean="0"/>
              <a:t>Stonebraker</a:t>
            </a:r>
            <a:r>
              <a:rPr lang="en-US" sz="1800" b="0" dirty="0" smtClean="0"/>
              <a:t>. </a:t>
            </a:r>
            <a:r>
              <a:rPr lang="en-US" sz="1800" i="1" dirty="0" smtClean="0"/>
              <a:t>A Comparison of Approaches to Large-Scale Data Analysis</a:t>
            </a:r>
            <a:r>
              <a:rPr lang="en-US" sz="1800" dirty="0" smtClean="0"/>
              <a:t>. </a:t>
            </a:r>
            <a:r>
              <a:rPr lang="en-US" sz="1800" b="0" dirty="0" smtClean="0"/>
              <a:t>Web.</a:t>
            </a:r>
            <a:endParaRPr lang="en-US" sz="1800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Brian Main</a:t>
            </a:r>
            <a:br>
              <a:rPr lang="en-US" dirty="0" smtClean="0"/>
            </a:br>
            <a:r>
              <a:rPr lang="en-US" dirty="0" smtClean="0"/>
              <a:t>Big Data Paper Summary</a:t>
            </a:r>
            <a:br>
              <a:rPr lang="en-US" dirty="0" smtClean="0"/>
            </a:br>
            <a:r>
              <a:rPr lang="en-US" dirty="0" smtClean="0"/>
              <a:t>December 12, 2014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the 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Google File System (GFS) is "a scalable distributed file system for large distributed data-intensive applications."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is deployed within Google as the storage platform for processing data and research and development projects.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supports around a few million, multi-</a:t>
            </a:r>
            <a:r>
              <a:rPr lang="en-US" dirty="0" err="1" smtClean="0"/>
              <a:t>gigabite</a:t>
            </a:r>
            <a:r>
              <a:rPr lang="en-US" dirty="0" smtClean="0"/>
              <a:t> files and appends new data rather than overwriting existing data.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provides performance, scalability, reliability, and availability.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possesses qualities essential for supporting large-scale data processing workloads on commodity hardware.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has high aggregate throughput to many concurrent readers and writers performing a variety of tasks.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GFS </a:t>
            </a:r>
            <a:r>
              <a:rPr lang="en-US" dirty="0" smtClean="0"/>
              <a:t>utilizes operations to create, delete, open, close, read, and write files.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uses a cluster architecture, which consists of a single master and numerous </a:t>
            </a:r>
            <a:r>
              <a:rPr lang="en-US" dirty="0" err="1" smtClean="0"/>
              <a:t>chunkservers</a:t>
            </a:r>
            <a:r>
              <a:rPr lang="en-US" dirty="0" smtClean="0"/>
              <a:t> and is available to multiple clients.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divides files into chunks, where a globally unique 64-bit chunk handle is assigned by the master.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master stores 3 major types of metadata: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file and chunk namespaces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mapping from files to chunks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locations of each chunk's replica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uses a operation log to control updates and remain reliable and avoid inconsistencies.</a:t>
            </a:r>
          </a:p>
          <a:p>
            <a:r>
              <a:rPr lang="en-US" dirty="0" smtClean="0"/>
              <a:t>GFS </a:t>
            </a:r>
            <a:r>
              <a:rPr lang="en-US" dirty="0" smtClean="0"/>
              <a:t>enforces atomic file namespaces which are handled by the master to ensure correctness and store a log.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fully utilize each machine's network bandwidth, the data is pushed linearly along a chain of </a:t>
            </a:r>
            <a:r>
              <a:rPr lang="en-US" dirty="0" err="1" smtClean="0"/>
              <a:t>chunkservers</a:t>
            </a:r>
            <a:r>
              <a:rPr lang="en-US" dirty="0" smtClean="0"/>
              <a:t> rather than distributed in some other topology.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master operation acquires a set of locks, typically read locks on directory names and either a read or write lock on the full pathname, before it runs.</a:t>
            </a:r>
          </a:p>
          <a:p>
            <a:r>
              <a:rPr lang="en-US" dirty="0" smtClean="0"/>
              <a:t>Files </a:t>
            </a:r>
            <a:r>
              <a:rPr lang="en-US" dirty="0" smtClean="0"/>
              <a:t>are renamed to a hidden name that includes deletion timestamp on the operation log before being deleted later.</a:t>
            </a:r>
          </a:p>
          <a:p>
            <a:r>
              <a:rPr lang="en-US" dirty="0" smtClean="0"/>
              <a:t>Chunks </a:t>
            </a:r>
            <a:r>
              <a:rPr lang="en-US" dirty="0" smtClean="0"/>
              <a:t>are checked by the master through a chunk version number to distinguish between up-to-date and old chunks.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GFS </a:t>
            </a:r>
            <a:r>
              <a:rPr lang="en-US" dirty="0" smtClean="0"/>
              <a:t>consists of hundreds or thousands of storage machines build from inexpensive commodity </a:t>
            </a:r>
            <a:r>
              <a:rPr lang="en-US" dirty="0" smtClean="0"/>
              <a:t>parts.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can lead to application and operating system bugs, human errors, and disk, memory, connector, network, and power failures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concept of a master being able to control chunks and locks helps the overall system remain reliable.</a:t>
            </a:r>
          </a:p>
          <a:p>
            <a:r>
              <a:rPr lang="en-US" dirty="0" smtClean="0"/>
              <a:t>The operation log allows developers to check bugs and allow disaster recovery.</a:t>
            </a:r>
          </a:p>
          <a:p>
            <a:r>
              <a:rPr lang="en-US" dirty="0" smtClean="0"/>
              <a:t>The design can handle large-scale data, which is a common problem with today’s technology.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Cluster computing refers to "harnessing large numbers of processors working in parallel to solve a computing problem."</a:t>
            </a:r>
          </a:p>
          <a:p>
            <a:r>
              <a:rPr lang="en-US" dirty="0" smtClean="0"/>
              <a:t>Similar to the master of GFS making workloads easy to manage, </a:t>
            </a:r>
            <a:r>
              <a:rPr lang="en-US" dirty="0" err="1" smtClean="0"/>
              <a:t>MapReduce</a:t>
            </a:r>
            <a:r>
              <a:rPr lang="en-US" dirty="0" smtClean="0"/>
              <a:t> (MR) has a simple model using only 2 functions: Map and Reduce.</a:t>
            </a:r>
          </a:p>
          <a:p>
            <a:r>
              <a:rPr lang="en-US" dirty="0" smtClean="0"/>
              <a:t>The input data set is stored in a collection of partitions, similar to chunks of GFS, which is deployed on each node in the cluster.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 system is the most popular open-source implementation of the MR framework, which is under development by Yahoo! and the Apache Software Foundation.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 framework is implemented into the GFS.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loads data either through the </a:t>
            </a:r>
            <a:r>
              <a:rPr lang="en-US" dirty="0" err="1" smtClean="0"/>
              <a:t>Hadoop</a:t>
            </a:r>
            <a:r>
              <a:rPr lang="en-US" dirty="0" smtClean="0"/>
              <a:t> command-line file utility or custom data loader program.</a:t>
            </a:r>
          </a:p>
          <a:p>
            <a:r>
              <a:rPr lang="en-US" dirty="0" smtClean="0"/>
              <a:t>MR relies on the system it is running on, task start-up times, compression rates, loading and data layout, execution strategies, and a failure model to support backups.</a:t>
            </a:r>
          </a:p>
          <a:p>
            <a:r>
              <a:rPr lang="en-US" dirty="0" smtClean="0"/>
              <a:t>Just like GFS, MR is easy to use and follows basic programming methods of guess and check coding.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GFS </a:t>
            </a:r>
            <a:r>
              <a:rPr lang="en-US" dirty="0" smtClean="0"/>
              <a:t>consists of hundreds or thousands of storage machines build from inexpensive commodity parts.</a:t>
            </a:r>
          </a:p>
          <a:p>
            <a:pPr lvl="1"/>
            <a:r>
              <a:rPr lang="en-US" dirty="0" smtClean="0"/>
              <a:t>GFS provides performance, scalability, reliability, and availability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Just like GFS, MR is easy to use and follows basic programming methods of guess and check coding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GFS can lead </a:t>
            </a:r>
            <a:r>
              <a:rPr lang="en-US" dirty="0" smtClean="0"/>
              <a:t>to application and operating system bugs, human errors, and disk, memory, connector, network, and power failures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Since GFS runs on </a:t>
            </a:r>
            <a:r>
              <a:rPr lang="en-US" dirty="0" err="1" smtClean="0"/>
              <a:t>Hadoop</a:t>
            </a:r>
            <a:r>
              <a:rPr lang="en-US" dirty="0" smtClean="0"/>
              <a:t>, it relies </a:t>
            </a:r>
            <a:r>
              <a:rPr lang="en-US" dirty="0" smtClean="0"/>
              <a:t>on the system it is running on, task start-up times, compression rates, loading and data layout, execution strategies, and a failure model to support backups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can change performance based on physical hardware.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274</TotalTime>
  <Words>739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Brian Main Big Data Paper Summary December 12, 2014</vt:lpstr>
      <vt:lpstr>Main Idea of the Google File System</vt:lpstr>
      <vt:lpstr>Google File System Implementation</vt:lpstr>
      <vt:lpstr>Google File System Analysis</vt:lpstr>
      <vt:lpstr>Paper Comparisons</vt:lpstr>
      <vt:lpstr>Advantages and 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Brian Main Big Data Paper Summary December 12, 2014</dc:title>
  <dc:creator>bcmain25</dc:creator>
  <cp:lastModifiedBy>bcmain25</cp:lastModifiedBy>
  <cp:revision>23</cp:revision>
  <dcterms:created xsi:type="dcterms:W3CDTF">2014-12-13T04:54:47Z</dcterms:created>
  <dcterms:modified xsi:type="dcterms:W3CDTF">2014-12-13T22:17:49Z</dcterms:modified>
</cp:coreProperties>
</file>