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B"/>
    <a:srgbClr val="72CCFE"/>
    <a:srgbClr val="89EFB0"/>
    <a:srgbClr val="81C9FF"/>
    <a:srgbClr val="42C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54893-4827-B782-C56B-1684E4E84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8762B8-3FAD-BE52-11A6-572C30691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288C7-4716-81D3-997D-C4BCD08B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EBF1E-0B9A-35EC-E625-5331E56E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0DF7E-F93E-CF51-E925-B7652F97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07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D8250-0329-694A-2002-E3B9881F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DDAED-C87B-1142-2511-5187201E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276C1B-72DA-4E41-30ED-69C094DE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FC718-4ADB-9415-1A8B-8CC36C7E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D59D98-9E41-9D04-6DC7-43AC94A2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3C1A60-4AEC-E103-6311-C0A6E10DC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C3F10E-BCED-AEED-E6F6-37277F336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66AA0-B98D-FB9E-63C5-FCF8A16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A99AD-6782-4073-23BE-484615C6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CFCA8-ECB4-A6C2-E8F0-C40FC38C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20A9-4B9E-7E88-7228-21DDA98B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B306A-CBA2-C4B9-33B4-E6B67759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4E136-C9C4-1918-420C-6637EFAE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505F8-40FF-EC9A-3982-1F6EC728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9D59E-9D2E-2A22-FA77-003D0D88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3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DF34B-B5EC-855E-72A2-DC276F67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30594-86F1-92DA-9549-6DEB8482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19AC8C-8AC3-774B-F08B-3D448420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055EE8-DD70-D6EA-236C-B1A26166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6FE04-A55B-6564-34E6-D44E5653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EB7F0-35DF-23C5-CAE9-623674B9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9819C-3DC6-4DF6-7258-776404589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6185BA-99EC-F0ED-C07F-179C26326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1D70BB-5B20-EA45-E0F9-148A175E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CC7CC3-7B49-92EE-45D0-3C474112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98ED79-91F0-ADDC-7C19-0765A478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42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F223-1182-BB81-3718-FE186BFF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6D761-3935-357C-A02F-6BB5B315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C563CD-3FEC-6303-768C-66EF2CF5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84859E-E130-4117-08D9-44919EAE4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D29F93-3549-9906-245C-0FBE7E73B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BC62CA-2F12-8E6A-8D21-3E4C9BA3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A5126D-6090-AA2A-2418-DF92EB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AB27AF-3D8C-E3B2-79C7-36667BC3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1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E1D7-A7B1-F4E2-A106-9F70A2C3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63245C-F301-F03D-DBCF-5C74433A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3F964-3C08-478F-08B1-0D926581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245EDC-F497-128F-871D-5914EE3D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7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126D41-7B92-0FDE-C821-321F5450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AEDAEE-CBFA-5C91-A95F-D4C55E56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675ADF-5898-7248-2606-85002150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4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2610-8709-E554-5682-8261091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FDD1E-69D9-BDB3-8C13-A19848B25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98874A-2AB8-8378-A543-EA22BF7E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47B76E-D8ED-A58C-67F2-8483C940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09F09-339C-7EB3-956B-ECD5E328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70A7C8-F0D0-5CFD-18FB-F1E40AE5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9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5064-5E1C-FFC6-9455-C6E2A1FD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68E05-9FD6-28A9-059E-929039CBA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1F9862-AA60-ED09-85EF-E2B7187E9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DE793-E265-5B9C-EC90-5BD0CA7E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1B350C-D743-D543-07F4-76D057CD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0B270B-7D55-616C-D1A9-67A7353C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F3CD01-31B2-5ED6-C6FB-D51070D9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45F35-F902-3902-7F7D-204B8CDF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A83C6-FB62-3C56-72AD-BA3148C69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A3803-DD9E-4FEF-88ED-1A9E49A483A1}" type="datetimeFigureOut">
              <a:rPr lang="pt-BR" smtClean="0"/>
              <a:t>30/09/2023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1F7D0-CD9F-4424-8E79-0622D99DC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26720-5F6B-A4D4-CF65-06C9F2F93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0309F-4E2D-40A9-817B-DE9CB3DFA1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90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CCC70CC-DC6F-2B28-6047-6C6F37CB368D}"/>
              </a:ext>
            </a:extLst>
          </p:cNvPr>
          <p:cNvGrpSpPr/>
          <p:nvPr/>
        </p:nvGrpSpPr>
        <p:grpSpPr>
          <a:xfrm>
            <a:off x="712024" y="4316603"/>
            <a:ext cx="1494699" cy="987404"/>
            <a:chOff x="2420238" y="1949640"/>
            <a:chExt cx="1494699" cy="98740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4D3C6A1-093C-F60A-5260-CA3CA25B4AA3}"/>
                </a:ext>
              </a:extLst>
            </p:cNvPr>
            <p:cNvGrpSpPr/>
            <p:nvPr/>
          </p:nvGrpSpPr>
          <p:grpSpPr>
            <a:xfrm>
              <a:off x="2453633" y="1949640"/>
              <a:ext cx="1461304" cy="987404"/>
              <a:chOff x="1523155" y="1912528"/>
              <a:chExt cx="1461304" cy="987404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9BAA2970-F9C3-5FDB-AC4A-0EE7FE725C81}"/>
                  </a:ext>
                </a:extLst>
              </p:cNvPr>
              <p:cNvSpPr/>
              <p:nvPr/>
            </p:nvSpPr>
            <p:spPr>
              <a:xfrm>
                <a:off x="1523155" y="1940715"/>
                <a:ext cx="1381365" cy="954513"/>
              </a:xfrm>
              <a:prstGeom prst="roundRect">
                <a:avLst/>
              </a:prstGeom>
              <a:solidFill>
                <a:srgbClr val="718B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C95F001F-1271-D46C-1285-8D83DBC124AE}"/>
                  </a:ext>
                </a:extLst>
              </p:cNvPr>
              <p:cNvSpPr/>
              <p:nvPr/>
            </p:nvSpPr>
            <p:spPr>
              <a:xfrm>
                <a:off x="1523155" y="2357687"/>
                <a:ext cx="1380841" cy="542245"/>
              </a:xfrm>
              <a:prstGeom prst="roundRect">
                <a:avLst>
                  <a:gd name="adj" fmla="val 3242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43B147B5-73C7-7E72-45B6-D76B8BD21017}"/>
                  </a:ext>
                </a:extLst>
              </p:cNvPr>
              <p:cNvSpPr/>
              <p:nvPr/>
            </p:nvSpPr>
            <p:spPr>
              <a:xfrm>
                <a:off x="1523155" y="2121570"/>
                <a:ext cx="1380841" cy="542245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  <p:sp>
            <p:nvSpPr>
              <p:cNvPr id="8" name="Fluxograma: Conector 7">
                <a:extLst>
                  <a:ext uri="{FF2B5EF4-FFF2-40B4-BE49-F238E27FC236}">
                    <a16:creationId xmlns:a16="http://schemas.microsoft.com/office/drawing/2014/main" id="{74C744DE-BAE4-FED7-FB30-8F449D1C3EB1}"/>
                  </a:ext>
                </a:extLst>
              </p:cNvPr>
              <p:cNvSpPr/>
              <p:nvPr/>
            </p:nvSpPr>
            <p:spPr>
              <a:xfrm>
                <a:off x="1637052" y="1980351"/>
                <a:ext cx="72000" cy="720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9" name="Fluxograma: Conector 8">
                <a:extLst>
                  <a:ext uri="{FF2B5EF4-FFF2-40B4-BE49-F238E27FC236}">
                    <a16:creationId xmlns:a16="http://schemas.microsoft.com/office/drawing/2014/main" id="{B649A50E-977B-046B-B36E-B4DB3962B89E}"/>
                  </a:ext>
                </a:extLst>
              </p:cNvPr>
              <p:cNvSpPr/>
              <p:nvPr/>
            </p:nvSpPr>
            <p:spPr>
              <a:xfrm>
                <a:off x="1742553" y="1980351"/>
                <a:ext cx="72000" cy="72000"/>
              </a:xfrm>
              <a:prstGeom prst="flowChartConnector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10" name="Fluxograma: Conector 9">
                <a:extLst>
                  <a:ext uri="{FF2B5EF4-FFF2-40B4-BE49-F238E27FC236}">
                    <a16:creationId xmlns:a16="http://schemas.microsoft.com/office/drawing/2014/main" id="{B6D2D767-2245-3C95-CC85-6B3A90AD93BC}"/>
                  </a:ext>
                </a:extLst>
              </p:cNvPr>
              <p:cNvSpPr/>
              <p:nvPr/>
            </p:nvSpPr>
            <p:spPr>
              <a:xfrm>
                <a:off x="1848055" y="1980351"/>
                <a:ext cx="72000" cy="72000"/>
              </a:xfrm>
              <a:prstGeom prst="flowChartConnector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12" name="Caixa de Texto 2">
                <a:extLst>
                  <a:ext uri="{FF2B5EF4-FFF2-40B4-BE49-F238E27FC236}">
                    <a16:creationId xmlns:a16="http://schemas.microsoft.com/office/drawing/2014/main" id="{A3610B0B-A5ED-2531-22BE-880740DE1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459" y="1912528"/>
                <a:ext cx="972000" cy="249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1600" b="1" kern="100" spc="600" dirty="0">
                    <a:solidFill>
                      <a:srgbClr val="F2F2F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rint MT Shadow" panose="04020605060303030202" pitchFamily="82" charset="0"/>
                    <a:ea typeface="Calibri" panose="020F0502020204030204" pitchFamily="34" charset="0"/>
                    <a:cs typeface="Calibri" panose="020F0502020204030204" pitchFamily="34" charset="0"/>
                  </a:rPr>
                  <a:t>MR’S</a:t>
                </a:r>
                <a:endParaRPr lang="pt-BR" sz="1100" b="1" kern="1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rint MT Shadow" panose="04020605060303030202" pitchFamily="8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9459BE1-B29B-56DA-E320-91771244A25B}"/>
                </a:ext>
              </a:extLst>
            </p:cNvPr>
            <p:cNvGrpSpPr/>
            <p:nvPr/>
          </p:nvGrpSpPr>
          <p:grpSpPr>
            <a:xfrm>
              <a:off x="2420238" y="1982439"/>
              <a:ext cx="1489990" cy="940858"/>
              <a:chOff x="3317321" y="2052351"/>
              <a:chExt cx="1489990" cy="940858"/>
            </a:xfrm>
          </p:grpSpPr>
          <p:sp>
            <p:nvSpPr>
              <p:cNvPr id="11" name="Caixa de Texto 2">
                <a:extLst>
                  <a:ext uri="{FF2B5EF4-FFF2-40B4-BE49-F238E27FC236}">
                    <a16:creationId xmlns:a16="http://schemas.microsoft.com/office/drawing/2014/main" id="{0590FD51-8F52-B39E-512C-35B35A856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2316" y="2052351"/>
                <a:ext cx="1260000" cy="68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pt-BR" sz="6600" b="1" kern="100" dirty="0">
                    <a:gradFill>
                      <a:gsLst>
                        <a:gs pos="0">
                          <a:srgbClr val="F6F8FC"/>
                        </a:gs>
                        <a:gs pos="74000">
                          <a:srgbClr val="ABC0E4"/>
                        </a:gs>
                        <a:gs pos="83000">
                          <a:srgbClr val="ABC0E4"/>
                        </a:gs>
                        <a:gs pos="100000">
                          <a:srgbClr val="C7D5ED"/>
                        </a:gs>
                      </a:gsLst>
                      <a:lin ang="5400000" scaled="0"/>
                    </a:gradFill>
                    <a:effectLst/>
                    <a:latin typeface="Berlin Sans FB Demi" panose="020E0802020502020306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&lt;/&gt;</a:t>
                </a:r>
                <a:endParaRPr lang="pt-BR" kern="100" dirty="0">
                  <a:effectLst/>
                  <a:latin typeface="Berlin Sans FB Demi" panose="020E08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E143FE-18F4-18DC-0211-61DA8DBA42CD}"/>
                  </a:ext>
                </a:extLst>
              </p:cNvPr>
              <p:cNvSpPr txBox="1"/>
              <p:nvPr/>
            </p:nvSpPr>
            <p:spPr>
              <a:xfrm>
                <a:off x="3317321" y="2162212"/>
                <a:ext cx="14899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2C920"/>
                    </a:solidFill>
                  </a:rPr>
                  <a:t>01000111 01101001</a:t>
                </a:r>
              </a:p>
              <a:p>
                <a:r>
                  <a:rPr lang="pt-BR" sz="1200" dirty="0">
                    <a:solidFill>
                      <a:srgbClr val="42C920"/>
                    </a:solidFill>
                  </a:rPr>
                  <a:t>01101111 01110110</a:t>
                </a:r>
              </a:p>
              <a:p>
                <a:r>
                  <a:rPr lang="pt-BR" sz="1200" dirty="0">
                    <a:solidFill>
                      <a:srgbClr val="42C920"/>
                    </a:solidFill>
                  </a:rPr>
                  <a:t>01100001 01101110</a:t>
                </a:r>
              </a:p>
              <a:p>
                <a:r>
                  <a:rPr lang="pt-BR" sz="1200" dirty="0">
                    <a:solidFill>
                      <a:srgbClr val="42C920"/>
                    </a:solidFill>
                  </a:rPr>
                  <a:t>01101110 01100001 </a:t>
                </a:r>
              </a:p>
            </p:txBody>
          </p:sp>
        </p:grp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75E212D-DFB2-E51D-C8C9-299B2641919B}"/>
              </a:ext>
            </a:extLst>
          </p:cNvPr>
          <p:cNvGrpSpPr/>
          <p:nvPr/>
        </p:nvGrpSpPr>
        <p:grpSpPr>
          <a:xfrm>
            <a:off x="825882" y="1664980"/>
            <a:ext cx="1461304" cy="987404"/>
            <a:chOff x="1523155" y="1912528"/>
            <a:chExt cx="1461304" cy="987404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EAB2046-0FDC-3500-D7B5-7A52BBFAA717}"/>
                </a:ext>
              </a:extLst>
            </p:cNvPr>
            <p:cNvSpPr/>
            <p:nvPr/>
          </p:nvSpPr>
          <p:spPr>
            <a:xfrm>
              <a:off x="1523155" y="1940715"/>
              <a:ext cx="1381365" cy="954513"/>
            </a:xfrm>
            <a:prstGeom prst="roundRect">
              <a:avLst/>
            </a:prstGeom>
            <a:solidFill>
              <a:srgbClr val="718B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54F6A817-4077-1957-43F8-65F24AD248D9}"/>
                </a:ext>
              </a:extLst>
            </p:cNvPr>
            <p:cNvSpPr/>
            <p:nvPr/>
          </p:nvSpPr>
          <p:spPr>
            <a:xfrm>
              <a:off x="1523155" y="2357687"/>
              <a:ext cx="1380841" cy="542245"/>
            </a:xfrm>
            <a:prstGeom prst="roundRect">
              <a:avLst>
                <a:gd name="adj" fmla="val 3242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F887FF7F-91EE-27B7-B0B4-23727C377F6D}"/>
                </a:ext>
              </a:extLst>
            </p:cNvPr>
            <p:cNvSpPr/>
            <p:nvPr/>
          </p:nvSpPr>
          <p:spPr>
            <a:xfrm>
              <a:off x="1523155" y="2121570"/>
              <a:ext cx="1380841" cy="54224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29" name="Fluxograma: Conector 28">
              <a:extLst>
                <a:ext uri="{FF2B5EF4-FFF2-40B4-BE49-F238E27FC236}">
                  <a16:creationId xmlns:a16="http://schemas.microsoft.com/office/drawing/2014/main" id="{FDCE9861-7C84-960D-826A-D7EBA614C423}"/>
                </a:ext>
              </a:extLst>
            </p:cNvPr>
            <p:cNvSpPr/>
            <p:nvPr/>
          </p:nvSpPr>
          <p:spPr>
            <a:xfrm>
              <a:off x="1637052" y="1980351"/>
              <a:ext cx="72000" cy="72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0" name="Fluxograma: Conector 29">
              <a:extLst>
                <a:ext uri="{FF2B5EF4-FFF2-40B4-BE49-F238E27FC236}">
                  <a16:creationId xmlns:a16="http://schemas.microsoft.com/office/drawing/2014/main" id="{6D2F0A95-BEA7-C7A6-CA70-72F9F73CDC86}"/>
                </a:ext>
              </a:extLst>
            </p:cNvPr>
            <p:cNvSpPr/>
            <p:nvPr/>
          </p:nvSpPr>
          <p:spPr>
            <a:xfrm>
              <a:off x="1742553" y="1980351"/>
              <a:ext cx="72000" cy="72000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1" name="Fluxograma: Conector 30">
              <a:extLst>
                <a:ext uri="{FF2B5EF4-FFF2-40B4-BE49-F238E27FC236}">
                  <a16:creationId xmlns:a16="http://schemas.microsoft.com/office/drawing/2014/main" id="{3162AB76-FDF2-5207-FF0C-EFA92EF4DF6B}"/>
                </a:ext>
              </a:extLst>
            </p:cNvPr>
            <p:cNvSpPr/>
            <p:nvPr/>
          </p:nvSpPr>
          <p:spPr>
            <a:xfrm>
              <a:off x="1848055" y="1980351"/>
              <a:ext cx="72000" cy="720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32" name="Caixa de Texto 2">
              <a:extLst>
                <a:ext uri="{FF2B5EF4-FFF2-40B4-BE49-F238E27FC236}">
                  <a16:creationId xmlns:a16="http://schemas.microsoft.com/office/drawing/2014/main" id="{D3B75B26-821D-31B3-3312-1D712857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459" y="1912528"/>
              <a:ext cx="972000" cy="249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spc="600" dirty="0">
                  <a:solidFill>
                    <a:srgbClr val="F2F2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rint MT Shadow" panose="04020605060303030202" pitchFamily="82" charset="0"/>
                  <a:ea typeface="Calibri" panose="020F0502020204030204" pitchFamily="34" charset="0"/>
                  <a:cs typeface="Calibri" panose="020F0502020204030204" pitchFamily="34" charset="0"/>
                </a:rPr>
                <a:t>MR’S</a:t>
              </a:r>
              <a:endParaRPr lang="pt-BR" sz="1100" b="1" kern="1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Caixa de Texto 2">
            <a:extLst>
              <a:ext uri="{FF2B5EF4-FFF2-40B4-BE49-F238E27FC236}">
                <a16:creationId xmlns:a16="http://schemas.microsoft.com/office/drawing/2014/main" id="{B7746AB3-864D-974D-EF28-E241762F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19" y="418239"/>
            <a:ext cx="126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6600" b="1" kern="100" dirty="0">
                <a:gradFill>
                  <a:gsLst>
                    <a:gs pos="0">
                      <a:srgbClr val="F6F8FC"/>
                    </a:gs>
                    <a:gs pos="74000">
                      <a:srgbClr val="ABC0E4"/>
                    </a:gs>
                    <a:gs pos="83000">
                      <a:srgbClr val="ABC0E4"/>
                    </a:gs>
                    <a:gs pos="100000">
                      <a:srgbClr val="C7D5ED"/>
                    </a:gs>
                  </a:gsLst>
                  <a:lin ang="5400000" scaled="0"/>
                </a:gra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&lt;/&gt;</a:t>
            </a:r>
            <a:endParaRPr lang="pt-BR" kern="100" dirty="0"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EB7A58B-991F-EEBC-270B-D46FA490FDE5}"/>
              </a:ext>
            </a:extLst>
          </p:cNvPr>
          <p:cNvSpPr txBox="1"/>
          <p:nvPr/>
        </p:nvSpPr>
        <p:spPr>
          <a:xfrm>
            <a:off x="771307" y="3019872"/>
            <a:ext cx="1489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2C920"/>
                </a:solidFill>
              </a:rPr>
              <a:t>01000111 01101001</a:t>
            </a:r>
          </a:p>
          <a:p>
            <a:r>
              <a:rPr lang="pt-BR" sz="1200" dirty="0">
                <a:solidFill>
                  <a:srgbClr val="42C920"/>
                </a:solidFill>
              </a:rPr>
              <a:t>01101111 01110110</a:t>
            </a:r>
          </a:p>
          <a:p>
            <a:r>
              <a:rPr lang="pt-BR" sz="1200" dirty="0">
                <a:solidFill>
                  <a:srgbClr val="42C920"/>
                </a:solidFill>
              </a:rPr>
              <a:t>01100001 01101110</a:t>
            </a:r>
          </a:p>
          <a:p>
            <a:r>
              <a:rPr lang="pt-BR" sz="1200" dirty="0">
                <a:solidFill>
                  <a:srgbClr val="42C920"/>
                </a:solidFill>
              </a:rPr>
              <a:t>01101110 01100001 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06FB104-9CC0-AD01-6668-8059E001EF98}"/>
              </a:ext>
            </a:extLst>
          </p:cNvPr>
          <p:cNvGrpSpPr/>
          <p:nvPr/>
        </p:nvGrpSpPr>
        <p:grpSpPr>
          <a:xfrm>
            <a:off x="2324166" y="4344565"/>
            <a:ext cx="1461304" cy="1010887"/>
            <a:chOff x="2859969" y="2238386"/>
            <a:chExt cx="1461304" cy="1010887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BC5EB039-E8EB-E7CE-542C-8857C309186D}"/>
                </a:ext>
              </a:extLst>
            </p:cNvPr>
            <p:cNvSpPr/>
            <p:nvPr/>
          </p:nvSpPr>
          <p:spPr>
            <a:xfrm>
              <a:off x="2859969" y="2266573"/>
              <a:ext cx="1381365" cy="954513"/>
            </a:xfrm>
            <a:prstGeom prst="roundRect">
              <a:avLst/>
            </a:prstGeom>
            <a:solidFill>
              <a:srgbClr val="42C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41" name="Fluxograma: Conector 40">
              <a:extLst>
                <a:ext uri="{FF2B5EF4-FFF2-40B4-BE49-F238E27FC236}">
                  <a16:creationId xmlns:a16="http://schemas.microsoft.com/office/drawing/2014/main" id="{F58C2B13-9204-9E2C-F458-F0D92FBDFDDD}"/>
                </a:ext>
              </a:extLst>
            </p:cNvPr>
            <p:cNvSpPr/>
            <p:nvPr/>
          </p:nvSpPr>
          <p:spPr>
            <a:xfrm>
              <a:off x="2952437" y="2337885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4" name="Caixa de Texto 2">
              <a:extLst>
                <a:ext uri="{FF2B5EF4-FFF2-40B4-BE49-F238E27FC236}">
                  <a16:creationId xmlns:a16="http://schemas.microsoft.com/office/drawing/2014/main" id="{2DEC5793-0436-E040-5073-03D5A794E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273" y="2238386"/>
              <a:ext cx="972000" cy="249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rint MT Shadow" panose="04020605060303030202" pitchFamily="82" charset="0"/>
                  <a:ea typeface="Calibri" panose="020F0502020204030204" pitchFamily="34" charset="0"/>
                  <a:cs typeface="Calibri" panose="020F0502020204030204" pitchFamily="34" charset="0"/>
                </a:rPr>
                <a:t>MR’S</a:t>
              </a:r>
              <a:endParaRPr lang="pt-BR" sz="1100" b="1" kern="1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3E577332-BDA6-E770-FDEE-B4050D45D57A}"/>
                </a:ext>
              </a:extLst>
            </p:cNvPr>
            <p:cNvGrpSpPr/>
            <p:nvPr/>
          </p:nvGrpSpPr>
          <p:grpSpPr>
            <a:xfrm>
              <a:off x="2859969" y="2488070"/>
              <a:ext cx="1382400" cy="761203"/>
              <a:chOff x="5349761" y="2696419"/>
              <a:chExt cx="1382400" cy="631698"/>
            </a:xfrm>
          </p:grpSpPr>
          <p:pic>
            <p:nvPicPr>
              <p:cNvPr id="1028" name="Picture 4" descr="Chuva de código da Matrix - evja como exibir o efeito no terminal">
                <a:extLst>
                  <a:ext uri="{FF2B5EF4-FFF2-40B4-BE49-F238E27FC236}">
                    <a16:creationId xmlns:a16="http://schemas.microsoft.com/office/drawing/2014/main" id="{33DE1C38-EB0B-DD8E-D4F1-5297F631FBD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9761" y="2784517"/>
                <a:ext cx="1382400" cy="543600"/>
              </a:xfrm>
              <a:prstGeom prst="roundRect">
                <a:avLst>
                  <a:gd name="adj" fmla="val 2854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</p:pic>
          <p:pic>
            <p:nvPicPr>
              <p:cNvPr id="46" name="Picture 4" descr="Chuva de código da Matrix - evja como exibir o efeito no terminal">
                <a:extLst>
                  <a:ext uri="{FF2B5EF4-FFF2-40B4-BE49-F238E27FC236}">
                    <a16:creationId xmlns:a16="http://schemas.microsoft.com/office/drawing/2014/main" id="{9784FBB7-9BA2-6786-426D-EE9AE3F6DE6A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775" b="11880"/>
              <a:stretch/>
            </p:blipFill>
            <p:spPr bwMode="auto">
              <a:xfrm>
                <a:off x="5349761" y="2696419"/>
                <a:ext cx="1382400" cy="371527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</p:pic>
        </p:grpSp>
        <p:sp>
          <p:nvSpPr>
            <p:cNvPr id="48" name="Fluxograma: Conector 47">
              <a:extLst>
                <a:ext uri="{FF2B5EF4-FFF2-40B4-BE49-F238E27FC236}">
                  <a16:creationId xmlns:a16="http://schemas.microsoft.com/office/drawing/2014/main" id="{EE567F3F-4C76-342A-DE20-E0AA2831B5C1}"/>
                </a:ext>
              </a:extLst>
            </p:cNvPr>
            <p:cNvSpPr/>
            <p:nvPr/>
          </p:nvSpPr>
          <p:spPr>
            <a:xfrm>
              <a:off x="3065428" y="2337885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49" name="Fluxograma: Conector 48">
              <a:extLst>
                <a:ext uri="{FF2B5EF4-FFF2-40B4-BE49-F238E27FC236}">
                  <a16:creationId xmlns:a16="http://schemas.microsoft.com/office/drawing/2014/main" id="{C5911898-1B4F-2818-6233-06D9E5661EAD}"/>
                </a:ext>
              </a:extLst>
            </p:cNvPr>
            <p:cNvSpPr/>
            <p:nvPr/>
          </p:nvSpPr>
          <p:spPr>
            <a:xfrm>
              <a:off x="3178420" y="2337885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0" name="Caixa de Texto 2">
              <a:extLst>
                <a:ext uri="{FF2B5EF4-FFF2-40B4-BE49-F238E27FC236}">
                  <a16:creationId xmlns:a16="http://schemas.microsoft.com/office/drawing/2014/main" id="{241CDB9C-CDA2-6BC7-19CB-1965EEB67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651" y="2464673"/>
              <a:ext cx="1260000" cy="68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6600" b="1" kern="100" dirty="0">
                  <a:solidFill>
                    <a:srgbClr val="42C920"/>
                  </a:solidFill>
                  <a:effectLst/>
                  <a:latin typeface="Berlin Sans FB Demi" panose="020E08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&lt;/&gt;</a:t>
              </a:r>
              <a:endParaRPr lang="pt-BR" kern="100" dirty="0">
                <a:solidFill>
                  <a:srgbClr val="42C92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9" name="Agrupar 1028">
            <a:extLst>
              <a:ext uri="{FF2B5EF4-FFF2-40B4-BE49-F238E27FC236}">
                <a16:creationId xmlns:a16="http://schemas.microsoft.com/office/drawing/2014/main" id="{7C07FDE2-B143-FBA9-AE03-AB106F28ABF0}"/>
              </a:ext>
            </a:extLst>
          </p:cNvPr>
          <p:cNvGrpSpPr/>
          <p:nvPr/>
        </p:nvGrpSpPr>
        <p:grpSpPr>
          <a:xfrm>
            <a:off x="2510130" y="1664980"/>
            <a:ext cx="1461304" cy="1010887"/>
            <a:chOff x="2510130" y="1664980"/>
            <a:chExt cx="1461304" cy="1010887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172AB784-EA6D-7BC2-C927-84EFF722B274}"/>
                </a:ext>
              </a:extLst>
            </p:cNvPr>
            <p:cNvSpPr/>
            <p:nvPr/>
          </p:nvSpPr>
          <p:spPr>
            <a:xfrm>
              <a:off x="2510130" y="1693167"/>
              <a:ext cx="1381365" cy="954513"/>
            </a:xfrm>
            <a:prstGeom prst="roundRect">
              <a:avLst/>
            </a:prstGeom>
            <a:solidFill>
              <a:srgbClr val="42C9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55" name="Fluxograma: Conector 54">
              <a:extLst>
                <a:ext uri="{FF2B5EF4-FFF2-40B4-BE49-F238E27FC236}">
                  <a16:creationId xmlns:a16="http://schemas.microsoft.com/office/drawing/2014/main" id="{3CF89B4B-C84D-E009-6086-9CF0DCB7B9CE}"/>
                </a:ext>
              </a:extLst>
            </p:cNvPr>
            <p:cNvSpPr/>
            <p:nvPr/>
          </p:nvSpPr>
          <p:spPr>
            <a:xfrm>
              <a:off x="2602598" y="176447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6" name="Caixa de Texto 2">
              <a:extLst>
                <a:ext uri="{FF2B5EF4-FFF2-40B4-BE49-F238E27FC236}">
                  <a16:creationId xmlns:a16="http://schemas.microsoft.com/office/drawing/2014/main" id="{F42939F3-25CD-E541-173A-EF7910316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434" y="1664980"/>
              <a:ext cx="972000" cy="249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spc="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rint MT Shadow" panose="04020605060303030202" pitchFamily="82" charset="0"/>
                  <a:ea typeface="Calibri" panose="020F0502020204030204" pitchFamily="34" charset="0"/>
                  <a:cs typeface="Calibri" panose="020F0502020204030204" pitchFamily="34" charset="0"/>
                </a:rPr>
                <a:t>MR’S</a:t>
              </a:r>
              <a:endParaRPr lang="pt-BR" sz="1100" b="1" kern="1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6B162FE8-3917-0626-8944-014D7C2DCF07}"/>
                </a:ext>
              </a:extLst>
            </p:cNvPr>
            <p:cNvGrpSpPr/>
            <p:nvPr/>
          </p:nvGrpSpPr>
          <p:grpSpPr>
            <a:xfrm>
              <a:off x="2510130" y="1914664"/>
              <a:ext cx="1382400" cy="761203"/>
              <a:chOff x="5349761" y="2696419"/>
              <a:chExt cx="1382400" cy="631698"/>
            </a:xfrm>
          </p:grpSpPr>
          <p:pic>
            <p:nvPicPr>
              <p:cNvPr id="61" name="Picture 4" descr="Chuva de código da Matrix - evja como exibir o efeito no terminal">
                <a:extLst>
                  <a:ext uri="{FF2B5EF4-FFF2-40B4-BE49-F238E27FC236}">
                    <a16:creationId xmlns:a16="http://schemas.microsoft.com/office/drawing/2014/main" id="{37B53FFD-04B2-05D9-C2EE-3EBC48C8DDF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9761" y="2784517"/>
                <a:ext cx="1382400" cy="543600"/>
              </a:xfrm>
              <a:prstGeom prst="roundRect">
                <a:avLst>
                  <a:gd name="adj" fmla="val 2854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</p:pic>
          <p:pic>
            <p:nvPicPr>
              <p:cNvPr id="62" name="Picture 4" descr="Chuva de código da Matrix - evja como exibir o efeito no terminal">
                <a:extLst>
                  <a:ext uri="{FF2B5EF4-FFF2-40B4-BE49-F238E27FC236}">
                    <a16:creationId xmlns:a16="http://schemas.microsoft.com/office/drawing/2014/main" id="{049418ED-1F43-C1A7-52B0-D8CB1D81F54F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775" b="11880"/>
              <a:stretch/>
            </p:blipFill>
            <p:spPr bwMode="auto">
              <a:xfrm>
                <a:off x="5349761" y="2696419"/>
                <a:ext cx="1382400" cy="371527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</p:pic>
        </p:grpSp>
        <p:sp>
          <p:nvSpPr>
            <p:cNvPr id="58" name="Fluxograma: Conector 57">
              <a:extLst>
                <a:ext uri="{FF2B5EF4-FFF2-40B4-BE49-F238E27FC236}">
                  <a16:creationId xmlns:a16="http://schemas.microsoft.com/office/drawing/2014/main" id="{8E968EC3-889C-63C7-F244-825E2DD4C28F}"/>
                </a:ext>
              </a:extLst>
            </p:cNvPr>
            <p:cNvSpPr/>
            <p:nvPr/>
          </p:nvSpPr>
          <p:spPr>
            <a:xfrm>
              <a:off x="2715589" y="176447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  <p:sp>
          <p:nvSpPr>
            <p:cNvPr id="59" name="Fluxograma: Conector 58">
              <a:extLst>
                <a:ext uri="{FF2B5EF4-FFF2-40B4-BE49-F238E27FC236}">
                  <a16:creationId xmlns:a16="http://schemas.microsoft.com/office/drawing/2014/main" id="{7373A455-E939-A7E8-AF00-833CFDE2AF25}"/>
                </a:ext>
              </a:extLst>
            </p:cNvPr>
            <p:cNvSpPr/>
            <p:nvPr/>
          </p:nvSpPr>
          <p:spPr>
            <a:xfrm>
              <a:off x="2828581" y="1764479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/>
            </a:p>
          </p:txBody>
        </p:sp>
      </p:grpSp>
      <p:sp>
        <p:nvSpPr>
          <p:cNvPr id="60" name="Caixa de Texto 2">
            <a:extLst>
              <a:ext uri="{FF2B5EF4-FFF2-40B4-BE49-F238E27FC236}">
                <a16:creationId xmlns:a16="http://schemas.microsoft.com/office/drawing/2014/main" id="{A3530D03-E0E0-3727-C351-7CCC4A3C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848" y="417091"/>
            <a:ext cx="126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6600" b="1" kern="100" dirty="0">
                <a:solidFill>
                  <a:srgbClr val="42C92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&lt;/&gt;</a:t>
            </a:r>
            <a:endParaRPr lang="pt-BR" kern="100" dirty="0">
              <a:solidFill>
                <a:srgbClr val="42C920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1" name="Imagem 1030">
            <a:extLst>
              <a:ext uri="{FF2B5EF4-FFF2-40B4-BE49-F238E27FC236}">
                <a16:creationId xmlns:a16="http://schemas.microsoft.com/office/drawing/2014/main" id="{2AA8A196-CBDE-E068-E558-90F15F624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34" y="2915330"/>
            <a:ext cx="1499746" cy="981541"/>
          </a:xfrm>
          <a:prstGeom prst="rect">
            <a:avLst/>
          </a:prstGeom>
        </p:spPr>
      </p:pic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B3B23A12-3DDD-58A0-F632-1F9F967B250B}"/>
              </a:ext>
            </a:extLst>
          </p:cNvPr>
          <p:cNvGrpSpPr/>
          <p:nvPr/>
        </p:nvGrpSpPr>
        <p:grpSpPr>
          <a:xfrm>
            <a:off x="4665379" y="3569349"/>
            <a:ext cx="1515429" cy="1370952"/>
            <a:chOff x="4665379" y="3569348"/>
            <a:chExt cx="1515429" cy="1390001"/>
          </a:xfrm>
        </p:grpSpPr>
        <p:pic>
          <p:nvPicPr>
            <p:cNvPr id="1045" name="Picture 4" descr="Chuva de código da Matrix - evja como exibir o efeito no terminal">
              <a:extLst>
                <a:ext uri="{FF2B5EF4-FFF2-40B4-BE49-F238E27FC236}">
                  <a16:creationId xmlns:a16="http://schemas.microsoft.com/office/drawing/2014/main" id="{DB1BD214-576A-B061-4E4A-B20AF1F155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894" y="3569348"/>
              <a:ext cx="1382400" cy="13900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pic>
        <p:sp>
          <p:nvSpPr>
            <p:cNvPr id="1047" name="Caixa de Texto 2">
              <a:extLst>
                <a:ext uri="{FF2B5EF4-FFF2-40B4-BE49-F238E27FC236}">
                  <a16:creationId xmlns:a16="http://schemas.microsoft.com/office/drawing/2014/main" id="{9709B2FD-DDF1-97C0-F266-EAB726012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379" y="3646420"/>
              <a:ext cx="1515429" cy="10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ctr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9600" b="1" kern="100" dirty="0">
                  <a:solidFill>
                    <a:srgbClr val="42C920"/>
                  </a:solidFill>
                  <a:effectLst/>
                  <a:latin typeface="Berlin Sans FB Demi" panose="020E0802020502020306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&lt;/&gt;</a:t>
              </a:r>
              <a:endParaRPr lang="pt-BR" sz="3200" kern="100" dirty="0">
                <a:solidFill>
                  <a:srgbClr val="42C920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99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52103D24-BF2A-7AE5-CF9E-B696F500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C8C2F92-1D7D-0DAB-45C7-58BC743FB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5" y="835351"/>
            <a:ext cx="1296000" cy="1296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C638AF-2DD5-F1B8-6E34-01E06F7D5D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t="17882" r="14370"/>
          <a:stretch/>
        </p:blipFill>
        <p:spPr>
          <a:xfrm>
            <a:off x="10218632" y="494918"/>
            <a:ext cx="1283516" cy="1478126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8A403E3-DB31-3A3A-8BB3-8220C248FD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6059" r="11381" b="5157"/>
          <a:stretch/>
        </p:blipFill>
        <p:spPr>
          <a:xfrm>
            <a:off x="10235221" y="4871051"/>
            <a:ext cx="1266927" cy="14583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025437-8814-2D17-B0CD-BDA9952021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2"/>
          <a:stretch/>
        </p:blipFill>
        <p:spPr>
          <a:xfrm>
            <a:off x="10225552" y="2540000"/>
            <a:ext cx="1276596" cy="147812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9DEDB69-41EF-8980-1C8A-EBEBDF6E692D}"/>
              </a:ext>
            </a:extLst>
          </p:cNvPr>
          <p:cNvSpPr txBox="1"/>
          <p:nvPr/>
        </p:nvSpPr>
        <p:spPr>
          <a:xfrm>
            <a:off x="9741112" y="4347831"/>
            <a:ext cx="24508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do Cane" panose="02000500000000000000" pitchFamily="2" charset="0"/>
              </a:rPr>
              <a:t>Java Script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4E3ED7-C237-032A-4CE6-97BCAD36BE43}"/>
              </a:ext>
            </a:extLst>
          </p:cNvPr>
          <p:cNvSpPr txBox="1"/>
          <p:nvPr/>
        </p:nvSpPr>
        <p:spPr>
          <a:xfrm>
            <a:off x="10257282" y="60264"/>
            <a:ext cx="13876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do Cane" panose="02000500000000000000" pitchFamily="2" charset="0"/>
              </a:rPr>
              <a:t>HTML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96A3231-15E4-FADF-1C43-5B8E1BE0C42E}"/>
              </a:ext>
            </a:extLst>
          </p:cNvPr>
          <p:cNvSpPr txBox="1"/>
          <p:nvPr/>
        </p:nvSpPr>
        <p:spPr>
          <a:xfrm>
            <a:off x="10397924" y="2107654"/>
            <a:ext cx="11042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ondo Cane" panose="02000500000000000000" pitchFamily="2" charset="0"/>
              </a:rPr>
              <a:t>CSS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24E53E5-54F9-32AE-0C35-4C9C893FF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0" y="2763000"/>
            <a:ext cx="1778290" cy="1332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12E81E9-4375-1F51-E58E-F596ED5E5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5" y="5042203"/>
            <a:ext cx="1625242" cy="111600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A5E53E3-4182-3B3A-94F9-EF24D8F985FB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2F226D8-A073-0F25-EC40-B2FED4F4E3F9}"/>
              </a:ext>
            </a:extLst>
          </p:cNvPr>
          <p:cNvSpPr txBox="1"/>
          <p:nvPr/>
        </p:nvSpPr>
        <p:spPr>
          <a:xfrm>
            <a:off x="3994484" y="283023"/>
            <a:ext cx="64917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72CCFE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72CCFE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100" dirty="0">
                <a:solidFill>
                  <a:schemeClr val="bg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2CCFE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100" dirty="0">
                <a:solidFill>
                  <a:schemeClr val="bg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2CCFE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100" dirty="0">
                <a:solidFill>
                  <a:schemeClr val="bg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72CCFE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100" dirty="0">
                <a:solidFill>
                  <a:schemeClr val="bg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100" dirty="0" err="1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100" dirty="0" err="1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100" dirty="0" err="1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100" dirty="0">
                <a:solidFill>
                  <a:srgbClr val="ED7A2B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chemeClr val="bg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Foco no Objetivo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solidFill>
                <a:srgbClr val="CCCCCC">
                  <a:alpha val="80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chemeClr val="bg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Foco no Objetivo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CCCCCC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chemeClr val="bg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A determinação é essencial para quem deseja sair do lugar em que está.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solidFill>
                <a:srgbClr val="808080">
                  <a:alpha val="80000"/>
                </a:srgbClr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00B0F0">
                    <a:alpha val="80000"/>
                  </a:srgbClr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100" dirty="0">
                <a:solidFill>
                  <a:schemeClr val="tx1">
                    <a:alpha val="80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1299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Consolas</vt:lpstr>
      <vt:lpstr>Imprint MT Shadow</vt:lpstr>
      <vt:lpstr>Mondo Cane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Marra</dc:creator>
  <cp:lastModifiedBy>Bruno Marra</cp:lastModifiedBy>
  <cp:revision>7</cp:revision>
  <dcterms:created xsi:type="dcterms:W3CDTF">2023-09-16T14:38:22Z</dcterms:created>
  <dcterms:modified xsi:type="dcterms:W3CDTF">2023-09-30T18:20:20Z</dcterms:modified>
</cp:coreProperties>
</file>