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5000.0</c:v>
                </c:pt>
                <c:pt idx="1">
                  <c:v>0.0</c:v>
                </c:pt>
                <c:pt idx="2">
                  <c:v>3000.0</c:v>
                </c:pt>
                <c:pt idx="3">
                  <c:v>8000.0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191056"/>
        <c:axId val="-2132148944"/>
      </c:lineChart>
      <c:catAx>
        <c:axId val="-21321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148944"/>
        <c:crosses val="autoZero"/>
        <c:auto val="1"/>
        <c:lblAlgn val="ctr"/>
        <c:lblOffset val="100"/>
        <c:noMultiLvlLbl val="0"/>
      </c:catAx>
      <c:valAx>
        <c:axId val="-21321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19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5000.0</c:v>
                </c:pt>
                <c:pt idx="1">
                  <c:v>5100.0</c:v>
                </c:pt>
                <c:pt idx="2">
                  <c:v>3900.0</c:v>
                </c:pt>
                <c:pt idx="3">
                  <c:v>4900.0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3202304"/>
        <c:axId val="-2136345488"/>
      </c:lineChart>
      <c:catAx>
        <c:axId val="-213320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345488"/>
        <c:crosses val="autoZero"/>
        <c:auto val="1"/>
        <c:lblAlgn val="ctr"/>
        <c:lblOffset val="100"/>
        <c:noMultiLvlLbl val="0"/>
      </c:catAx>
      <c:valAx>
        <c:axId val="-213634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2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Earnings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t</c:v>
                </c:pt>
                <c:pt idx="1">
                  <c:v>Year t+1</c:v>
                </c:pt>
                <c:pt idx="2">
                  <c:v>Year t+2</c:v>
                </c:pt>
                <c:pt idx="3">
                  <c:v>Year t+3</c:v>
                </c:pt>
                <c:pt idx="4">
                  <c:v>Year t+4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1000.0</c:v>
                </c:pt>
                <c:pt idx="1">
                  <c:v>5100.0</c:v>
                </c:pt>
                <c:pt idx="2">
                  <c:v>5000.0</c:v>
                </c:pt>
                <c:pt idx="3">
                  <c:v>4900.0</c:v>
                </c:pt>
                <c:pt idx="4">
                  <c:v>5500.0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3358608"/>
        <c:axId val="-2132765376"/>
      </c:lineChart>
      <c:catAx>
        <c:axId val="-213335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765376"/>
        <c:crosses val="autoZero"/>
        <c:auto val="1"/>
        <c:lblAlgn val="ctr"/>
        <c:lblOffset val="100"/>
        <c:noMultiLvlLbl val="0"/>
      </c:catAx>
      <c:valAx>
        <c:axId val="-213276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35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Prais</a:t>
            </a:r>
            <a:r>
              <a:rPr lang="en-US" dirty="0" smtClean="0"/>
              <a:t>-Bibby</a:t>
            </a:r>
            <a:r>
              <a:rPr lang="en-US" baseline="0" dirty="0" smtClean="0"/>
              <a:t> Index for 2004 Cohort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0.636324461343473</c:v>
                </c:pt>
                <c:pt idx="1">
                  <c:v>0.672446134347275</c:v>
                </c:pt>
                <c:pt idx="2">
                  <c:v>0.683709336713139</c:v>
                </c:pt>
                <c:pt idx="3">
                  <c:v>0.683126320236586</c:v>
                </c:pt>
                <c:pt idx="4">
                  <c:v>0.677363751584284</c:v>
                </c:pt>
                <c:pt idx="5">
                  <c:v>0.67623151668779</c:v>
                </c:pt>
                <c:pt idx="6">
                  <c:v>0.67715251373046</c:v>
                </c:pt>
                <c:pt idx="7">
                  <c:v>0.677803126320237</c:v>
                </c:pt>
                <c:pt idx="8">
                  <c:v>0.68063371356147</c:v>
                </c:pt>
                <c:pt idx="9">
                  <c:v>0.650316856780735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5842800"/>
        <c:axId val="-2135841392"/>
      </c:lineChart>
      <c:catAx>
        <c:axId val="-213584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41392"/>
        <c:crosses val="autoZero"/>
        <c:auto val="1"/>
        <c:lblAlgn val="ctr"/>
        <c:lblOffset val="100"/>
        <c:noMultiLvlLbl val="0"/>
      </c:catAx>
      <c:valAx>
        <c:axId val="-213584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4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9547-E395-0F4A-B4ED-E54157555DDF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9E68-FF03-A741-8FE8-4D34D513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1521"/>
              </p:ext>
            </p:extLst>
          </p:nvPr>
        </p:nvGraphicFramePr>
        <p:xfrm>
          <a:off x="2291939" y="2310960"/>
          <a:ext cx="6863937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0563"/>
                <a:gridCol w="1133243"/>
                <a:gridCol w="1173295"/>
                <a:gridCol w="542294"/>
                <a:gridCol w="1338429"/>
                <a:gridCol w="899977"/>
                <a:gridCol w="796136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N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521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95111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02601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80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35885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49648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7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07276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26"/>
              </p:ext>
            </p:extLst>
          </p:nvPr>
        </p:nvGraphicFramePr>
        <p:xfrm>
          <a:off x="2091377" y="2310960"/>
          <a:ext cx="5568205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3641"/>
                <a:gridCol w="1113641"/>
                <a:gridCol w="1113641"/>
                <a:gridCol w="1113641"/>
                <a:gridCol w="1113641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61413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757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8685"/>
              </p:ext>
            </p:extLst>
          </p:nvPr>
        </p:nvGraphicFramePr>
        <p:xfrm>
          <a:off x="2091377" y="2310960"/>
          <a:ext cx="5568205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3641"/>
                <a:gridCol w="1113641"/>
                <a:gridCol w="1113641"/>
                <a:gridCol w="1113641"/>
                <a:gridCol w="1113641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Rank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61413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757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423"/>
              </p:ext>
            </p:extLst>
          </p:nvPr>
        </p:nvGraphicFramePr>
        <p:xfrm>
          <a:off x="4500750" y="2120952"/>
          <a:ext cx="5284520" cy="3602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0565"/>
                <a:gridCol w="660565"/>
                <a:gridCol w="660565"/>
                <a:gridCol w="660565"/>
                <a:gridCol w="660565"/>
                <a:gridCol w="660565"/>
                <a:gridCol w="660565"/>
                <a:gridCol w="660565"/>
              </a:tblGrid>
              <a:tr h="45333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333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5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28548"/>
              </p:ext>
            </p:extLst>
          </p:nvPr>
        </p:nvGraphicFramePr>
        <p:xfrm>
          <a:off x="4500748" y="2120954"/>
          <a:ext cx="5272648" cy="359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</a:tblGrid>
              <a:tr h="44535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35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7967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9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58293"/>
              </p:ext>
            </p:extLst>
          </p:nvPr>
        </p:nvGraphicFramePr>
        <p:xfrm>
          <a:off x="4500748" y="2120954"/>
          <a:ext cx="5272648" cy="359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  <a:gridCol w="659081"/>
              </a:tblGrid>
              <a:tr h="44535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358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47967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0.07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0.02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0.1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14319"/>
              </p:ext>
            </p:extLst>
          </p:nvPr>
        </p:nvGraphicFramePr>
        <p:xfrm>
          <a:off x="1021275" y="957172"/>
          <a:ext cx="6519552" cy="38998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894"/>
                <a:gridCol w="783771"/>
                <a:gridCol w="926276"/>
                <a:gridCol w="855023"/>
                <a:gridCol w="831273"/>
                <a:gridCol w="807522"/>
                <a:gridCol w="918849"/>
                <a:gridCol w="814944"/>
              </a:tblGrid>
              <a:tr h="48431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312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51467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9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2/5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4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75818"/>
              </p:ext>
            </p:extLst>
          </p:nvPr>
        </p:nvGraphicFramePr>
        <p:xfrm>
          <a:off x="1935675" y="957172"/>
          <a:ext cx="6519552" cy="38998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894"/>
                <a:gridCol w="783771"/>
                <a:gridCol w="926276"/>
                <a:gridCol w="855023"/>
                <a:gridCol w="831273"/>
                <a:gridCol w="807522"/>
                <a:gridCol w="918849"/>
                <a:gridCol w="814944"/>
              </a:tblGrid>
              <a:tr h="48431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312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254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51467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9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17/24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5/18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1/9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1/10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2/5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3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5/6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56872"/>
              </p:ext>
            </p:extLst>
          </p:nvPr>
        </p:nvGraphicFramePr>
        <p:xfrm>
          <a:off x="2291939" y="2310960"/>
          <a:ext cx="6863937" cy="2831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0563"/>
                <a:gridCol w="1133243"/>
                <a:gridCol w="1173295"/>
                <a:gridCol w="542294"/>
                <a:gridCol w="1338429"/>
                <a:gridCol w="899977"/>
                <a:gridCol w="796136"/>
              </a:tblGrid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ID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</a:t>
                      </a:r>
                      <a:r>
                        <a:rPr lang="en-US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1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2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Income N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Characteristics</a:t>
                      </a:r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52114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95111" y="2980706"/>
            <a:ext cx="11875" cy="19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14597</TotalTime>
  <Words>409</Words>
  <Application>Microsoft Macintosh PowerPoint</Application>
  <PresentationFormat>Widescreen</PresentationFormat>
  <Paragraphs>354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Mullins, Brett Cameron Mr.</dc:creator>
  <cp:lastModifiedBy>Mullins, Brett Cameron Mr.</cp:lastModifiedBy>
  <cp:revision>23</cp:revision>
  <dcterms:created xsi:type="dcterms:W3CDTF">2017-07-07T03:23:40Z</dcterms:created>
  <dcterms:modified xsi:type="dcterms:W3CDTF">2017-07-22T00:16:56Z</dcterms:modified>
</cp:coreProperties>
</file>