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DFD5-3DA3-4C77-9098-744A690B58E6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E0944AF-27E3-457F-8FDF-A99648BD7526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gm:t>
    </dgm:pt>
    <dgm:pt modelId="{3C5F8885-25B4-4BA1-BAB7-EE69AA48709E}" type="parTrans" cxnId="{EBEFEE28-DD2D-4C0F-AB12-96B889240197}">
      <dgm:prSet/>
      <dgm:spPr/>
      <dgm:t>
        <a:bodyPr/>
        <a:lstStyle/>
        <a:p>
          <a:endParaRPr lang="pt-BR"/>
        </a:p>
      </dgm:t>
    </dgm:pt>
    <dgm:pt modelId="{551772D1-5ECE-4E36-8F6E-9C86252A9B08}" type="sibTrans" cxnId="{EBEFEE28-DD2D-4C0F-AB12-96B889240197}">
      <dgm:prSet/>
      <dgm:spPr/>
      <dgm:t>
        <a:bodyPr/>
        <a:lstStyle/>
        <a:p>
          <a:endParaRPr lang="pt-BR"/>
        </a:p>
      </dgm:t>
    </dgm:pt>
    <dgm:pt modelId="{6200DE26-3AD2-449F-9FA5-C83AF43CD671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gm:t>
    </dgm:pt>
    <dgm:pt modelId="{B0DE2173-6C08-46BF-9C0F-4A2783D75385}" type="parTrans" cxnId="{F0FF57E7-91CB-46A4-96E1-8E382503E376}">
      <dgm:prSet/>
      <dgm:spPr/>
      <dgm:t>
        <a:bodyPr/>
        <a:lstStyle/>
        <a:p>
          <a:endParaRPr lang="pt-BR"/>
        </a:p>
      </dgm:t>
    </dgm:pt>
    <dgm:pt modelId="{3BDB6CCB-EE67-44D9-B6C5-5FC33807F4BB}" type="sibTrans" cxnId="{F0FF57E7-91CB-46A4-96E1-8E382503E376}">
      <dgm:prSet/>
      <dgm:spPr/>
      <dgm:t>
        <a:bodyPr/>
        <a:lstStyle/>
        <a:p>
          <a:endParaRPr lang="pt-BR"/>
        </a:p>
      </dgm:t>
    </dgm:pt>
    <dgm:pt modelId="{3D3DD6A0-AE10-474D-A85A-14999DEF52E7}" type="asst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gm:t>
    </dgm:pt>
    <dgm:pt modelId="{ECEA957E-0F4D-4800-9F89-25D4C718A30B}" type="parTrans" cxnId="{3A77911D-98FA-4874-BE13-2A41C72CD826}">
      <dgm:prSet/>
      <dgm:spPr/>
      <dgm:t>
        <a:bodyPr/>
        <a:lstStyle/>
        <a:p>
          <a:endParaRPr lang="pt-BR"/>
        </a:p>
      </dgm:t>
    </dgm:pt>
    <dgm:pt modelId="{7231AD89-6DE1-41A4-92E5-48E21CE85E76}" type="sibTrans" cxnId="{3A77911D-98FA-4874-BE13-2A41C72CD826}">
      <dgm:prSet/>
      <dgm:spPr/>
      <dgm:t>
        <a:bodyPr/>
        <a:lstStyle/>
        <a:p>
          <a:endParaRPr lang="pt-BR"/>
        </a:p>
      </dgm:t>
    </dgm:pt>
    <dgm:pt modelId="{D263109B-79FA-4085-B026-0E98CFA9DECD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gm:t>
    </dgm:pt>
    <dgm:pt modelId="{F2BBC02A-A679-40B1-A084-E80476DEA317}" type="parTrans" cxnId="{CCD2D21D-8287-4C41-8F10-4991A8479BFA}">
      <dgm:prSet/>
      <dgm:spPr/>
      <dgm:t>
        <a:bodyPr/>
        <a:lstStyle/>
        <a:p>
          <a:endParaRPr lang="pt-BR"/>
        </a:p>
      </dgm:t>
    </dgm:pt>
    <dgm:pt modelId="{DABD1F4E-152C-4623-9644-73185B485C83}" type="sibTrans" cxnId="{CCD2D21D-8287-4C41-8F10-4991A8479BFA}">
      <dgm:prSet/>
      <dgm:spPr/>
      <dgm:t>
        <a:bodyPr/>
        <a:lstStyle/>
        <a:p>
          <a:endParaRPr lang="pt-BR"/>
        </a:p>
      </dgm:t>
    </dgm:pt>
    <dgm:pt modelId="{CBF861EC-0509-435F-9FD9-A51C0C7026F2}">
      <dgm:prSet/>
      <dgm:spPr/>
      <dgm:t>
        <a:bodyPr/>
        <a:lstStyle/>
        <a:p>
          <a:r>
            <a:rPr lang="pt-BR" b="1" smtClean="0"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  <a:endParaRPr lang="pt-BR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D3FEA2-3114-44CC-B13F-9D3D24B7546A}" type="parTrans" cxnId="{897F1920-242F-45C0-96DB-B909605828D5}">
      <dgm:prSet/>
      <dgm:spPr/>
      <dgm:t>
        <a:bodyPr/>
        <a:lstStyle/>
        <a:p>
          <a:endParaRPr lang="pt-BR"/>
        </a:p>
      </dgm:t>
    </dgm:pt>
    <dgm:pt modelId="{60B871F0-7A8B-4E86-8624-E0CAADBB698B}" type="sibTrans" cxnId="{897F1920-242F-45C0-96DB-B909605828D5}">
      <dgm:prSet/>
      <dgm:spPr/>
      <dgm:t>
        <a:bodyPr/>
        <a:lstStyle/>
        <a:p>
          <a:endParaRPr lang="pt-BR"/>
        </a:p>
      </dgm:t>
    </dgm:pt>
    <dgm:pt modelId="{9010661C-818C-442A-93F2-589B21256868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gm:t>
    </dgm:pt>
    <dgm:pt modelId="{9E90CF66-5CE3-432A-AE7A-AC506F802B8F}" type="sibTrans" cxnId="{7A415B03-7408-4C4D-83C2-76B5C58317F8}">
      <dgm:prSet/>
      <dgm:spPr/>
      <dgm:t>
        <a:bodyPr/>
        <a:lstStyle/>
        <a:p>
          <a:endParaRPr lang="pt-BR"/>
        </a:p>
      </dgm:t>
    </dgm:pt>
    <dgm:pt modelId="{CA7EB4BC-D437-4B75-8D0D-ACCAF5D4C165}" type="parTrans" cxnId="{7A415B03-7408-4C4D-83C2-76B5C58317F8}">
      <dgm:prSet/>
      <dgm:spPr/>
      <dgm:t>
        <a:bodyPr/>
        <a:lstStyle/>
        <a:p>
          <a:endParaRPr lang="pt-BR"/>
        </a:p>
      </dgm:t>
    </dgm:pt>
    <dgm:pt modelId="{3516A2F3-74A7-491C-943D-B55D5056DBB3}">
      <dgm:prSet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gm:t>
    </dgm:pt>
    <dgm:pt modelId="{4E388108-A74B-4392-B3C0-4BB97547BCE5}" type="sibTrans" cxnId="{305994B8-BB36-4162-8A8C-42FB4B41949C}">
      <dgm:prSet/>
      <dgm:spPr/>
      <dgm:t>
        <a:bodyPr/>
        <a:lstStyle/>
        <a:p>
          <a:endParaRPr lang="pt-BR"/>
        </a:p>
      </dgm:t>
    </dgm:pt>
    <dgm:pt modelId="{CB34C017-7A64-4651-A553-3C50F4A4D599}" type="parTrans" cxnId="{305994B8-BB36-4162-8A8C-42FB4B41949C}">
      <dgm:prSet/>
      <dgm:spPr/>
      <dgm:t>
        <a:bodyPr/>
        <a:lstStyle/>
        <a:p>
          <a:endParaRPr lang="pt-BR"/>
        </a:p>
      </dgm:t>
    </dgm:pt>
    <dgm:pt modelId="{ACEF2BD3-A9EF-44CF-8186-56EAE78D91F4}" type="pres">
      <dgm:prSet presAssocID="{BE5BDFD5-3DA3-4C77-9098-744A690B58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64B3A68-DDBF-411B-95CC-080DB441BCC2}" type="pres">
      <dgm:prSet presAssocID="{DE0944AF-27E3-457F-8FDF-A99648BD7526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6C89CC7-678D-46C5-8177-0EC4E0A7A102}" type="pres">
      <dgm:prSet presAssocID="{DE0944AF-27E3-457F-8FDF-A99648BD7526}" presName="rootComposite1" presStyleCnt="0"/>
      <dgm:spPr/>
      <dgm:t>
        <a:bodyPr/>
        <a:lstStyle/>
        <a:p>
          <a:endParaRPr lang="pt-BR"/>
        </a:p>
      </dgm:t>
    </dgm:pt>
    <dgm:pt modelId="{C93F1CF2-D277-4826-BB16-9895DA5BABEB}" type="pres">
      <dgm:prSet presAssocID="{DE0944AF-27E3-457F-8FDF-A99648BD7526}" presName="rootText1" presStyleLbl="node0" presStyleIdx="0" presStyleCnt="1" custLinFactNeighborX="-6036" custLinFactNeighborY="264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FB5BF8-4674-4D19-9633-7F9AF7CD8B9D}" type="pres">
      <dgm:prSet presAssocID="{DE0944AF-27E3-457F-8FDF-A99648BD7526}" presName="rootConnector1" presStyleLbl="node1" presStyleIdx="0" presStyleCnt="0"/>
      <dgm:spPr/>
      <dgm:t>
        <a:bodyPr/>
        <a:lstStyle/>
        <a:p>
          <a:endParaRPr lang="pt-BR"/>
        </a:p>
      </dgm:t>
    </dgm:pt>
    <dgm:pt modelId="{A93D9BCD-36E2-42D9-8DA3-75213A2FA164}" type="pres">
      <dgm:prSet presAssocID="{DE0944AF-27E3-457F-8FDF-A99648BD7526}" presName="hierChild2" presStyleCnt="0"/>
      <dgm:spPr/>
      <dgm:t>
        <a:bodyPr/>
        <a:lstStyle/>
        <a:p>
          <a:endParaRPr lang="pt-BR"/>
        </a:p>
      </dgm:t>
    </dgm:pt>
    <dgm:pt modelId="{769B4C20-436B-4CB1-9777-9ECA406FD34C}" type="pres">
      <dgm:prSet presAssocID="{DE0944AF-27E3-457F-8FDF-A99648BD7526}" presName="hierChild3" presStyleCnt="0"/>
      <dgm:spPr/>
      <dgm:t>
        <a:bodyPr/>
        <a:lstStyle/>
        <a:p>
          <a:endParaRPr lang="pt-BR"/>
        </a:p>
      </dgm:t>
    </dgm:pt>
    <dgm:pt modelId="{58DCD5D2-1D33-4382-95A6-DB18A96D3D9C}" type="pres">
      <dgm:prSet presAssocID="{B0DE2173-6C08-46BF-9C0F-4A2783D75385}" presName="Name111" presStyleLbl="parChTrans1D2" presStyleIdx="0" presStyleCnt="2"/>
      <dgm:spPr/>
      <dgm:t>
        <a:bodyPr/>
        <a:lstStyle/>
        <a:p>
          <a:endParaRPr lang="pt-BR"/>
        </a:p>
      </dgm:t>
    </dgm:pt>
    <dgm:pt modelId="{6258A3EC-1E09-4D79-AEEB-D4B933B910AC}" type="pres">
      <dgm:prSet presAssocID="{6200DE26-3AD2-449F-9FA5-C83AF43CD671}" presName="hierRoot3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806B388-FBB7-4AC4-8B0D-496033BDF546}" type="pres">
      <dgm:prSet presAssocID="{6200DE26-3AD2-449F-9FA5-C83AF43CD671}" presName="rootComposite3" presStyleCnt="0"/>
      <dgm:spPr/>
      <dgm:t>
        <a:bodyPr/>
        <a:lstStyle/>
        <a:p>
          <a:endParaRPr lang="pt-BR"/>
        </a:p>
      </dgm:t>
    </dgm:pt>
    <dgm:pt modelId="{14927F57-390B-4530-AD5D-6228F93D69A9}" type="pres">
      <dgm:prSet presAssocID="{6200DE26-3AD2-449F-9FA5-C83AF43CD671}" presName="rootText3" presStyleLbl="asst1" presStyleIdx="0" presStyleCnt="2" custScaleX="71327" custScaleY="87223" custLinFactNeighborX="10495" custLinFactNeighborY="120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AEECF3-3E43-418E-B5E5-91F31BF86435}" type="pres">
      <dgm:prSet presAssocID="{6200DE26-3AD2-449F-9FA5-C83AF43CD671}" presName="rootConnector3" presStyleLbl="asst1" presStyleIdx="0" presStyleCnt="2"/>
      <dgm:spPr/>
      <dgm:t>
        <a:bodyPr/>
        <a:lstStyle/>
        <a:p>
          <a:endParaRPr lang="pt-BR"/>
        </a:p>
      </dgm:t>
    </dgm:pt>
    <dgm:pt modelId="{85D54254-BE7C-4C7B-969E-1AD8DC420D80}" type="pres">
      <dgm:prSet presAssocID="{6200DE26-3AD2-449F-9FA5-C83AF43CD671}" presName="hierChild6" presStyleCnt="0"/>
      <dgm:spPr/>
      <dgm:t>
        <a:bodyPr/>
        <a:lstStyle/>
        <a:p>
          <a:endParaRPr lang="pt-BR"/>
        </a:p>
      </dgm:t>
    </dgm:pt>
    <dgm:pt modelId="{DAC1D897-0E45-435F-B916-38A83E26872F}" type="pres">
      <dgm:prSet presAssocID="{CA7EB4BC-D437-4B75-8D0D-ACCAF5D4C165}" presName="Name37" presStyleLbl="parChTrans1D3" presStyleIdx="0" presStyleCnt="4"/>
      <dgm:spPr/>
      <dgm:t>
        <a:bodyPr/>
        <a:lstStyle/>
        <a:p>
          <a:endParaRPr lang="pt-BR"/>
        </a:p>
      </dgm:t>
    </dgm:pt>
    <dgm:pt modelId="{3894F2FD-9621-4395-A04B-68B14B5876F1}" type="pres">
      <dgm:prSet presAssocID="{9010661C-818C-442A-93F2-589B21256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38CD922-420E-496E-A50F-C3FDA065CDEB}" type="pres">
      <dgm:prSet presAssocID="{9010661C-818C-442A-93F2-589B21256868}" presName="rootComposite" presStyleCnt="0"/>
      <dgm:spPr/>
      <dgm:t>
        <a:bodyPr/>
        <a:lstStyle/>
        <a:p>
          <a:endParaRPr lang="pt-BR"/>
        </a:p>
      </dgm:t>
    </dgm:pt>
    <dgm:pt modelId="{9063FF2C-544F-4FC5-9F37-8EBBACD1A212}" type="pres">
      <dgm:prSet presAssocID="{9010661C-818C-442A-93F2-589B21256868}" presName="rootText" presStyleLbl="node3" presStyleIdx="0" presStyleCnt="4" custScaleX="50431" custScaleY="91821" custLinFactNeighborX="-50851" custLinFactNeighborY="-3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C89DB3-9EC4-4E1C-B4EC-E50A6ED661CC}" type="pres">
      <dgm:prSet presAssocID="{9010661C-818C-442A-93F2-589B21256868}" presName="rootConnector" presStyleLbl="node3" presStyleIdx="0" presStyleCnt="4"/>
      <dgm:spPr/>
      <dgm:t>
        <a:bodyPr/>
        <a:lstStyle/>
        <a:p>
          <a:endParaRPr lang="pt-BR"/>
        </a:p>
      </dgm:t>
    </dgm:pt>
    <dgm:pt modelId="{39801FF8-CA67-432B-9B1C-225872D7AF97}" type="pres">
      <dgm:prSet presAssocID="{9010661C-818C-442A-93F2-589B21256868}" presName="hierChild4" presStyleCnt="0"/>
      <dgm:spPr/>
      <dgm:t>
        <a:bodyPr/>
        <a:lstStyle/>
        <a:p>
          <a:endParaRPr lang="pt-BR"/>
        </a:p>
      </dgm:t>
    </dgm:pt>
    <dgm:pt modelId="{45509D3B-5CD7-4DF8-BE58-7E2BEECA9003}" type="pres">
      <dgm:prSet presAssocID="{9010661C-818C-442A-93F2-589B21256868}" presName="hierChild5" presStyleCnt="0"/>
      <dgm:spPr/>
      <dgm:t>
        <a:bodyPr/>
        <a:lstStyle/>
        <a:p>
          <a:endParaRPr lang="pt-BR"/>
        </a:p>
      </dgm:t>
    </dgm:pt>
    <dgm:pt modelId="{704E32D5-7049-47C3-B600-996F2ABBE8AE}" type="pres">
      <dgm:prSet presAssocID="{CB34C017-7A64-4651-A553-3C50F4A4D599}" presName="Name37" presStyleLbl="parChTrans1D3" presStyleIdx="1" presStyleCnt="4"/>
      <dgm:spPr/>
      <dgm:t>
        <a:bodyPr/>
        <a:lstStyle/>
        <a:p>
          <a:endParaRPr lang="pt-BR"/>
        </a:p>
      </dgm:t>
    </dgm:pt>
    <dgm:pt modelId="{8FA40099-8726-4FED-B372-F189313388D0}" type="pres">
      <dgm:prSet presAssocID="{3516A2F3-74A7-491C-943D-B55D5056DBB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5D13E83-0F48-44A1-AA56-7A7081619A7A}" type="pres">
      <dgm:prSet presAssocID="{3516A2F3-74A7-491C-943D-B55D5056DBB3}" presName="rootComposite" presStyleCnt="0"/>
      <dgm:spPr/>
      <dgm:t>
        <a:bodyPr/>
        <a:lstStyle/>
        <a:p>
          <a:endParaRPr lang="pt-BR"/>
        </a:p>
      </dgm:t>
    </dgm:pt>
    <dgm:pt modelId="{3B294C6D-E8B1-4893-8902-064C93820ACB}" type="pres">
      <dgm:prSet presAssocID="{3516A2F3-74A7-491C-943D-B55D5056DBB3}" presName="rootText" presStyleLbl="node3" presStyleIdx="1" presStyleCnt="4" custScaleX="50758" custScaleY="80752" custLinFactNeighborX="-50019" custLinFactNeighborY="-611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5344A9-FA60-4DEB-A3F3-5C006EC74ACA}" type="pres">
      <dgm:prSet presAssocID="{3516A2F3-74A7-491C-943D-B55D5056DBB3}" presName="rootConnector" presStyleLbl="node3" presStyleIdx="1" presStyleCnt="4"/>
      <dgm:spPr/>
      <dgm:t>
        <a:bodyPr/>
        <a:lstStyle/>
        <a:p>
          <a:endParaRPr lang="pt-BR"/>
        </a:p>
      </dgm:t>
    </dgm:pt>
    <dgm:pt modelId="{19336CC6-B37C-4E71-BFF2-8B7BFB64994A}" type="pres">
      <dgm:prSet presAssocID="{3516A2F3-74A7-491C-943D-B55D5056DBB3}" presName="hierChild4" presStyleCnt="0"/>
      <dgm:spPr/>
      <dgm:t>
        <a:bodyPr/>
        <a:lstStyle/>
        <a:p>
          <a:endParaRPr lang="pt-BR"/>
        </a:p>
      </dgm:t>
    </dgm:pt>
    <dgm:pt modelId="{AD292D47-3103-415A-A931-66309E80537C}" type="pres">
      <dgm:prSet presAssocID="{3516A2F3-74A7-491C-943D-B55D5056DBB3}" presName="hierChild5" presStyleCnt="0"/>
      <dgm:spPr/>
      <dgm:t>
        <a:bodyPr/>
        <a:lstStyle/>
        <a:p>
          <a:endParaRPr lang="pt-BR"/>
        </a:p>
      </dgm:t>
    </dgm:pt>
    <dgm:pt modelId="{04C5A9A7-8496-4F24-ABAB-DBCF1C064ACF}" type="pres">
      <dgm:prSet presAssocID="{6200DE26-3AD2-449F-9FA5-C83AF43CD671}" presName="hierChild7" presStyleCnt="0"/>
      <dgm:spPr/>
      <dgm:t>
        <a:bodyPr/>
        <a:lstStyle/>
        <a:p>
          <a:endParaRPr lang="pt-BR"/>
        </a:p>
      </dgm:t>
    </dgm:pt>
    <dgm:pt modelId="{05B40DD3-90D0-4708-BD18-A085CD24614B}" type="pres">
      <dgm:prSet presAssocID="{ECEA957E-0F4D-4800-9F89-25D4C718A30B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8B14B4C6-AE9D-4F71-BF38-2AE0EF521D01}" type="pres">
      <dgm:prSet presAssocID="{3D3DD6A0-AE10-474D-A85A-14999DEF52E7}" presName="hierRoot3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2077BCC-6068-4F3B-B63A-EAA2316524AB}" type="pres">
      <dgm:prSet presAssocID="{3D3DD6A0-AE10-474D-A85A-14999DEF52E7}" presName="rootComposite3" presStyleCnt="0"/>
      <dgm:spPr/>
      <dgm:t>
        <a:bodyPr/>
        <a:lstStyle/>
        <a:p>
          <a:endParaRPr lang="pt-BR"/>
        </a:p>
      </dgm:t>
    </dgm:pt>
    <dgm:pt modelId="{F4B2A427-5163-4085-B673-48BA45E885F9}" type="pres">
      <dgm:prSet presAssocID="{3D3DD6A0-AE10-474D-A85A-14999DEF52E7}" presName="rootText3" presStyleLbl="asst1" presStyleIdx="1" presStyleCnt="2" custScaleX="68266" custScaleY="90833" custLinFactNeighborX="-19982" custLinFactNeighborY="1154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3678CD-DCA9-43EF-80F9-C1784FCCA169}" type="pres">
      <dgm:prSet presAssocID="{3D3DD6A0-AE10-474D-A85A-14999DEF52E7}" presName="rootConnector3" presStyleLbl="asst1" presStyleIdx="1" presStyleCnt="2"/>
      <dgm:spPr/>
      <dgm:t>
        <a:bodyPr/>
        <a:lstStyle/>
        <a:p>
          <a:endParaRPr lang="pt-BR"/>
        </a:p>
      </dgm:t>
    </dgm:pt>
    <dgm:pt modelId="{1CD57E6B-08F4-45CF-AABE-CABDE74C0D42}" type="pres">
      <dgm:prSet presAssocID="{3D3DD6A0-AE10-474D-A85A-14999DEF52E7}" presName="hierChild6" presStyleCnt="0"/>
      <dgm:spPr/>
      <dgm:t>
        <a:bodyPr/>
        <a:lstStyle/>
        <a:p>
          <a:endParaRPr lang="pt-BR"/>
        </a:p>
      </dgm:t>
    </dgm:pt>
    <dgm:pt modelId="{B28D1386-1237-4D74-A661-8F5B9E716A32}" type="pres">
      <dgm:prSet presAssocID="{F2BBC02A-A679-40B1-A084-E80476DEA31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7FF5E13A-3328-473A-A219-18E2515287EC}" type="pres">
      <dgm:prSet presAssocID="{D263109B-79FA-4085-B026-0E98CFA9DE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5F61B31-070A-4B16-9842-DD4E012B354E}" type="pres">
      <dgm:prSet presAssocID="{D263109B-79FA-4085-B026-0E98CFA9DECD}" presName="rootComposite" presStyleCnt="0"/>
      <dgm:spPr/>
      <dgm:t>
        <a:bodyPr/>
        <a:lstStyle/>
        <a:p>
          <a:endParaRPr lang="pt-BR"/>
        </a:p>
      </dgm:t>
    </dgm:pt>
    <dgm:pt modelId="{AFBB0110-EE9A-44AF-80B6-CCEF2B7A5557}" type="pres">
      <dgm:prSet presAssocID="{D263109B-79FA-4085-B026-0E98CFA9DECD}" presName="rootText" presStyleLbl="node3" presStyleIdx="2" presStyleCnt="4" custScaleX="56942" custScaleY="89786" custLinFactNeighborX="-19739" custLinFactNeighborY="1544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E144FB-F242-4BE8-82AC-70767FFA9670}" type="pres">
      <dgm:prSet presAssocID="{D263109B-79FA-4085-B026-0E98CFA9DECD}" presName="rootConnector" presStyleLbl="node3" presStyleIdx="2" presStyleCnt="4"/>
      <dgm:spPr/>
      <dgm:t>
        <a:bodyPr/>
        <a:lstStyle/>
        <a:p>
          <a:endParaRPr lang="pt-BR"/>
        </a:p>
      </dgm:t>
    </dgm:pt>
    <dgm:pt modelId="{57A8D839-9BD1-4CC8-BFF0-3F2EED125721}" type="pres">
      <dgm:prSet presAssocID="{D263109B-79FA-4085-B026-0E98CFA9DECD}" presName="hierChild4" presStyleCnt="0"/>
      <dgm:spPr/>
      <dgm:t>
        <a:bodyPr/>
        <a:lstStyle/>
        <a:p>
          <a:endParaRPr lang="pt-BR"/>
        </a:p>
      </dgm:t>
    </dgm:pt>
    <dgm:pt modelId="{00116CAA-D109-4E39-8D46-11A6E0F61D5E}" type="pres">
      <dgm:prSet presAssocID="{D263109B-79FA-4085-B026-0E98CFA9DECD}" presName="hierChild5" presStyleCnt="0"/>
      <dgm:spPr/>
      <dgm:t>
        <a:bodyPr/>
        <a:lstStyle/>
        <a:p>
          <a:endParaRPr lang="pt-BR"/>
        </a:p>
      </dgm:t>
    </dgm:pt>
    <dgm:pt modelId="{4C26FBEF-9CA6-4F30-9FA2-D258ADF086CD}" type="pres">
      <dgm:prSet presAssocID="{92D3FEA2-3114-44CC-B13F-9D3D24B7546A}" presName="Name37" presStyleLbl="parChTrans1D3" presStyleIdx="3" presStyleCnt="4"/>
      <dgm:spPr/>
      <dgm:t>
        <a:bodyPr/>
        <a:lstStyle/>
        <a:p>
          <a:endParaRPr lang="pt-BR"/>
        </a:p>
      </dgm:t>
    </dgm:pt>
    <dgm:pt modelId="{35B499E6-9A3E-4862-A074-4BF8C550481B}" type="pres">
      <dgm:prSet presAssocID="{CBF861EC-0509-435F-9FD9-A51C0C7026F2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55035542-575C-4F8F-AB66-5AD998F3409C}" type="pres">
      <dgm:prSet presAssocID="{CBF861EC-0509-435F-9FD9-A51C0C7026F2}" presName="rootComposite" presStyleCnt="0"/>
      <dgm:spPr/>
      <dgm:t>
        <a:bodyPr/>
        <a:lstStyle/>
        <a:p>
          <a:endParaRPr lang="pt-BR"/>
        </a:p>
      </dgm:t>
    </dgm:pt>
    <dgm:pt modelId="{8F7744B9-858F-4FAF-9C4C-17ECED5526B7}" type="pres">
      <dgm:prSet presAssocID="{CBF861EC-0509-435F-9FD9-A51C0C7026F2}" presName="rootText" presStyleLbl="node3" presStyleIdx="3" presStyleCnt="4" custScaleX="56701" custScaleY="83207" custLinFactNeighborX="-19255" custLinFactNeighborY="-130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1A754-1D5E-4CB4-8E60-E9703D6BA31D}" type="pres">
      <dgm:prSet presAssocID="{CBF861EC-0509-435F-9FD9-A51C0C7026F2}" presName="rootConnector" presStyleLbl="node3" presStyleIdx="3" presStyleCnt="4"/>
      <dgm:spPr/>
      <dgm:t>
        <a:bodyPr/>
        <a:lstStyle/>
        <a:p>
          <a:endParaRPr lang="pt-BR"/>
        </a:p>
      </dgm:t>
    </dgm:pt>
    <dgm:pt modelId="{48772DBF-33E9-45C8-94FC-4EE311219CE5}" type="pres">
      <dgm:prSet presAssocID="{CBF861EC-0509-435F-9FD9-A51C0C7026F2}" presName="hierChild4" presStyleCnt="0"/>
      <dgm:spPr/>
      <dgm:t>
        <a:bodyPr/>
        <a:lstStyle/>
        <a:p>
          <a:endParaRPr lang="pt-BR"/>
        </a:p>
      </dgm:t>
    </dgm:pt>
    <dgm:pt modelId="{BA09313C-D658-4B92-A3A4-AFED506FABB5}" type="pres">
      <dgm:prSet presAssocID="{CBF861EC-0509-435F-9FD9-A51C0C7026F2}" presName="hierChild5" presStyleCnt="0"/>
      <dgm:spPr/>
      <dgm:t>
        <a:bodyPr/>
        <a:lstStyle/>
        <a:p>
          <a:endParaRPr lang="pt-BR"/>
        </a:p>
      </dgm:t>
    </dgm:pt>
    <dgm:pt modelId="{93DF85E0-67D0-4B24-B781-25DC501AA07E}" type="pres">
      <dgm:prSet presAssocID="{3D3DD6A0-AE10-474D-A85A-14999DEF52E7}" presName="hierChild7" presStyleCnt="0"/>
      <dgm:spPr/>
      <dgm:t>
        <a:bodyPr/>
        <a:lstStyle/>
        <a:p>
          <a:endParaRPr lang="pt-BR"/>
        </a:p>
      </dgm:t>
    </dgm:pt>
  </dgm:ptLst>
  <dgm:cxnLst>
    <dgm:cxn modelId="{EC77990A-9555-4CC1-B304-E9C101DF7416}" type="presOf" srcId="{CBF861EC-0509-435F-9FD9-A51C0C7026F2}" destId="{CEB1A754-1D5E-4CB4-8E60-E9703D6BA31D}" srcOrd="1" destOrd="0" presId="urn:microsoft.com/office/officeart/2005/8/layout/orgChart1"/>
    <dgm:cxn modelId="{FCA08749-B795-4AC0-B6D5-B39940A4ABD2}" type="presOf" srcId="{9010661C-818C-442A-93F2-589B21256868}" destId="{61C89DB3-9EC4-4E1C-B4EC-E50A6ED661CC}" srcOrd="1" destOrd="0" presId="urn:microsoft.com/office/officeart/2005/8/layout/orgChart1"/>
    <dgm:cxn modelId="{64D80A05-B59C-43F3-ACA2-C7A8EC36D65B}" type="presOf" srcId="{CBF861EC-0509-435F-9FD9-A51C0C7026F2}" destId="{8F7744B9-858F-4FAF-9C4C-17ECED5526B7}" srcOrd="0" destOrd="0" presId="urn:microsoft.com/office/officeart/2005/8/layout/orgChart1"/>
    <dgm:cxn modelId="{7967EB03-317A-4637-B68F-58EFF29DA60E}" type="presOf" srcId="{BE5BDFD5-3DA3-4C77-9098-744A690B58E6}" destId="{ACEF2BD3-A9EF-44CF-8186-56EAE78D91F4}" srcOrd="0" destOrd="0" presId="urn:microsoft.com/office/officeart/2005/8/layout/orgChart1"/>
    <dgm:cxn modelId="{E219DB78-E560-4373-B4A0-6F878628930A}" type="presOf" srcId="{ECEA957E-0F4D-4800-9F89-25D4C718A30B}" destId="{05B40DD3-90D0-4708-BD18-A085CD24614B}" srcOrd="0" destOrd="0" presId="urn:microsoft.com/office/officeart/2005/8/layout/orgChart1"/>
    <dgm:cxn modelId="{897F1920-242F-45C0-96DB-B909605828D5}" srcId="{3D3DD6A0-AE10-474D-A85A-14999DEF52E7}" destId="{CBF861EC-0509-435F-9FD9-A51C0C7026F2}" srcOrd="1" destOrd="0" parTransId="{92D3FEA2-3114-44CC-B13F-9D3D24B7546A}" sibTransId="{60B871F0-7A8B-4E86-8624-E0CAADBB698B}"/>
    <dgm:cxn modelId="{53975DEA-7505-492C-8F7A-FA08F3975EDD}" type="presOf" srcId="{CB34C017-7A64-4651-A553-3C50F4A4D599}" destId="{704E32D5-7049-47C3-B600-996F2ABBE8AE}" srcOrd="0" destOrd="0" presId="urn:microsoft.com/office/officeart/2005/8/layout/orgChart1"/>
    <dgm:cxn modelId="{8D4EF078-67C8-438B-A784-8E5A6446FF52}" type="presOf" srcId="{3D3DD6A0-AE10-474D-A85A-14999DEF52E7}" destId="{F4B2A427-5163-4085-B673-48BA45E885F9}" srcOrd="0" destOrd="0" presId="urn:microsoft.com/office/officeart/2005/8/layout/orgChart1"/>
    <dgm:cxn modelId="{C357CB75-32EA-42E7-B373-9E20109FF983}" type="presOf" srcId="{DE0944AF-27E3-457F-8FDF-A99648BD7526}" destId="{4BFB5BF8-4674-4D19-9633-7F9AF7CD8B9D}" srcOrd="1" destOrd="0" presId="urn:microsoft.com/office/officeart/2005/8/layout/orgChart1"/>
    <dgm:cxn modelId="{63309AC4-22A6-499A-9DB6-CFA79DBBA1C5}" type="presOf" srcId="{F2BBC02A-A679-40B1-A084-E80476DEA317}" destId="{B28D1386-1237-4D74-A661-8F5B9E716A32}" srcOrd="0" destOrd="0" presId="urn:microsoft.com/office/officeart/2005/8/layout/orgChart1"/>
    <dgm:cxn modelId="{028D938B-9EAD-454E-BBFE-4F00459197FC}" type="presOf" srcId="{CA7EB4BC-D437-4B75-8D0D-ACCAF5D4C165}" destId="{DAC1D897-0E45-435F-B916-38A83E26872F}" srcOrd="0" destOrd="0" presId="urn:microsoft.com/office/officeart/2005/8/layout/orgChart1"/>
    <dgm:cxn modelId="{2FBD079C-86F4-480B-9AF0-AD2569B5A52D}" type="presOf" srcId="{B0DE2173-6C08-46BF-9C0F-4A2783D75385}" destId="{58DCD5D2-1D33-4382-95A6-DB18A96D3D9C}" srcOrd="0" destOrd="0" presId="urn:microsoft.com/office/officeart/2005/8/layout/orgChart1"/>
    <dgm:cxn modelId="{A21A8AD4-11D0-4378-B95A-1A17B860D3DE}" type="presOf" srcId="{D263109B-79FA-4085-B026-0E98CFA9DECD}" destId="{AFBB0110-EE9A-44AF-80B6-CCEF2B7A5557}" srcOrd="0" destOrd="0" presId="urn:microsoft.com/office/officeart/2005/8/layout/orgChart1"/>
    <dgm:cxn modelId="{A77BC4DC-F9E5-4DC0-806C-2CC934719364}" type="presOf" srcId="{3516A2F3-74A7-491C-943D-B55D5056DBB3}" destId="{3B294C6D-E8B1-4893-8902-064C93820ACB}" srcOrd="0" destOrd="0" presId="urn:microsoft.com/office/officeart/2005/8/layout/orgChart1"/>
    <dgm:cxn modelId="{6DC0618A-B21D-4AAC-9ECF-7156D6E49047}" type="presOf" srcId="{3D3DD6A0-AE10-474D-A85A-14999DEF52E7}" destId="{8F3678CD-DCA9-43EF-80F9-C1784FCCA169}" srcOrd="1" destOrd="0" presId="urn:microsoft.com/office/officeart/2005/8/layout/orgChart1"/>
    <dgm:cxn modelId="{7A415B03-7408-4C4D-83C2-76B5C58317F8}" srcId="{6200DE26-3AD2-449F-9FA5-C83AF43CD671}" destId="{9010661C-818C-442A-93F2-589B21256868}" srcOrd="0" destOrd="0" parTransId="{CA7EB4BC-D437-4B75-8D0D-ACCAF5D4C165}" sibTransId="{9E90CF66-5CE3-432A-AE7A-AC506F802B8F}"/>
    <dgm:cxn modelId="{EB1B138F-2966-40FE-BD60-1FFC85C47226}" type="presOf" srcId="{92D3FEA2-3114-44CC-B13F-9D3D24B7546A}" destId="{4C26FBEF-9CA6-4F30-9FA2-D258ADF086CD}" srcOrd="0" destOrd="0" presId="urn:microsoft.com/office/officeart/2005/8/layout/orgChart1"/>
    <dgm:cxn modelId="{EBEFEE28-DD2D-4C0F-AB12-96B889240197}" srcId="{BE5BDFD5-3DA3-4C77-9098-744A690B58E6}" destId="{DE0944AF-27E3-457F-8FDF-A99648BD7526}" srcOrd="0" destOrd="0" parTransId="{3C5F8885-25B4-4BA1-BAB7-EE69AA48709E}" sibTransId="{551772D1-5ECE-4E36-8F6E-9C86252A9B08}"/>
    <dgm:cxn modelId="{8CBA75BB-5A13-4652-ADEC-CB031F806DEE}" type="presOf" srcId="{6200DE26-3AD2-449F-9FA5-C83AF43CD671}" destId="{14927F57-390B-4530-AD5D-6228F93D69A9}" srcOrd="0" destOrd="0" presId="urn:microsoft.com/office/officeart/2005/8/layout/orgChart1"/>
    <dgm:cxn modelId="{CCD2D21D-8287-4C41-8F10-4991A8479BFA}" srcId="{3D3DD6A0-AE10-474D-A85A-14999DEF52E7}" destId="{D263109B-79FA-4085-B026-0E98CFA9DECD}" srcOrd="0" destOrd="0" parTransId="{F2BBC02A-A679-40B1-A084-E80476DEA317}" sibTransId="{DABD1F4E-152C-4623-9644-73185B485C83}"/>
    <dgm:cxn modelId="{D80A5396-86C3-4C6C-9FF1-5299D2AC5296}" type="presOf" srcId="{DE0944AF-27E3-457F-8FDF-A99648BD7526}" destId="{C93F1CF2-D277-4826-BB16-9895DA5BABEB}" srcOrd="0" destOrd="0" presId="urn:microsoft.com/office/officeart/2005/8/layout/orgChart1"/>
    <dgm:cxn modelId="{4842C04B-5F7F-491A-9BC2-398A83C05E9F}" type="presOf" srcId="{D263109B-79FA-4085-B026-0E98CFA9DECD}" destId="{71E144FB-F242-4BE8-82AC-70767FFA9670}" srcOrd="1" destOrd="0" presId="urn:microsoft.com/office/officeart/2005/8/layout/orgChart1"/>
    <dgm:cxn modelId="{3520408E-466A-4E62-A642-023CABB658A9}" type="presOf" srcId="{3516A2F3-74A7-491C-943D-B55D5056DBB3}" destId="{415344A9-FA60-4DEB-A3F3-5C006EC74ACA}" srcOrd="1" destOrd="0" presId="urn:microsoft.com/office/officeart/2005/8/layout/orgChart1"/>
    <dgm:cxn modelId="{D00E24F9-3A3F-4D46-8984-940B3C833396}" type="presOf" srcId="{9010661C-818C-442A-93F2-589B21256868}" destId="{9063FF2C-544F-4FC5-9F37-8EBBACD1A212}" srcOrd="0" destOrd="0" presId="urn:microsoft.com/office/officeart/2005/8/layout/orgChart1"/>
    <dgm:cxn modelId="{305994B8-BB36-4162-8A8C-42FB4B41949C}" srcId="{6200DE26-3AD2-449F-9FA5-C83AF43CD671}" destId="{3516A2F3-74A7-491C-943D-B55D5056DBB3}" srcOrd="1" destOrd="0" parTransId="{CB34C017-7A64-4651-A553-3C50F4A4D599}" sibTransId="{4E388108-A74B-4392-B3C0-4BB97547BCE5}"/>
    <dgm:cxn modelId="{3A77911D-98FA-4874-BE13-2A41C72CD826}" srcId="{DE0944AF-27E3-457F-8FDF-A99648BD7526}" destId="{3D3DD6A0-AE10-474D-A85A-14999DEF52E7}" srcOrd="1" destOrd="0" parTransId="{ECEA957E-0F4D-4800-9F89-25D4C718A30B}" sibTransId="{7231AD89-6DE1-41A4-92E5-48E21CE85E76}"/>
    <dgm:cxn modelId="{E91524BD-29AA-4036-AD65-FA60BBFBA3BB}" type="presOf" srcId="{6200DE26-3AD2-449F-9FA5-C83AF43CD671}" destId="{72AEECF3-3E43-418E-B5E5-91F31BF86435}" srcOrd="1" destOrd="0" presId="urn:microsoft.com/office/officeart/2005/8/layout/orgChart1"/>
    <dgm:cxn modelId="{F0FF57E7-91CB-46A4-96E1-8E382503E376}" srcId="{DE0944AF-27E3-457F-8FDF-A99648BD7526}" destId="{6200DE26-3AD2-449F-9FA5-C83AF43CD671}" srcOrd="0" destOrd="0" parTransId="{B0DE2173-6C08-46BF-9C0F-4A2783D75385}" sibTransId="{3BDB6CCB-EE67-44D9-B6C5-5FC33807F4BB}"/>
    <dgm:cxn modelId="{89B998DB-CBE0-4958-8DC1-AE23DB3B6EAE}" type="presParOf" srcId="{ACEF2BD3-A9EF-44CF-8186-56EAE78D91F4}" destId="{564B3A68-DDBF-411B-95CC-080DB441BCC2}" srcOrd="0" destOrd="0" presId="urn:microsoft.com/office/officeart/2005/8/layout/orgChart1"/>
    <dgm:cxn modelId="{C7EAB525-088A-4BCC-8474-2F99DB394DBE}" type="presParOf" srcId="{564B3A68-DDBF-411B-95CC-080DB441BCC2}" destId="{06C89CC7-678D-46C5-8177-0EC4E0A7A102}" srcOrd="0" destOrd="0" presId="urn:microsoft.com/office/officeart/2005/8/layout/orgChart1"/>
    <dgm:cxn modelId="{E9EFC4AC-7DF1-4851-B6EE-3FA97C6EE5C0}" type="presParOf" srcId="{06C89CC7-678D-46C5-8177-0EC4E0A7A102}" destId="{C93F1CF2-D277-4826-BB16-9895DA5BABEB}" srcOrd="0" destOrd="0" presId="urn:microsoft.com/office/officeart/2005/8/layout/orgChart1"/>
    <dgm:cxn modelId="{61BD6BC0-FFC9-4B94-92D6-FE1F2A56532F}" type="presParOf" srcId="{06C89CC7-678D-46C5-8177-0EC4E0A7A102}" destId="{4BFB5BF8-4674-4D19-9633-7F9AF7CD8B9D}" srcOrd="1" destOrd="0" presId="urn:microsoft.com/office/officeart/2005/8/layout/orgChart1"/>
    <dgm:cxn modelId="{F1F6589E-A39A-4FD6-88BB-CDB578C92A94}" type="presParOf" srcId="{564B3A68-DDBF-411B-95CC-080DB441BCC2}" destId="{A93D9BCD-36E2-42D9-8DA3-75213A2FA164}" srcOrd="1" destOrd="0" presId="urn:microsoft.com/office/officeart/2005/8/layout/orgChart1"/>
    <dgm:cxn modelId="{E8AE1CE0-E3A6-4540-8AC0-40ACD1030C4C}" type="presParOf" srcId="{564B3A68-DDBF-411B-95CC-080DB441BCC2}" destId="{769B4C20-436B-4CB1-9777-9ECA406FD34C}" srcOrd="2" destOrd="0" presId="urn:microsoft.com/office/officeart/2005/8/layout/orgChart1"/>
    <dgm:cxn modelId="{3A64F16D-1E44-4494-9C3C-03B88EB69FD2}" type="presParOf" srcId="{769B4C20-436B-4CB1-9777-9ECA406FD34C}" destId="{58DCD5D2-1D33-4382-95A6-DB18A96D3D9C}" srcOrd="0" destOrd="0" presId="urn:microsoft.com/office/officeart/2005/8/layout/orgChart1"/>
    <dgm:cxn modelId="{846C5489-ADC4-402D-9425-2F8438F3F665}" type="presParOf" srcId="{769B4C20-436B-4CB1-9777-9ECA406FD34C}" destId="{6258A3EC-1E09-4D79-AEEB-D4B933B910AC}" srcOrd="1" destOrd="0" presId="urn:microsoft.com/office/officeart/2005/8/layout/orgChart1"/>
    <dgm:cxn modelId="{20F6D579-0272-4687-8CE6-633FABEB0814}" type="presParOf" srcId="{6258A3EC-1E09-4D79-AEEB-D4B933B910AC}" destId="{C806B388-FBB7-4AC4-8B0D-496033BDF546}" srcOrd="0" destOrd="0" presId="urn:microsoft.com/office/officeart/2005/8/layout/orgChart1"/>
    <dgm:cxn modelId="{C48F7AAB-1693-44B9-8669-8502F9647BE5}" type="presParOf" srcId="{C806B388-FBB7-4AC4-8B0D-496033BDF546}" destId="{14927F57-390B-4530-AD5D-6228F93D69A9}" srcOrd="0" destOrd="0" presId="urn:microsoft.com/office/officeart/2005/8/layout/orgChart1"/>
    <dgm:cxn modelId="{5A3E5EFF-486D-4857-B3E6-C83473816BBD}" type="presParOf" srcId="{C806B388-FBB7-4AC4-8B0D-496033BDF546}" destId="{72AEECF3-3E43-418E-B5E5-91F31BF86435}" srcOrd="1" destOrd="0" presId="urn:microsoft.com/office/officeart/2005/8/layout/orgChart1"/>
    <dgm:cxn modelId="{608BCD63-0223-49D3-9E62-19E9CBF18F55}" type="presParOf" srcId="{6258A3EC-1E09-4D79-AEEB-D4B933B910AC}" destId="{85D54254-BE7C-4C7B-969E-1AD8DC420D80}" srcOrd="1" destOrd="0" presId="urn:microsoft.com/office/officeart/2005/8/layout/orgChart1"/>
    <dgm:cxn modelId="{FF6AA6CE-4200-4EFA-8F29-1BD6C8E78339}" type="presParOf" srcId="{85D54254-BE7C-4C7B-969E-1AD8DC420D80}" destId="{DAC1D897-0E45-435F-B916-38A83E26872F}" srcOrd="0" destOrd="0" presId="urn:microsoft.com/office/officeart/2005/8/layout/orgChart1"/>
    <dgm:cxn modelId="{C791EE2B-F8BA-44B6-B782-2A768295C662}" type="presParOf" srcId="{85D54254-BE7C-4C7B-969E-1AD8DC420D80}" destId="{3894F2FD-9621-4395-A04B-68B14B5876F1}" srcOrd="1" destOrd="0" presId="urn:microsoft.com/office/officeart/2005/8/layout/orgChart1"/>
    <dgm:cxn modelId="{1A41EDCB-60FA-45EF-B5DB-6A41DA33B265}" type="presParOf" srcId="{3894F2FD-9621-4395-A04B-68B14B5876F1}" destId="{638CD922-420E-496E-A50F-C3FDA065CDEB}" srcOrd="0" destOrd="0" presId="urn:microsoft.com/office/officeart/2005/8/layout/orgChart1"/>
    <dgm:cxn modelId="{0FAA8F7D-12BE-4BA1-9553-178238983323}" type="presParOf" srcId="{638CD922-420E-496E-A50F-C3FDA065CDEB}" destId="{9063FF2C-544F-4FC5-9F37-8EBBACD1A212}" srcOrd="0" destOrd="0" presId="urn:microsoft.com/office/officeart/2005/8/layout/orgChart1"/>
    <dgm:cxn modelId="{AB4945B9-0DEA-49AF-9923-B9BCFA3D08A4}" type="presParOf" srcId="{638CD922-420E-496E-A50F-C3FDA065CDEB}" destId="{61C89DB3-9EC4-4E1C-B4EC-E50A6ED661CC}" srcOrd="1" destOrd="0" presId="urn:microsoft.com/office/officeart/2005/8/layout/orgChart1"/>
    <dgm:cxn modelId="{09D4FF0E-0BE5-4B8E-8E5F-ADADB1453CC0}" type="presParOf" srcId="{3894F2FD-9621-4395-A04B-68B14B5876F1}" destId="{39801FF8-CA67-432B-9B1C-225872D7AF97}" srcOrd="1" destOrd="0" presId="urn:microsoft.com/office/officeart/2005/8/layout/orgChart1"/>
    <dgm:cxn modelId="{72F9295B-D00C-4377-8578-4B827176B63D}" type="presParOf" srcId="{3894F2FD-9621-4395-A04B-68B14B5876F1}" destId="{45509D3B-5CD7-4DF8-BE58-7E2BEECA9003}" srcOrd="2" destOrd="0" presId="urn:microsoft.com/office/officeart/2005/8/layout/orgChart1"/>
    <dgm:cxn modelId="{5F052775-7E40-4AF2-BB8D-DE05916C97C2}" type="presParOf" srcId="{85D54254-BE7C-4C7B-969E-1AD8DC420D80}" destId="{704E32D5-7049-47C3-B600-996F2ABBE8AE}" srcOrd="2" destOrd="0" presId="urn:microsoft.com/office/officeart/2005/8/layout/orgChart1"/>
    <dgm:cxn modelId="{21C6C0B0-3556-40FD-B7FE-66B811436B0A}" type="presParOf" srcId="{85D54254-BE7C-4C7B-969E-1AD8DC420D80}" destId="{8FA40099-8726-4FED-B372-F189313388D0}" srcOrd="3" destOrd="0" presId="urn:microsoft.com/office/officeart/2005/8/layout/orgChart1"/>
    <dgm:cxn modelId="{0D978FEB-D37F-4D17-97EC-3BFD4B8022E7}" type="presParOf" srcId="{8FA40099-8726-4FED-B372-F189313388D0}" destId="{85D13E83-0F48-44A1-AA56-7A7081619A7A}" srcOrd="0" destOrd="0" presId="urn:microsoft.com/office/officeart/2005/8/layout/orgChart1"/>
    <dgm:cxn modelId="{93B93AD6-7B82-4370-9FD9-93DACEB69830}" type="presParOf" srcId="{85D13E83-0F48-44A1-AA56-7A7081619A7A}" destId="{3B294C6D-E8B1-4893-8902-064C93820ACB}" srcOrd="0" destOrd="0" presId="urn:microsoft.com/office/officeart/2005/8/layout/orgChart1"/>
    <dgm:cxn modelId="{192EE678-0809-4BEA-A306-0C3CBAFA20D2}" type="presParOf" srcId="{85D13E83-0F48-44A1-AA56-7A7081619A7A}" destId="{415344A9-FA60-4DEB-A3F3-5C006EC74ACA}" srcOrd="1" destOrd="0" presId="urn:microsoft.com/office/officeart/2005/8/layout/orgChart1"/>
    <dgm:cxn modelId="{365B5B7D-5083-488D-A830-8F2C80740A21}" type="presParOf" srcId="{8FA40099-8726-4FED-B372-F189313388D0}" destId="{19336CC6-B37C-4E71-BFF2-8B7BFB64994A}" srcOrd="1" destOrd="0" presId="urn:microsoft.com/office/officeart/2005/8/layout/orgChart1"/>
    <dgm:cxn modelId="{FDB58CE0-CFF6-439C-A07B-AE9C8247C4B7}" type="presParOf" srcId="{8FA40099-8726-4FED-B372-F189313388D0}" destId="{AD292D47-3103-415A-A931-66309E80537C}" srcOrd="2" destOrd="0" presId="urn:microsoft.com/office/officeart/2005/8/layout/orgChart1"/>
    <dgm:cxn modelId="{B8DFE125-664E-46FC-9001-5BC3F0CA45A8}" type="presParOf" srcId="{6258A3EC-1E09-4D79-AEEB-D4B933B910AC}" destId="{04C5A9A7-8496-4F24-ABAB-DBCF1C064ACF}" srcOrd="2" destOrd="0" presId="urn:microsoft.com/office/officeart/2005/8/layout/orgChart1"/>
    <dgm:cxn modelId="{43045E9D-A917-441C-B556-46F3D9035461}" type="presParOf" srcId="{769B4C20-436B-4CB1-9777-9ECA406FD34C}" destId="{05B40DD3-90D0-4708-BD18-A085CD24614B}" srcOrd="2" destOrd="0" presId="urn:microsoft.com/office/officeart/2005/8/layout/orgChart1"/>
    <dgm:cxn modelId="{742C2BA5-2C03-4266-8E5D-8F7372D7D234}" type="presParOf" srcId="{769B4C20-436B-4CB1-9777-9ECA406FD34C}" destId="{8B14B4C6-AE9D-4F71-BF38-2AE0EF521D01}" srcOrd="3" destOrd="0" presId="urn:microsoft.com/office/officeart/2005/8/layout/orgChart1"/>
    <dgm:cxn modelId="{04A1B40B-9061-4975-B74E-4E512F1FC9FA}" type="presParOf" srcId="{8B14B4C6-AE9D-4F71-BF38-2AE0EF521D01}" destId="{22077BCC-6068-4F3B-B63A-EAA2316524AB}" srcOrd="0" destOrd="0" presId="urn:microsoft.com/office/officeart/2005/8/layout/orgChart1"/>
    <dgm:cxn modelId="{0AC7FF88-FC52-4994-895A-689BF9AF5268}" type="presParOf" srcId="{22077BCC-6068-4F3B-B63A-EAA2316524AB}" destId="{F4B2A427-5163-4085-B673-48BA45E885F9}" srcOrd="0" destOrd="0" presId="urn:microsoft.com/office/officeart/2005/8/layout/orgChart1"/>
    <dgm:cxn modelId="{8C48EF7E-7E6E-47F0-94B1-100D483E8CF7}" type="presParOf" srcId="{22077BCC-6068-4F3B-B63A-EAA2316524AB}" destId="{8F3678CD-DCA9-43EF-80F9-C1784FCCA169}" srcOrd="1" destOrd="0" presId="urn:microsoft.com/office/officeart/2005/8/layout/orgChart1"/>
    <dgm:cxn modelId="{E7A84D63-9395-48DC-827B-63D2AD00E60E}" type="presParOf" srcId="{8B14B4C6-AE9D-4F71-BF38-2AE0EF521D01}" destId="{1CD57E6B-08F4-45CF-AABE-CABDE74C0D42}" srcOrd="1" destOrd="0" presId="urn:microsoft.com/office/officeart/2005/8/layout/orgChart1"/>
    <dgm:cxn modelId="{8A69977F-F187-4E04-80F7-BC968C7D85AC}" type="presParOf" srcId="{1CD57E6B-08F4-45CF-AABE-CABDE74C0D42}" destId="{B28D1386-1237-4D74-A661-8F5B9E716A32}" srcOrd="0" destOrd="0" presId="urn:microsoft.com/office/officeart/2005/8/layout/orgChart1"/>
    <dgm:cxn modelId="{707F36C5-1D92-4816-AA9A-3CE9C39DA4F8}" type="presParOf" srcId="{1CD57E6B-08F4-45CF-AABE-CABDE74C0D42}" destId="{7FF5E13A-3328-473A-A219-18E2515287EC}" srcOrd="1" destOrd="0" presId="urn:microsoft.com/office/officeart/2005/8/layout/orgChart1"/>
    <dgm:cxn modelId="{9E8EAADB-A631-48EE-BBD4-0EB8CDA8B7EB}" type="presParOf" srcId="{7FF5E13A-3328-473A-A219-18E2515287EC}" destId="{25F61B31-070A-4B16-9842-DD4E012B354E}" srcOrd="0" destOrd="0" presId="urn:microsoft.com/office/officeart/2005/8/layout/orgChart1"/>
    <dgm:cxn modelId="{210EDCE2-8C69-465E-94DB-F90496D972ED}" type="presParOf" srcId="{25F61B31-070A-4B16-9842-DD4E012B354E}" destId="{AFBB0110-EE9A-44AF-80B6-CCEF2B7A5557}" srcOrd="0" destOrd="0" presId="urn:microsoft.com/office/officeart/2005/8/layout/orgChart1"/>
    <dgm:cxn modelId="{C8CE5443-8DF8-43D5-A0EC-00C0D9C7C49B}" type="presParOf" srcId="{25F61B31-070A-4B16-9842-DD4E012B354E}" destId="{71E144FB-F242-4BE8-82AC-70767FFA9670}" srcOrd="1" destOrd="0" presId="urn:microsoft.com/office/officeart/2005/8/layout/orgChart1"/>
    <dgm:cxn modelId="{55F73215-3278-4637-90DA-18C4DEC34889}" type="presParOf" srcId="{7FF5E13A-3328-473A-A219-18E2515287EC}" destId="{57A8D839-9BD1-4CC8-BFF0-3F2EED125721}" srcOrd="1" destOrd="0" presId="urn:microsoft.com/office/officeart/2005/8/layout/orgChart1"/>
    <dgm:cxn modelId="{8935A11C-F5EA-422E-9543-B6DE8095AE11}" type="presParOf" srcId="{7FF5E13A-3328-473A-A219-18E2515287EC}" destId="{00116CAA-D109-4E39-8D46-11A6E0F61D5E}" srcOrd="2" destOrd="0" presId="urn:microsoft.com/office/officeart/2005/8/layout/orgChart1"/>
    <dgm:cxn modelId="{4DDE50A6-3AFF-42DC-8AFA-DB5FBD9D02E0}" type="presParOf" srcId="{1CD57E6B-08F4-45CF-AABE-CABDE74C0D42}" destId="{4C26FBEF-9CA6-4F30-9FA2-D258ADF086CD}" srcOrd="2" destOrd="0" presId="urn:microsoft.com/office/officeart/2005/8/layout/orgChart1"/>
    <dgm:cxn modelId="{C761E7F8-6546-4550-B3EF-F1841FDC2365}" type="presParOf" srcId="{1CD57E6B-08F4-45CF-AABE-CABDE74C0D42}" destId="{35B499E6-9A3E-4862-A074-4BF8C550481B}" srcOrd="3" destOrd="0" presId="urn:microsoft.com/office/officeart/2005/8/layout/orgChart1"/>
    <dgm:cxn modelId="{BB1FB3AE-E5A0-49AA-A96D-CBAF60E0F5E3}" type="presParOf" srcId="{35B499E6-9A3E-4862-A074-4BF8C550481B}" destId="{55035542-575C-4F8F-AB66-5AD998F3409C}" srcOrd="0" destOrd="0" presId="urn:microsoft.com/office/officeart/2005/8/layout/orgChart1"/>
    <dgm:cxn modelId="{DEC1F9EA-88AE-4BDC-A94A-E93C84924047}" type="presParOf" srcId="{55035542-575C-4F8F-AB66-5AD998F3409C}" destId="{8F7744B9-858F-4FAF-9C4C-17ECED5526B7}" srcOrd="0" destOrd="0" presId="urn:microsoft.com/office/officeart/2005/8/layout/orgChart1"/>
    <dgm:cxn modelId="{738F862C-A877-48D5-9460-0716964657BC}" type="presParOf" srcId="{55035542-575C-4F8F-AB66-5AD998F3409C}" destId="{CEB1A754-1D5E-4CB4-8E60-E9703D6BA31D}" srcOrd="1" destOrd="0" presId="urn:microsoft.com/office/officeart/2005/8/layout/orgChart1"/>
    <dgm:cxn modelId="{C6B021E7-65B0-475C-9F8E-097DEC5FB9A6}" type="presParOf" srcId="{35B499E6-9A3E-4862-A074-4BF8C550481B}" destId="{48772DBF-33E9-45C8-94FC-4EE311219CE5}" srcOrd="1" destOrd="0" presId="urn:microsoft.com/office/officeart/2005/8/layout/orgChart1"/>
    <dgm:cxn modelId="{85E5F484-BC34-48DD-8F4A-5C3E5EA98807}" type="presParOf" srcId="{35B499E6-9A3E-4862-A074-4BF8C550481B}" destId="{BA09313C-D658-4B92-A3A4-AFED506FABB5}" srcOrd="2" destOrd="0" presId="urn:microsoft.com/office/officeart/2005/8/layout/orgChart1"/>
    <dgm:cxn modelId="{6AE06D05-628D-4EC0-B59C-ABFD7AA89154}" type="presParOf" srcId="{8B14B4C6-AE9D-4F71-BF38-2AE0EF521D01}" destId="{93DF85E0-67D0-4B24-B781-25DC501AA0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6FBEF-9CA6-4F30-9FA2-D258ADF086CD}">
      <dsp:nvSpPr>
        <dsp:cNvPr id="0" name=""/>
        <dsp:cNvSpPr/>
      </dsp:nvSpPr>
      <dsp:spPr>
        <a:xfrm>
          <a:off x="7111837" y="3361203"/>
          <a:ext cx="146053" cy="2794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165"/>
              </a:lnTo>
              <a:lnTo>
                <a:pt x="146053" y="279416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D1386-1237-4D74-A661-8F5B9E716A32}">
      <dsp:nvSpPr>
        <dsp:cNvPr id="0" name=""/>
        <dsp:cNvSpPr/>
      </dsp:nvSpPr>
      <dsp:spPr>
        <a:xfrm>
          <a:off x="7111837" y="3361203"/>
          <a:ext cx="132995" cy="1286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715"/>
              </a:lnTo>
              <a:lnTo>
                <a:pt x="132995" y="128671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40DD3-90D0-4708-BD18-A085CD24614B}">
      <dsp:nvSpPr>
        <dsp:cNvPr id="0" name=""/>
        <dsp:cNvSpPr/>
      </dsp:nvSpPr>
      <dsp:spPr>
        <a:xfrm>
          <a:off x="5855818" y="1708493"/>
          <a:ext cx="335116" cy="1040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0045"/>
              </a:lnTo>
              <a:lnTo>
                <a:pt x="335116" y="1040045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E32D5-7049-47C3-B600-996F2ABBE8AE}">
      <dsp:nvSpPr>
        <dsp:cNvPr id="0" name=""/>
        <dsp:cNvSpPr/>
      </dsp:nvSpPr>
      <dsp:spPr>
        <a:xfrm>
          <a:off x="4385876" y="3344057"/>
          <a:ext cx="109935" cy="2757236"/>
        </a:xfrm>
        <a:custGeom>
          <a:avLst/>
          <a:gdLst/>
          <a:ahLst/>
          <a:cxnLst/>
          <a:rect l="0" t="0" r="0" b="0"/>
          <a:pathLst>
            <a:path>
              <a:moveTo>
                <a:pt x="109935" y="0"/>
              </a:moveTo>
              <a:lnTo>
                <a:pt x="109935" y="2757236"/>
              </a:lnTo>
              <a:lnTo>
                <a:pt x="0" y="2757236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1D897-0E45-435F-B916-38A83E26872F}">
      <dsp:nvSpPr>
        <dsp:cNvPr id="0" name=""/>
        <dsp:cNvSpPr/>
      </dsp:nvSpPr>
      <dsp:spPr>
        <a:xfrm>
          <a:off x="4354606" y="3344057"/>
          <a:ext cx="141204" cy="1104473"/>
        </a:xfrm>
        <a:custGeom>
          <a:avLst/>
          <a:gdLst/>
          <a:ahLst/>
          <a:cxnLst/>
          <a:rect l="0" t="0" r="0" b="0"/>
          <a:pathLst>
            <a:path>
              <a:moveTo>
                <a:pt x="141204" y="0"/>
              </a:moveTo>
              <a:lnTo>
                <a:pt x="141204" y="1104473"/>
              </a:lnTo>
              <a:lnTo>
                <a:pt x="0" y="1104473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CD5D2-1D33-4382-95A6-DB18A96D3D9C}">
      <dsp:nvSpPr>
        <dsp:cNvPr id="0" name=""/>
        <dsp:cNvSpPr/>
      </dsp:nvSpPr>
      <dsp:spPr>
        <a:xfrm>
          <a:off x="5458006" y="1708493"/>
          <a:ext cx="397811" cy="1047248"/>
        </a:xfrm>
        <a:custGeom>
          <a:avLst/>
          <a:gdLst/>
          <a:ahLst/>
          <a:cxnLst/>
          <a:rect l="0" t="0" r="0" b="0"/>
          <a:pathLst>
            <a:path>
              <a:moveTo>
                <a:pt x="397811" y="0"/>
              </a:moveTo>
              <a:lnTo>
                <a:pt x="397811" y="1047248"/>
              </a:lnTo>
              <a:lnTo>
                <a:pt x="0" y="1047248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F1CF2-D277-4826-BB16-9895DA5BABEB}">
      <dsp:nvSpPr>
        <dsp:cNvPr id="0" name=""/>
        <dsp:cNvSpPr/>
      </dsp:nvSpPr>
      <dsp:spPr>
        <a:xfrm>
          <a:off x="4506827" y="359502"/>
          <a:ext cx="2697982" cy="13489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Gerência TI</a:t>
          </a:r>
        </a:p>
      </dsp:txBody>
      <dsp:txXfrm>
        <a:off x="4506827" y="359502"/>
        <a:ext cx="2697982" cy="1348991"/>
      </dsp:txXfrm>
    </dsp:sp>
    <dsp:sp modelId="{14927F57-390B-4530-AD5D-6228F93D69A9}">
      <dsp:nvSpPr>
        <dsp:cNvPr id="0" name=""/>
        <dsp:cNvSpPr/>
      </dsp:nvSpPr>
      <dsp:spPr>
        <a:xfrm>
          <a:off x="3533616" y="2167427"/>
          <a:ext cx="1924389" cy="1176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Infraestrutura</a:t>
          </a:r>
        </a:p>
      </dsp:txBody>
      <dsp:txXfrm>
        <a:off x="3533616" y="2167427"/>
        <a:ext cx="1924389" cy="1176630"/>
      </dsp:txXfrm>
    </dsp:sp>
    <dsp:sp modelId="{9063FF2C-544F-4FC5-9F37-8EBBACD1A212}">
      <dsp:nvSpPr>
        <dsp:cNvPr id="0" name=""/>
        <dsp:cNvSpPr/>
      </dsp:nvSpPr>
      <dsp:spPr>
        <a:xfrm>
          <a:off x="2993987" y="3829202"/>
          <a:ext cx="1360619" cy="1238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Redes</a:t>
          </a:r>
        </a:p>
      </dsp:txBody>
      <dsp:txXfrm>
        <a:off x="2993987" y="3829202"/>
        <a:ext cx="1360619" cy="1238657"/>
      </dsp:txXfrm>
    </dsp:sp>
    <dsp:sp modelId="{3B294C6D-E8B1-4893-8902-064C93820ACB}">
      <dsp:nvSpPr>
        <dsp:cNvPr id="0" name=""/>
        <dsp:cNvSpPr/>
      </dsp:nvSpPr>
      <dsp:spPr>
        <a:xfrm>
          <a:off x="3016434" y="5556625"/>
          <a:ext cx="1369441" cy="10893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Banco de Dados</a:t>
          </a:r>
        </a:p>
      </dsp:txBody>
      <dsp:txXfrm>
        <a:off x="3016434" y="5556625"/>
        <a:ext cx="1369441" cy="1089337"/>
      </dsp:txXfrm>
    </dsp:sp>
    <dsp:sp modelId="{F4B2A427-5163-4085-B673-48BA45E885F9}">
      <dsp:nvSpPr>
        <dsp:cNvPr id="0" name=""/>
        <dsp:cNvSpPr/>
      </dsp:nvSpPr>
      <dsp:spPr>
        <a:xfrm>
          <a:off x="6190934" y="2135874"/>
          <a:ext cx="1841804" cy="1225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Desenvolvedores</a:t>
          </a:r>
        </a:p>
      </dsp:txBody>
      <dsp:txXfrm>
        <a:off x="6190934" y="2135874"/>
        <a:ext cx="1841804" cy="1225329"/>
      </dsp:txXfrm>
    </dsp:sp>
    <dsp:sp modelId="{AFBB0110-EE9A-44AF-80B6-CCEF2B7A5557}">
      <dsp:nvSpPr>
        <dsp:cNvPr id="0" name=""/>
        <dsp:cNvSpPr/>
      </dsp:nvSpPr>
      <dsp:spPr>
        <a:xfrm>
          <a:off x="7244832" y="4042315"/>
          <a:ext cx="1536285" cy="1211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Desenvolvedor Java</a:t>
          </a:r>
        </a:p>
      </dsp:txBody>
      <dsp:txXfrm>
        <a:off x="7244832" y="4042315"/>
        <a:ext cx="1536285" cy="1211205"/>
      </dsp:txXfrm>
    </dsp:sp>
    <dsp:sp modelId="{8F7744B9-858F-4FAF-9C4C-17ECED5526B7}">
      <dsp:nvSpPr>
        <dsp:cNvPr id="0" name=""/>
        <dsp:cNvSpPr/>
      </dsp:nvSpPr>
      <dsp:spPr>
        <a:xfrm>
          <a:off x="7257890" y="5594141"/>
          <a:ext cx="1529783" cy="1122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smtClean="0">
              <a:latin typeface="Arial" panose="020B0604020202020204" pitchFamily="34" charset="0"/>
              <a:cs typeface="Arial" panose="020B0604020202020204" pitchFamily="34" charset="0"/>
            </a:rPr>
            <a:t>Desenvolvedor Web</a:t>
          </a:r>
          <a:endParaRPr lang="pt-BR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257890" y="5594141"/>
        <a:ext cx="1529783" cy="112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2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2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8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7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0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84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4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4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8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17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8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2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4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3367-409A-4716-AD1B-BCE0EBA28D8D}" type="datetimeFigureOut">
              <a:rPr lang="pt-BR" smtClean="0"/>
              <a:t>11/06/2019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CF2-D207-4A3F-9E0B-CCCBE2976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394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DDF6A029-42B5-468F-BB3F-F22F37E3AA51}"/>
              </a:ext>
            </a:extLst>
          </p:cNvPr>
          <p:cNvGraphicFramePr/>
          <p:nvPr>
            <p:extLst/>
          </p:nvPr>
        </p:nvGraphicFramePr>
        <p:xfrm>
          <a:off x="0" y="121024"/>
          <a:ext cx="12177340" cy="6736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C3C8901-55E0-4DBE-8459-16F0116C13EB}"/>
              </a:ext>
            </a:extLst>
          </p:cNvPr>
          <p:cNvSpPr/>
          <p:nvPr/>
        </p:nvSpPr>
        <p:spPr>
          <a:xfrm>
            <a:off x="14660" y="715529"/>
            <a:ext cx="4190336" cy="89871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Elabora estratégias e procedimentos de contingências;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Entender as necessidades do negócio e dos clientes;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Identificar, documentar, gerenciar e solucionar problemas.</a:t>
            </a:r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1B792A-9505-46F6-A53C-FF2361AD1551}"/>
              </a:ext>
            </a:extLst>
          </p:cNvPr>
          <p:cNvCxnSpPr>
            <a:cxnSpLocks/>
          </p:cNvCxnSpPr>
          <p:nvPr/>
        </p:nvCxnSpPr>
        <p:spPr>
          <a:xfrm flipH="1">
            <a:off x="4204996" y="1155025"/>
            <a:ext cx="60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642BB4-F527-418A-8CB1-2690B37B7FC5}"/>
              </a:ext>
            </a:extLst>
          </p:cNvPr>
          <p:cNvSpPr/>
          <p:nvPr/>
        </p:nvSpPr>
        <p:spPr>
          <a:xfrm>
            <a:off x="316262" y="2288445"/>
            <a:ext cx="2700169" cy="127855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Administrar implantar e configurar, redes,  servidores e bancos de dados; </a:t>
            </a:r>
          </a:p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soluções de tecnologia;</a:t>
            </a:r>
          </a:p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Acompanhar o suporte aos usuário.</a:t>
            </a:r>
          </a:p>
          <a:p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5796383-8179-41D6-A803-356CEAD2F1E4}"/>
              </a:ext>
            </a:extLst>
          </p:cNvPr>
          <p:cNvSpPr/>
          <p:nvPr/>
        </p:nvSpPr>
        <p:spPr>
          <a:xfrm>
            <a:off x="8242028" y="2467868"/>
            <a:ext cx="2942213" cy="101435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sistemas e aplicações; </a:t>
            </a:r>
          </a:p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Projetar, implantar e realizar manutenção de sistemas e aplicações;</a:t>
            </a:r>
          </a:p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Planejar etapas e ações de trabalho.</a:t>
            </a:r>
          </a:p>
          <a:p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4E7DD07-279F-47B0-9679-628520630CDB}"/>
              </a:ext>
            </a:extLst>
          </p:cNvPr>
          <p:cNvCxnSpPr>
            <a:cxnSpLocks/>
          </p:cNvCxnSpPr>
          <p:nvPr/>
        </p:nvCxnSpPr>
        <p:spPr>
          <a:xfrm flipH="1">
            <a:off x="3016431" y="2921821"/>
            <a:ext cx="823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87638-DA51-4D32-9D18-7EBF7BAD17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734300" y="2975045"/>
            <a:ext cx="507728" cy="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FFD39FA-2BF2-4A88-91C3-1FC4AFB9AC96}"/>
              </a:ext>
            </a:extLst>
          </p:cNvPr>
          <p:cNvSpPr/>
          <p:nvPr/>
        </p:nvSpPr>
        <p:spPr>
          <a:xfrm>
            <a:off x="9194761" y="4065949"/>
            <a:ext cx="2942213" cy="140044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sistemas e aplicações na linguagem Java;</a:t>
            </a:r>
          </a:p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telas, projetar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implantar e realizar manutenção de sistemas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A578FC3-1548-43E0-B8FD-2BE4192B834C}"/>
              </a:ext>
            </a:extLst>
          </p:cNvPr>
          <p:cNvSpPr/>
          <p:nvPr/>
        </p:nvSpPr>
        <p:spPr>
          <a:xfrm>
            <a:off x="9209727" y="5735992"/>
            <a:ext cx="2942213" cy="101435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o desenvolvimento visual de páginas de web;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 a correção de websites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DD7617B-B176-4032-A554-7B293174A430}"/>
              </a:ext>
            </a:extLst>
          </p:cNvPr>
          <p:cNvCxnSpPr>
            <a:cxnSpLocks/>
          </p:cNvCxnSpPr>
          <p:nvPr/>
        </p:nvCxnSpPr>
        <p:spPr>
          <a:xfrm flipH="1">
            <a:off x="2714595" y="4569555"/>
            <a:ext cx="60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351EDD4-BF3C-49D2-8959-982D8E2B9B41}"/>
              </a:ext>
            </a:extLst>
          </p:cNvPr>
          <p:cNvCxnSpPr>
            <a:cxnSpLocks/>
          </p:cNvCxnSpPr>
          <p:nvPr/>
        </p:nvCxnSpPr>
        <p:spPr>
          <a:xfrm flipH="1">
            <a:off x="2565577" y="6147860"/>
            <a:ext cx="603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47B369D-8286-491A-B561-D7B8A1F2BD7C}"/>
              </a:ext>
            </a:extLst>
          </p:cNvPr>
          <p:cNvCxnSpPr>
            <a:cxnSpLocks/>
          </p:cNvCxnSpPr>
          <p:nvPr/>
        </p:nvCxnSpPr>
        <p:spPr>
          <a:xfrm flipH="1">
            <a:off x="8777972" y="4766172"/>
            <a:ext cx="45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02420FA-9E8B-4A23-81CB-05F257477CE2}"/>
              </a:ext>
            </a:extLst>
          </p:cNvPr>
          <p:cNvCxnSpPr>
            <a:cxnSpLocks/>
          </p:cNvCxnSpPr>
          <p:nvPr/>
        </p:nvCxnSpPr>
        <p:spPr>
          <a:xfrm flipH="1">
            <a:off x="8791116" y="6267893"/>
            <a:ext cx="453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21DED43-E751-4F1D-985B-629812EF5DD7}"/>
              </a:ext>
            </a:extLst>
          </p:cNvPr>
          <p:cNvSpPr/>
          <p:nvPr/>
        </p:nvSpPr>
        <p:spPr>
          <a:xfrm>
            <a:off x="40061" y="3874772"/>
            <a:ext cx="2728540" cy="13895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Projetar e manter uma ou mais redes de computadores;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Instalar e configurar computadores e ativos da rede;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Garantir a segurança da informação na rede de computadores.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F6A32E9-8077-4F55-90CD-F4BF1234916E}"/>
              </a:ext>
            </a:extLst>
          </p:cNvPr>
          <p:cNvSpPr/>
          <p:nvPr/>
        </p:nvSpPr>
        <p:spPr>
          <a:xfrm>
            <a:off x="40060" y="5404484"/>
            <a:ext cx="2700169" cy="138956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Desenvolver e monitorar o desempenho dos servidores de 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Instalar e manter os sistemas gerenciadores de banco de dados;</a:t>
            </a:r>
          </a:p>
          <a:p>
            <a:pPr lvl="0"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realizar teste e monitoramento de performance nos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97397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</TotalTime>
  <Words>136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2019-06-11T23:20:36Z</dcterms:created>
  <dcterms:modified xsi:type="dcterms:W3CDTF">2019-06-11T23:23:33Z</dcterms:modified>
</cp:coreProperties>
</file>