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5" d="100"/>
          <a:sy n="75" d="100"/>
        </p:scale>
        <p:origin x="-456" y="-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976CAB-071E-4642-95C3-9BC7FA6AD0B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CBEE263-131D-4D1A-BD1F-892BADB784D2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Presidente</a:t>
          </a:r>
        </a:p>
      </dgm:t>
    </dgm:pt>
    <dgm:pt modelId="{EDD43E3D-504E-4E61-BFCE-30E81F1CB734}" type="parTrans" cxnId="{51BBCBA4-07C3-43DC-B3BC-33CF20A7FA2B}">
      <dgm:prSet/>
      <dgm:spPr/>
      <dgm:t>
        <a:bodyPr/>
        <a:lstStyle/>
        <a:p>
          <a:endParaRPr lang="pt-BR"/>
        </a:p>
      </dgm:t>
    </dgm:pt>
    <dgm:pt modelId="{D6604490-5687-478A-A6D8-33850FA92902}" type="sibTrans" cxnId="{51BBCBA4-07C3-43DC-B3BC-33CF20A7FA2B}">
      <dgm:prSet/>
      <dgm:spPr/>
      <dgm:t>
        <a:bodyPr/>
        <a:lstStyle/>
        <a:p>
          <a:endParaRPr lang="pt-BR"/>
        </a:p>
      </dgm:t>
    </dgm:pt>
    <dgm:pt modelId="{9535472F-B476-4F2E-9D80-A1640540D0D2}" type="asst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Diretor</a:t>
          </a:r>
        </a:p>
      </dgm:t>
    </dgm:pt>
    <dgm:pt modelId="{609B3B28-371C-450E-92F2-BD4204C610AA}" type="parTrans" cxnId="{54D710BF-2377-419B-AD89-5585588B0C91}">
      <dgm:prSet/>
      <dgm:spPr/>
      <dgm:t>
        <a:bodyPr/>
        <a:lstStyle/>
        <a:p>
          <a:endParaRPr lang="pt-BR"/>
        </a:p>
      </dgm:t>
    </dgm:pt>
    <dgm:pt modelId="{904F4896-6285-4FC1-AA5E-067A374C36E3}" type="sibTrans" cxnId="{54D710BF-2377-419B-AD89-5585588B0C91}">
      <dgm:prSet/>
      <dgm:spPr/>
      <dgm:t>
        <a:bodyPr/>
        <a:lstStyle/>
        <a:p>
          <a:endParaRPr lang="pt-BR"/>
        </a:p>
      </dgm:t>
    </dgm:pt>
    <dgm:pt modelId="{08104D84-7A55-45F8-A712-FAC0D5429600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Gerência RH</a:t>
          </a:r>
        </a:p>
      </dgm:t>
    </dgm:pt>
    <dgm:pt modelId="{A3A34BC2-0A50-4F2E-8A4E-1469C5ACEA20}" type="parTrans" cxnId="{F90964E3-95A3-4E06-89B1-8D9A9AE30B97}">
      <dgm:prSet/>
      <dgm:spPr/>
      <dgm:t>
        <a:bodyPr/>
        <a:lstStyle/>
        <a:p>
          <a:endParaRPr lang="pt-BR"/>
        </a:p>
      </dgm:t>
    </dgm:pt>
    <dgm:pt modelId="{0AB8422E-B23A-4EEF-88C5-3ADD17777A8B}" type="sibTrans" cxnId="{F90964E3-95A3-4E06-89B1-8D9A9AE30B97}">
      <dgm:prSet/>
      <dgm:spPr/>
      <dgm:t>
        <a:bodyPr/>
        <a:lstStyle/>
        <a:p>
          <a:endParaRPr lang="pt-BR"/>
        </a:p>
      </dgm:t>
    </dgm:pt>
    <dgm:pt modelId="{3DB86ED3-AB2F-47F3-831F-E5C65CE52E3B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Gerência Vendas</a:t>
          </a:r>
        </a:p>
      </dgm:t>
    </dgm:pt>
    <dgm:pt modelId="{BFC88DA2-0E41-431B-BE51-E8E6DFB4273A}" type="parTrans" cxnId="{3B403C8B-EBCC-407B-9884-5AFE508CE0D9}">
      <dgm:prSet/>
      <dgm:spPr/>
      <dgm:t>
        <a:bodyPr/>
        <a:lstStyle/>
        <a:p>
          <a:endParaRPr lang="pt-BR"/>
        </a:p>
      </dgm:t>
    </dgm:pt>
    <dgm:pt modelId="{7F86925B-4BF9-4882-A74D-DAD9709E13FB}" type="sibTrans" cxnId="{3B403C8B-EBCC-407B-9884-5AFE508CE0D9}">
      <dgm:prSet/>
      <dgm:spPr/>
      <dgm:t>
        <a:bodyPr/>
        <a:lstStyle/>
        <a:p>
          <a:endParaRPr lang="pt-BR"/>
        </a:p>
      </dgm:t>
    </dgm:pt>
    <dgm:pt modelId="{B048CB1D-3213-42C6-B38D-649CE579D3FC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Gerência</a:t>
          </a:r>
        </a:p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T.I.</a:t>
          </a:r>
        </a:p>
      </dgm:t>
    </dgm:pt>
    <dgm:pt modelId="{85610D43-4806-48BF-A272-7F1A1219026D}" type="parTrans" cxnId="{FA30E7ED-1198-4A80-A330-56525E6AE95F}">
      <dgm:prSet/>
      <dgm:spPr/>
      <dgm:t>
        <a:bodyPr/>
        <a:lstStyle/>
        <a:p>
          <a:endParaRPr lang="pt-BR"/>
        </a:p>
      </dgm:t>
    </dgm:pt>
    <dgm:pt modelId="{4A74EFCE-91DC-4214-87AA-EC70C90AB2E3}" type="sibTrans" cxnId="{FA30E7ED-1198-4A80-A330-56525E6AE95F}">
      <dgm:prSet/>
      <dgm:spPr/>
      <dgm:t>
        <a:bodyPr/>
        <a:lstStyle/>
        <a:p>
          <a:endParaRPr lang="pt-BR"/>
        </a:p>
      </dgm:t>
    </dgm:pt>
    <dgm:pt modelId="{40FD333B-5D18-49B3-9DEB-2AD086C24F28}">
      <dgm:prSet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Analistas RH</a:t>
          </a:r>
        </a:p>
      </dgm:t>
    </dgm:pt>
    <dgm:pt modelId="{80482062-CE27-49AF-B74C-74B870018AAF}" type="parTrans" cxnId="{59E8A198-A628-442A-A94C-66347DCC6E31}">
      <dgm:prSet/>
      <dgm:spPr/>
      <dgm:t>
        <a:bodyPr/>
        <a:lstStyle/>
        <a:p>
          <a:endParaRPr lang="pt-BR"/>
        </a:p>
      </dgm:t>
    </dgm:pt>
    <dgm:pt modelId="{4161A548-9323-4BBA-87FF-E158668CE0DA}" type="sibTrans" cxnId="{59E8A198-A628-442A-A94C-66347DCC6E31}">
      <dgm:prSet/>
      <dgm:spPr/>
      <dgm:t>
        <a:bodyPr/>
        <a:lstStyle/>
        <a:p>
          <a:endParaRPr lang="pt-BR"/>
        </a:p>
      </dgm:t>
    </dgm:pt>
    <dgm:pt modelId="{FA98C124-5467-491B-B855-9F4BF6E42363}">
      <dgm:prSet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Vendedores</a:t>
          </a:r>
        </a:p>
      </dgm:t>
    </dgm:pt>
    <dgm:pt modelId="{75AD9D52-64E2-40E3-928F-DFDE90882F58}" type="parTrans" cxnId="{96C4FDDB-E4CB-4F64-BB45-7FA02F6AD33E}">
      <dgm:prSet/>
      <dgm:spPr/>
      <dgm:t>
        <a:bodyPr/>
        <a:lstStyle/>
        <a:p>
          <a:endParaRPr lang="pt-BR"/>
        </a:p>
      </dgm:t>
    </dgm:pt>
    <dgm:pt modelId="{489C0F38-FBF7-4AC1-83D2-8C4938596D30}" type="sibTrans" cxnId="{96C4FDDB-E4CB-4F64-BB45-7FA02F6AD33E}">
      <dgm:prSet/>
      <dgm:spPr/>
      <dgm:t>
        <a:bodyPr/>
        <a:lstStyle/>
        <a:p>
          <a:endParaRPr lang="pt-BR"/>
        </a:p>
      </dgm:t>
    </dgm:pt>
    <dgm:pt modelId="{AACF5925-BB71-4AB5-A6F6-7EF317C528C4}">
      <dgm:prSet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Infraestrutura</a:t>
          </a:r>
        </a:p>
      </dgm:t>
    </dgm:pt>
    <dgm:pt modelId="{8BD82368-B233-4601-80EE-00E951A13567}" type="parTrans" cxnId="{9FB871D6-4E8F-4BF7-84FB-9CEC401F85DD}">
      <dgm:prSet/>
      <dgm:spPr/>
      <dgm:t>
        <a:bodyPr/>
        <a:lstStyle/>
        <a:p>
          <a:endParaRPr lang="pt-BR"/>
        </a:p>
      </dgm:t>
    </dgm:pt>
    <dgm:pt modelId="{C1C56D42-0A94-4A7E-9AA8-EB73E2FDF7F2}" type="sibTrans" cxnId="{9FB871D6-4E8F-4BF7-84FB-9CEC401F85DD}">
      <dgm:prSet/>
      <dgm:spPr/>
      <dgm:t>
        <a:bodyPr/>
        <a:lstStyle/>
        <a:p>
          <a:endParaRPr lang="pt-BR"/>
        </a:p>
      </dgm:t>
    </dgm:pt>
    <dgm:pt modelId="{24D555CF-D1EE-4AC7-8413-5A5CB648A01D}">
      <dgm:prSet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Caixa</a:t>
          </a:r>
        </a:p>
      </dgm:t>
    </dgm:pt>
    <dgm:pt modelId="{154F2165-B35A-4EB1-8C7E-27EBDC1C1E63}" type="parTrans" cxnId="{1FE530B4-B206-4E4A-9F0B-8B0C45ED77E6}">
      <dgm:prSet/>
      <dgm:spPr/>
      <dgm:t>
        <a:bodyPr/>
        <a:lstStyle/>
        <a:p>
          <a:endParaRPr lang="pt-BR"/>
        </a:p>
      </dgm:t>
    </dgm:pt>
    <dgm:pt modelId="{3075B712-58CD-4B5D-A8BE-04BB1B09AD94}" type="sibTrans" cxnId="{1FE530B4-B206-4E4A-9F0B-8B0C45ED77E6}">
      <dgm:prSet/>
      <dgm:spPr/>
      <dgm:t>
        <a:bodyPr/>
        <a:lstStyle/>
        <a:p>
          <a:endParaRPr lang="pt-BR"/>
        </a:p>
      </dgm:t>
    </dgm:pt>
    <dgm:pt modelId="{BD2C9730-3C08-4393-A022-6D898EF6B243}">
      <dgm:prSet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Gerência Marketing</a:t>
          </a:r>
        </a:p>
      </dgm:t>
    </dgm:pt>
    <dgm:pt modelId="{3C27AB00-113A-474C-9122-BE50C2B614CC}" type="parTrans" cxnId="{A9909684-6B52-4BD8-8573-706D236F6020}">
      <dgm:prSet/>
      <dgm:spPr/>
      <dgm:t>
        <a:bodyPr/>
        <a:lstStyle/>
        <a:p>
          <a:endParaRPr lang="pt-BR"/>
        </a:p>
      </dgm:t>
    </dgm:pt>
    <dgm:pt modelId="{9AD9A553-5E37-491A-B1EA-70FDA4FED715}" type="sibTrans" cxnId="{A9909684-6B52-4BD8-8573-706D236F6020}">
      <dgm:prSet/>
      <dgm:spPr/>
      <dgm:t>
        <a:bodyPr/>
        <a:lstStyle/>
        <a:p>
          <a:endParaRPr lang="pt-BR"/>
        </a:p>
      </dgm:t>
    </dgm:pt>
    <dgm:pt modelId="{DE853812-5BBC-4949-9331-EA09831332C0}">
      <dgm:prSet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Comunicação</a:t>
          </a:r>
        </a:p>
      </dgm:t>
    </dgm:pt>
    <dgm:pt modelId="{C9CDAA8E-4EB3-4201-AF2C-99A2DF9893C1}" type="parTrans" cxnId="{E53E7E71-A45D-47D6-8966-BB3068AE92A3}">
      <dgm:prSet/>
      <dgm:spPr/>
      <dgm:t>
        <a:bodyPr/>
        <a:lstStyle/>
        <a:p>
          <a:endParaRPr lang="pt-BR"/>
        </a:p>
      </dgm:t>
    </dgm:pt>
    <dgm:pt modelId="{1CC957BD-6969-42A4-BDEB-BEBF53B4FAE7}" type="sibTrans" cxnId="{E53E7E71-A45D-47D6-8966-BB3068AE92A3}">
      <dgm:prSet/>
      <dgm:spPr/>
      <dgm:t>
        <a:bodyPr/>
        <a:lstStyle/>
        <a:p>
          <a:endParaRPr lang="pt-BR"/>
        </a:p>
      </dgm:t>
    </dgm:pt>
    <dgm:pt modelId="{D57A7FFF-8E15-41C4-AAD7-218DCDD93073}">
      <dgm:prSet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Eventos</a:t>
          </a:r>
        </a:p>
      </dgm:t>
    </dgm:pt>
    <dgm:pt modelId="{0AB1C81C-A279-4BD1-A6A1-9A6BD32A99A1}" type="parTrans" cxnId="{222AF9AE-5F70-495B-BF8E-B8B9C3875C5D}">
      <dgm:prSet/>
      <dgm:spPr/>
      <dgm:t>
        <a:bodyPr/>
        <a:lstStyle/>
        <a:p>
          <a:endParaRPr lang="pt-BR"/>
        </a:p>
      </dgm:t>
    </dgm:pt>
    <dgm:pt modelId="{0F680934-C519-4950-8080-3C7B2D5D3C5C}" type="sibTrans" cxnId="{222AF9AE-5F70-495B-BF8E-B8B9C3875C5D}">
      <dgm:prSet/>
      <dgm:spPr/>
      <dgm:t>
        <a:bodyPr/>
        <a:lstStyle/>
        <a:p>
          <a:endParaRPr lang="pt-BR"/>
        </a:p>
      </dgm:t>
    </dgm:pt>
    <dgm:pt modelId="{E7689340-16F2-4EBD-991B-11DB500F15AB}">
      <dgm:prSet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Desenvolvedores</a:t>
          </a:r>
        </a:p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De Software</a:t>
          </a:r>
        </a:p>
      </dgm:t>
    </dgm:pt>
    <dgm:pt modelId="{20702356-6E92-4350-8B3D-E6E98DA3F3AC}" type="parTrans" cxnId="{F98935D8-FF00-4EF0-A523-1EF503A809DD}">
      <dgm:prSet/>
      <dgm:spPr/>
      <dgm:t>
        <a:bodyPr/>
        <a:lstStyle/>
        <a:p>
          <a:endParaRPr lang="pt-BR"/>
        </a:p>
      </dgm:t>
    </dgm:pt>
    <dgm:pt modelId="{925A448B-D940-4560-BAFA-BBCF4D0162FE}" type="sibTrans" cxnId="{F98935D8-FF00-4EF0-A523-1EF503A809DD}">
      <dgm:prSet/>
      <dgm:spPr/>
      <dgm:t>
        <a:bodyPr/>
        <a:lstStyle/>
        <a:p>
          <a:endParaRPr lang="pt-BR"/>
        </a:p>
      </dgm:t>
    </dgm:pt>
    <dgm:pt modelId="{F138D3B5-031B-47D1-AB3D-03295122B7FC}">
      <dgm:prSet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Administrador Redes</a:t>
          </a:r>
        </a:p>
      </dgm:t>
    </dgm:pt>
    <dgm:pt modelId="{F83925F0-074F-4472-8BCD-6AEE7F4F5D79}" type="parTrans" cxnId="{942F24F0-773E-4F6B-9C23-96A17FE09B3E}">
      <dgm:prSet/>
      <dgm:spPr/>
      <dgm:t>
        <a:bodyPr/>
        <a:lstStyle/>
        <a:p>
          <a:endParaRPr lang="pt-BR"/>
        </a:p>
      </dgm:t>
    </dgm:pt>
    <dgm:pt modelId="{E34597F1-6D76-490D-9A89-583B4E5C1997}" type="sibTrans" cxnId="{942F24F0-773E-4F6B-9C23-96A17FE09B3E}">
      <dgm:prSet/>
      <dgm:spPr/>
      <dgm:t>
        <a:bodyPr/>
        <a:lstStyle/>
        <a:p>
          <a:endParaRPr lang="pt-BR"/>
        </a:p>
      </dgm:t>
    </dgm:pt>
    <dgm:pt modelId="{38E521F2-9869-44D8-B192-F7AC04D222CB}">
      <dgm:prSet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Banco de Dados</a:t>
          </a:r>
        </a:p>
      </dgm:t>
    </dgm:pt>
    <dgm:pt modelId="{FF6A8DA7-19C6-45B3-8489-F486FCE62FBC}" type="parTrans" cxnId="{A1A693B4-2F13-44DE-B06A-131CE45E176F}">
      <dgm:prSet/>
      <dgm:spPr/>
      <dgm:t>
        <a:bodyPr/>
        <a:lstStyle/>
        <a:p>
          <a:endParaRPr lang="pt-BR"/>
        </a:p>
      </dgm:t>
    </dgm:pt>
    <dgm:pt modelId="{B5873467-1E26-43DE-B2B0-8797D655524C}" type="sibTrans" cxnId="{A1A693B4-2F13-44DE-B06A-131CE45E176F}">
      <dgm:prSet/>
      <dgm:spPr/>
      <dgm:t>
        <a:bodyPr/>
        <a:lstStyle/>
        <a:p>
          <a:endParaRPr lang="pt-BR"/>
        </a:p>
      </dgm:t>
    </dgm:pt>
    <dgm:pt modelId="{3F10D5A9-9C32-4B40-9F91-D0878D9FCE09}">
      <dgm:prSet/>
      <dgm:spPr/>
      <dgm:t>
        <a:bodyPr/>
        <a:lstStyle/>
        <a:p>
          <a:r>
            <a:rPr lang="pt-BR" b="1" dirty="0">
              <a:latin typeface="Arial" panose="020B0604020202020204" pitchFamily="34" charset="0"/>
              <a:cs typeface="Arial" panose="020B0604020202020204" pitchFamily="34" charset="0"/>
            </a:rPr>
            <a:t>Desenvolvedor Java</a:t>
          </a:r>
        </a:p>
      </dgm:t>
    </dgm:pt>
    <dgm:pt modelId="{196AD913-2D65-4A34-9929-F1148B510AD5}" type="parTrans" cxnId="{EE8427A6-BFFD-4429-BB90-06BA5F167EA3}">
      <dgm:prSet/>
      <dgm:spPr/>
      <dgm:t>
        <a:bodyPr/>
        <a:lstStyle/>
        <a:p>
          <a:endParaRPr lang="pt-BR"/>
        </a:p>
      </dgm:t>
    </dgm:pt>
    <dgm:pt modelId="{901051AC-11B7-4A8E-86EA-501A6444781E}" type="sibTrans" cxnId="{EE8427A6-BFFD-4429-BB90-06BA5F167EA3}">
      <dgm:prSet/>
      <dgm:spPr/>
      <dgm:t>
        <a:bodyPr/>
        <a:lstStyle/>
        <a:p>
          <a:endParaRPr lang="pt-BR"/>
        </a:p>
      </dgm:t>
    </dgm:pt>
    <dgm:pt modelId="{AFE07B37-21CE-4C39-961A-492AE41BB134}">
      <dgm:prSet custT="1"/>
      <dgm:spPr>
        <a:solidFill>
          <a:srgbClr val="FFFF00"/>
        </a:solidFill>
      </dgm:spPr>
      <dgm:t>
        <a:bodyPr/>
        <a:lstStyle/>
        <a:p>
          <a:endParaRPr lang="pt-BR" sz="1400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pt-BR" sz="1800" b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Desenvolvedor </a:t>
          </a:r>
          <a:r>
            <a:rPr lang="pt-BR" sz="18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Web</a:t>
          </a:r>
        </a:p>
        <a:p>
          <a:endParaRPr lang="pt-BR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CA32BD-67BF-4405-B251-BE90D576D6B7}" type="parTrans" cxnId="{176FF171-5409-4111-8C67-AAFBA6277894}">
      <dgm:prSet/>
      <dgm:spPr/>
      <dgm:t>
        <a:bodyPr/>
        <a:lstStyle/>
        <a:p>
          <a:endParaRPr lang="pt-BR"/>
        </a:p>
      </dgm:t>
    </dgm:pt>
    <dgm:pt modelId="{B5987AF5-21DF-49EA-AF54-9E9DB6E66B12}" type="sibTrans" cxnId="{176FF171-5409-4111-8C67-AAFBA6277894}">
      <dgm:prSet/>
      <dgm:spPr/>
      <dgm:t>
        <a:bodyPr/>
        <a:lstStyle/>
        <a:p>
          <a:endParaRPr lang="pt-BR"/>
        </a:p>
      </dgm:t>
    </dgm:pt>
    <dgm:pt modelId="{45138E84-057B-46C6-9C98-0FE647E4CC4C}" type="pres">
      <dgm:prSet presAssocID="{FD976CAB-071E-4642-95C3-9BC7FA6AD0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1DB34B99-8209-450B-A3AE-B3AC0DB02609}" type="pres">
      <dgm:prSet presAssocID="{8CBEE263-131D-4D1A-BD1F-892BADB784D2}" presName="hierRoot1" presStyleCnt="0">
        <dgm:presLayoutVars>
          <dgm:hierBranch val="init"/>
        </dgm:presLayoutVars>
      </dgm:prSet>
      <dgm:spPr/>
    </dgm:pt>
    <dgm:pt modelId="{01946477-356D-4890-BB91-D25E74156CAB}" type="pres">
      <dgm:prSet presAssocID="{8CBEE263-131D-4D1A-BD1F-892BADB784D2}" presName="rootComposite1" presStyleCnt="0"/>
      <dgm:spPr/>
    </dgm:pt>
    <dgm:pt modelId="{66F2FAA1-84C1-4C0B-8BC8-8631CDF40DF5}" type="pres">
      <dgm:prSet presAssocID="{8CBEE263-131D-4D1A-BD1F-892BADB784D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F76A680-CDB5-4E8C-9502-C0CB379527F0}" type="pres">
      <dgm:prSet presAssocID="{8CBEE263-131D-4D1A-BD1F-892BADB784D2}" presName="rootConnector1" presStyleLbl="node1" presStyleIdx="0" presStyleCnt="0"/>
      <dgm:spPr/>
      <dgm:t>
        <a:bodyPr/>
        <a:lstStyle/>
        <a:p>
          <a:endParaRPr lang="pt-BR"/>
        </a:p>
      </dgm:t>
    </dgm:pt>
    <dgm:pt modelId="{D7715F2F-6297-4466-8C4C-246DEECAD3A2}" type="pres">
      <dgm:prSet presAssocID="{8CBEE263-131D-4D1A-BD1F-892BADB784D2}" presName="hierChild2" presStyleCnt="0"/>
      <dgm:spPr/>
    </dgm:pt>
    <dgm:pt modelId="{257FE69F-2084-46F6-A2AF-F27D98EC2710}" type="pres">
      <dgm:prSet presAssocID="{A3A34BC2-0A50-4F2E-8A4E-1469C5ACEA20}" presName="Name37" presStyleLbl="parChTrans1D2" presStyleIdx="0" presStyleCnt="5"/>
      <dgm:spPr/>
      <dgm:t>
        <a:bodyPr/>
        <a:lstStyle/>
        <a:p>
          <a:endParaRPr lang="pt-BR"/>
        </a:p>
      </dgm:t>
    </dgm:pt>
    <dgm:pt modelId="{4E770673-AE31-43E3-8E69-948D7FB5CC73}" type="pres">
      <dgm:prSet presAssocID="{08104D84-7A55-45F8-A712-FAC0D5429600}" presName="hierRoot2" presStyleCnt="0">
        <dgm:presLayoutVars>
          <dgm:hierBranch val="init"/>
        </dgm:presLayoutVars>
      </dgm:prSet>
      <dgm:spPr/>
    </dgm:pt>
    <dgm:pt modelId="{29AB5C9D-9742-4982-BD8D-F355DA95725B}" type="pres">
      <dgm:prSet presAssocID="{08104D84-7A55-45F8-A712-FAC0D5429600}" presName="rootComposite" presStyleCnt="0"/>
      <dgm:spPr/>
    </dgm:pt>
    <dgm:pt modelId="{F69A23A1-C499-4782-A644-F12C1AFE10F9}" type="pres">
      <dgm:prSet presAssocID="{08104D84-7A55-45F8-A712-FAC0D5429600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196010D-7454-417A-96C0-DC56A9E44748}" type="pres">
      <dgm:prSet presAssocID="{08104D84-7A55-45F8-A712-FAC0D5429600}" presName="rootConnector" presStyleLbl="node2" presStyleIdx="0" presStyleCnt="4"/>
      <dgm:spPr/>
      <dgm:t>
        <a:bodyPr/>
        <a:lstStyle/>
        <a:p>
          <a:endParaRPr lang="pt-BR"/>
        </a:p>
      </dgm:t>
    </dgm:pt>
    <dgm:pt modelId="{26EB9C9E-929D-4BAC-88A6-5D71B78D49A0}" type="pres">
      <dgm:prSet presAssocID="{08104D84-7A55-45F8-A712-FAC0D5429600}" presName="hierChild4" presStyleCnt="0"/>
      <dgm:spPr/>
    </dgm:pt>
    <dgm:pt modelId="{5617E181-DC0F-4A90-846C-664254091CE7}" type="pres">
      <dgm:prSet presAssocID="{80482062-CE27-49AF-B74C-74B870018AAF}" presName="Name37" presStyleLbl="parChTrans1D3" presStyleIdx="0" presStyleCnt="7"/>
      <dgm:spPr/>
      <dgm:t>
        <a:bodyPr/>
        <a:lstStyle/>
        <a:p>
          <a:endParaRPr lang="pt-BR"/>
        </a:p>
      </dgm:t>
    </dgm:pt>
    <dgm:pt modelId="{968B22AF-90A2-4ED3-833F-70DB6BFAE701}" type="pres">
      <dgm:prSet presAssocID="{40FD333B-5D18-49B3-9DEB-2AD086C24F28}" presName="hierRoot2" presStyleCnt="0">
        <dgm:presLayoutVars>
          <dgm:hierBranch val="init"/>
        </dgm:presLayoutVars>
      </dgm:prSet>
      <dgm:spPr/>
    </dgm:pt>
    <dgm:pt modelId="{B3A0B04E-9536-497A-B69A-D35BDAFF1314}" type="pres">
      <dgm:prSet presAssocID="{40FD333B-5D18-49B3-9DEB-2AD086C24F28}" presName="rootComposite" presStyleCnt="0"/>
      <dgm:spPr/>
    </dgm:pt>
    <dgm:pt modelId="{E4A44766-55AA-4E4F-A330-FC78E7E4A843}" type="pres">
      <dgm:prSet presAssocID="{40FD333B-5D18-49B3-9DEB-2AD086C24F28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E7AF914-854C-4CD0-B79E-2173BEDEE960}" type="pres">
      <dgm:prSet presAssocID="{40FD333B-5D18-49B3-9DEB-2AD086C24F28}" presName="rootConnector" presStyleLbl="node3" presStyleIdx="0" presStyleCnt="7"/>
      <dgm:spPr/>
      <dgm:t>
        <a:bodyPr/>
        <a:lstStyle/>
        <a:p>
          <a:endParaRPr lang="pt-BR"/>
        </a:p>
      </dgm:t>
    </dgm:pt>
    <dgm:pt modelId="{96BA2EF8-54F3-44FF-AA17-517387853BE7}" type="pres">
      <dgm:prSet presAssocID="{40FD333B-5D18-49B3-9DEB-2AD086C24F28}" presName="hierChild4" presStyleCnt="0"/>
      <dgm:spPr/>
    </dgm:pt>
    <dgm:pt modelId="{AD104338-8F63-41FF-B6B5-AFA2BE9556A3}" type="pres">
      <dgm:prSet presAssocID="{40FD333B-5D18-49B3-9DEB-2AD086C24F28}" presName="hierChild5" presStyleCnt="0"/>
      <dgm:spPr/>
    </dgm:pt>
    <dgm:pt modelId="{E4499A8D-5DAE-4DDC-A596-D59400A1D49E}" type="pres">
      <dgm:prSet presAssocID="{08104D84-7A55-45F8-A712-FAC0D5429600}" presName="hierChild5" presStyleCnt="0"/>
      <dgm:spPr/>
    </dgm:pt>
    <dgm:pt modelId="{386B2D2F-54CF-4451-8514-0741583A0672}" type="pres">
      <dgm:prSet presAssocID="{BFC88DA2-0E41-431B-BE51-E8E6DFB4273A}" presName="Name37" presStyleLbl="parChTrans1D2" presStyleIdx="1" presStyleCnt="5"/>
      <dgm:spPr/>
      <dgm:t>
        <a:bodyPr/>
        <a:lstStyle/>
        <a:p>
          <a:endParaRPr lang="pt-BR"/>
        </a:p>
      </dgm:t>
    </dgm:pt>
    <dgm:pt modelId="{FC606945-6C65-4BA0-83B3-96AAE73F7A61}" type="pres">
      <dgm:prSet presAssocID="{3DB86ED3-AB2F-47F3-831F-E5C65CE52E3B}" presName="hierRoot2" presStyleCnt="0">
        <dgm:presLayoutVars>
          <dgm:hierBranch val="init"/>
        </dgm:presLayoutVars>
      </dgm:prSet>
      <dgm:spPr/>
    </dgm:pt>
    <dgm:pt modelId="{74DD6D26-4EC7-40DC-B332-F2644D486905}" type="pres">
      <dgm:prSet presAssocID="{3DB86ED3-AB2F-47F3-831F-E5C65CE52E3B}" presName="rootComposite" presStyleCnt="0"/>
      <dgm:spPr/>
    </dgm:pt>
    <dgm:pt modelId="{74772D96-C7CA-4E9A-B317-D7773688F732}" type="pres">
      <dgm:prSet presAssocID="{3DB86ED3-AB2F-47F3-831F-E5C65CE52E3B}" presName="rootText" presStyleLbl="node2" presStyleIdx="1" presStyleCnt="4" custLinFactNeighborX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423E467-9810-422A-91EE-85EA36D49417}" type="pres">
      <dgm:prSet presAssocID="{3DB86ED3-AB2F-47F3-831F-E5C65CE52E3B}" presName="rootConnector" presStyleLbl="node2" presStyleIdx="1" presStyleCnt="4"/>
      <dgm:spPr/>
      <dgm:t>
        <a:bodyPr/>
        <a:lstStyle/>
        <a:p>
          <a:endParaRPr lang="pt-BR"/>
        </a:p>
      </dgm:t>
    </dgm:pt>
    <dgm:pt modelId="{72271731-7A52-406B-9FDA-CB49BE5BF3E7}" type="pres">
      <dgm:prSet presAssocID="{3DB86ED3-AB2F-47F3-831F-E5C65CE52E3B}" presName="hierChild4" presStyleCnt="0"/>
      <dgm:spPr/>
    </dgm:pt>
    <dgm:pt modelId="{B0617BAD-F05F-4542-B0F5-6D5E8DED2DA2}" type="pres">
      <dgm:prSet presAssocID="{75AD9D52-64E2-40E3-928F-DFDE90882F58}" presName="Name37" presStyleLbl="parChTrans1D3" presStyleIdx="1" presStyleCnt="7"/>
      <dgm:spPr/>
      <dgm:t>
        <a:bodyPr/>
        <a:lstStyle/>
        <a:p>
          <a:endParaRPr lang="pt-BR"/>
        </a:p>
      </dgm:t>
    </dgm:pt>
    <dgm:pt modelId="{512A0A42-11BB-43D9-8C9D-6DA49C1EA97D}" type="pres">
      <dgm:prSet presAssocID="{FA98C124-5467-491B-B855-9F4BF6E42363}" presName="hierRoot2" presStyleCnt="0">
        <dgm:presLayoutVars>
          <dgm:hierBranch val="init"/>
        </dgm:presLayoutVars>
      </dgm:prSet>
      <dgm:spPr/>
    </dgm:pt>
    <dgm:pt modelId="{609B01CA-2249-4566-BD6A-B9B10E866D59}" type="pres">
      <dgm:prSet presAssocID="{FA98C124-5467-491B-B855-9F4BF6E42363}" presName="rootComposite" presStyleCnt="0"/>
      <dgm:spPr/>
    </dgm:pt>
    <dgm:pt modelId="{CFA703B5-AF5A-4CE9-8D27-1AEA0E98A5C1}" type="pres">
      <dgm:prSet presAssocID="{FA98C124-5467-491B-B855-9F4BF6E42363}" presName="rootText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ADFB36A-36AF-48C0-AA45-05543DA4B267}" type="pres">
      <dgm:prSet presAssocID="{FA98C124-5467-491B-B855-9F4BF6E42363}" presName="rootConnector" presStyleLbl="node3" presStyleIdx="1" presStyleCnt="7"/>
      <dgm:spPr/>
      <dgm:t>
        <a:bodyPr/>
        <a:lstStyle/>
        <a:p>
          <a:endParaRPr lang="pt-BR"/>
        </a:p>
      </dgm:t>
    </dgm:pt>
    <dgm:pt modelId="{EF3029A4-42AF-4232-B320-2161431431B9}" type="pres">
      <dgm:prSet presAssocID="{FA98C124-5467-491B-B855-9F4BF6E42363}" presName="hierChild4" presStyleCnt="0"/>
      <dgm:spPr/>
    </dgm:pt>
    <dgm:pt modelId="{CF8A8F78-8D66-433D-BB5E-72902BF5B3F8}" type="pres">
      <dgm:prSet presAssocID="{FA98C124-5467-491B-B855-9F4BF6E42363}" presName="hierChild5" presStyleCnt="0"/>
      <dgm:spPr/>
    </dgm:pt>
    <dgm:pt modelId="{89239F32-5EAE-4775-9017-A8B8F091A29D}" type="pres">
      <dgm:prSet presAssocID="{154F2165-B35A-4EB1-8C7E-27EBDC1C1E63}" presName="Name37" presStyleLbl="parChTrans1D3" presStyleIdx="2" presStyleCnt="7"/>
      <dgm:spPr/>
      <dgm:t>
        <a:bodyPr/>
        <a:lstStyle/>
        <a:p>
          <a:endParaRPr lang="pt-BR"/>
        </a:p>
      </dgm:t>
    </dgm:pt>
    <dgm:pt modelId="{45CACAF6-4B6F-43C4-B1AC-0EFC6430EF54}" type="pres">
      <dgm:prSet presAssocID="{24D555CF-D1EE-4AC7-8413-5A5CB648A01D}" presName="hierRoot2" presStyleCnt="0">
        <dgm:presLayoutVars>
          <dgm:hierBranch val="init"/>
        </dgm:presLayoutVars>
      </dgm:prSet>
      <dgm:spPr/>
    </dgm:pt>
    <dgm:pt modelId="{20CC9AAD-4982-45FA-B6BA-12D2F2520F17}" type="pres">
      <dgm:prSet presAssocID="{24D555CF-D1EE-4AC7-8413-5A5CB648A01D}" presName="rootComposite" presStyleCnt="0"/>
      <dgm:spPr/>
    </dgm:pt>
    <dgm:pt modelId="{2A19BDF6-1636-4933-8EE6-BB65B47C6342}" type="pres">
      <dgm:prSet presAssocID="{24D555CF-D1EE-4AC7-8413-5A5CB648A01D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2C5AB3E-1AE0-4128-A40B-698F1B1BA235}" type="pres">
      <dgm:prSet presAssocID="{24D555CF-D1EE-4AC7-8413-5A5CB648A01D}" presName="rootConnector" presStyleLbl="node3" presStyleIdx="2" presStyleCnt="7"/>
      <dgm:spPr/>
      <dgm:t>
        <a:bodyPr/>
        <a:lstStyle/>
        <a:p>
          <a:endParaRPr lang="pt-BR"/>
        </a:p>
      </dgm:t>
    </dgm:pt>
    <dgm:pt modelId="{8DDE7660-BE34-42CB-BBB6-CC2D3647381A}" type="pres">
      <dgm:prSet presAssocID="{24D555CF-D1EE-4AC7-8413-5A5CB648A01D}" presName="hierChild4" presStyleCnt="0"/>
      <dgm:spPr/>
    </dgm:pt>
    <dgm:pt modelId="{8F5AD7D9-3B01-4854-8C39-CD1F7B1258F2}" type="pres">
      <dgm:prSet presAssocID="{24D555CF-D1EE-4AC7-8413-5A5CB648A01D}" presName="hierChild5" presStyleCnt="0"/>
      <dgm:spPr/>
    </dgm:pt>
    <dgm:pt modelId="{6B1B8340-2278-4794-9D6A-CC22298D49DD}" type="pres">
      <dgm:prSet presAssocID="{3DB86ED3-AB2F-47F3-831F-E5C65CE52E3B}" presName="hierChild5" presStyleCnt="0"/>
      <dgm:spPr/>
    </dgm:pt>
    <dgm:pt modelId="{9D7C3275-D3D0-4625-BD0E-93EF9B857743}" type="pres">
      <dgm:prSet presAssocID="{3C27AB00-113A-474C-9122-BE50C2B614CC}" presName="Name37" presStyleLbl="parChTrans1D2" presStyleIdx="2" presStyleCnt="5"/>
      <dgm:spPr/>
      <dgm:t>
        <a:bodyPr/>
        <a:lstStyle/>
        <a:p>
          <a:endParaRPr lang="pt-BR"/>
        </a:p>
      </dgm:t>
    </dgm:pt>
    <dgm:pt modelId="{CEF3200B-83D9-4933-8FB1-134BA71BFF48}" type="pres">
      <dgm:prSet presAssocID="{BD2C9730-3C08-4393-A022-6D898EF6B243}" presName="hierRoot2" presStyleCnt="0">
        <dgm:presLayoutVars>
          <dgm:hierBranch val="init"/>
        </dgm:presLayoutVars>
      </dgm:prSet>
      <dgm:spPr/>
    </dgm:pt>
    <dgm:pt modelId="{C97E6217-7C00-414C-BE72-32D27F0A123A}" type="pres">
      <dgm:prSet presAssocID="{BD2C9730-3C08-4393-A022-6D898EF6B243}" presName="rootComposite" presStyleCnt="0"/>
      <dgm:spPr/>
    </dgm:pt>
    <dgm:pt modelId="{CDCC045D-726E-4B67-B97E-CBA374B3C7CB}" type="pres">
      <dgm:prSet presAssocID="{BD2C9730-3C08-4393-A022-6D898EF6B243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4CCF16A-7CA9-4726-A586-E01792DFE3AD}" type="pres">
      <dgm:prSet presAssocID="{BD2C9730-3C08-4393-A022-6D898EF6B243}" presName="rootConnector" presStyleLbl="node2" presStyleIdx="2" presStyleCnt="4"/>
      <dgm:spPr/>
      <dgm:t>
        <a:bodyPr/>
        <a:lstStyle/>
        <a:p>
          <a:endParaRPr lang="pt-BR"/>
        </a:p>
      </dgm:t>
    </dgm:pt>
    <dgm:pt modelId="{7CC34954-E4AA-479B-93B7-44BF9068B77D}" type="pres">
      <dgm:prSet presAssocID="{BD2C9730-3C08-4393-A022-6D898EF6B243}" presName="hierChild4" presStyleCnt="0"/>
      <dgm:spPr/>
    </dgm:pt>
    <dgm:pt modelId="{8813E7CE-B5A3-4438-9354-406A8DD4F0AE}" type="pres">
      <dgm:prSet presAssocID="{C9CDAA8E-4EB3-4201-AF2C-99A2DF9893C1}" presName="Name37" presStyleLbl="parChTrans1D3" presStyleIdx="3" presStyleCnt="7"/>
      <dgm:spPr/>
      <dgm:t>
        <a:bodyPr/>
        <a:lstStyle/>
        <a:p>
          <a:endParaRPr lang="pt-BR"/>
        </a:p>
      </dgm:t>
    </dgm:pt>
    <dgm:pt modelId="{EB37BBBB-2578-4C46-A465-7F91BB15BB4B}" type="pres">
      <dgm:prSet presAssocID="{DE853812-5BBC-4949-9331-EA09831332C0}" presName="hierRoot2" presStyleCnt="0">
        <dgm:presLayoutVars>
          <dgm:hierBranch val="init"/>
        </dgm:presLayoutVars>
      </dgm:prSet>
      <dgm:spPr/>
    </dgm:pt>
    <dgm:pt modelId="{62F3674F-DB84-4F35-9A85-E0B424C1CECE}" type="pres">
      <dgm:prSet presAssocID="{DE853812-5BBC-4949-9331-EA09831332C0}" presName="rootComposite" presStyleCnt="0"/>
      <dgm:spPr/>
    </dgm:pt>
    <dgm:pt modelId="{67DF76B9-0CFD-4901-98EA-3ADF82C32D9B}" type="pres">
      <dgm:prSet presAssocID="{DE853812-5BBC-4949-9331-EA09831332C0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29ECBCA-9AEE-4D4A-9F22-C3CB6F2AB418}" type="pres">
      <dgm:prSet presAssocID="{DE853812-5BBC-4949-9331-EA09831332C0}" presName="rootConnector" presStyleLbl="node3" presStyleIdx="3" presStyleCnt="7"/>
      <dgm:spPr/>
      <dgm:t>
        <a:bodyPr/>
        <a:lstStyle/>
        <a:p>
          <a:endParaRPr lang="pt-BR"/>
        </a:p>
      </dgm:t>
    </dgm:pt>
    <dgm:pt modelId="{2250E667-AC9F-4D7D-B5CD-3557C1F5F7C1}" type="pres">
      <dgm:prSet presAssocID="{DE853812-5BBC-4949-9331-EA09831332C0}" presName="hierChild4" presStyleCnt="0"/>
      <dgm:spPr/>
    </dgm:pt>
    <dgm:pt modelId="{C54C1317-E374-4EA6-88A8-C136D04E3592}" type="pres">
      <dgm:prSet presAssocID="{DE853812-5BBC-4949-9331-EA09831332C0}" presName="hierChild5" presStyleCnt="0"/>
      <dgm:spPr/>
    </dgm:pt>
    <dgm:pt modelId="{2802E0FC-5630-497E-BC28-823A7FD5F4B0}" type="pres">
      <dgm:prSet presAssocID="{0AB1C81C-A279-4BD1-A6A1-9A6BD32A99A1}" presName="Name37" presStyleLbl="parChTrans1D3" presStyleIdx="4" presStyleCnt="7"/>
      <dgm:spPr/>
      <dgm:t>
        <a:bodyPr/>
        <a:lstStyle/>
        <a:p>
          <a:endParaRPr lang="pt-BR"/>
        </a:p>
      </dgm:t>
    </dgm:pt>
    <dgm:pt modelId="{C5C6AF36-9FAF-4259-B75D-EE025E57AA54}" type="pres">
      <dgm:prSet presAssocID="{D57A7FFF-8E15-41C4-AAD7-218DCDD93073}" presName="hierRoot2" presStyleCnt="0">
        <dgm:presLayoutVars>
          <dgm:hierBranch val="init"/>
        </dgm:presLayoutVars>
      </dgm:prSet>
      <dgm:spPr/>
    </dgm:pt>
    <dgm:pt modelId="{44F2C634-19F3-4F88-ADAE-6401C4A4F5E7}" type="pres">
      <dgm:prSet presAssocID="{D57A7FFF-8E15-41C4-AAD7-218DCDD93073}" presName="rootComposite" presStyleCnt="0"/>
      <dgm:spPr/>
    </dgm:pt>
    <dgm:pt modelId="{3499AFB5-8EAF-45AA-9E82-D135F407C84A}" type="pres">
      <dgm:prSet presAssocID="{D57A7FFF-8E15-41C4-AAD7-218DCDD93073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BAAD659-45CD-42C0-9295-B22C1724A02E}" type="pres">
      <dgm:prSet presAssocID="{D57A7FFF-8E15-41C4-AAD7-218DCDD93073}" presName="rootConnector" presStyleLbl="node3" presStyleIdx="4" presStyleCnt="7"/>
      <dgm:spPr/>
      <dgm:t>
        <a:bodyPr/>
        <a:lstStyle/>
        <a:p>
          <a:endParaRPr lang="pt-BR"/>
        </a:p>
      </dgm:t>
    </dgm:pt>
    <dgm:pt modelId="{16CA2377-332D-448E-87A8-2FF5DBDBE945}" type="pres">
      <dgm:prSet presAssocID="{D57A7FFF-8E15-41C4-AAD7-218DCDD93073}" presName="hierChild4" presStyleCnt="0"/>
      <dgm:spPr/>
    </dgm:pt>
    <dgm:pt modelId="{4E22370E-92A2-4087-82B1-8D8646898E97}" type="pres">
      <dgm:prSet presAssocID="{D57A7FFF-8E15-41C4-AAD7-218DCDD93073}" presName="hierChild5" presStyleCnt="0"/>
      <dgm:spPr/>
    </dgm:pt>
    <dgm:pt modelId="{A3C2D5AA-A0AC-4C76-9617-FCA0CD4BBC8A}" type="pres">
      <dgm:prSet presAssocID="{BD2C9730-3C08-4393-A022-6D898EF6B243}" presName="hierChild5" presStyleCnt="0"/>
      <dgm:spPr/>
    </dgm:pt>
    <dgm:pt modelId="{FAB9DBDD-526F-44E0-BBBD-59EC8FECBB36}" type="pres">
      <dgm:prSet presAssocID="{85610D43-4806-48BF-A272-7F1A1219026D}" presName="Name37" presStyleLbl="parChTrans1D2" presStyleIdx="3" presStyleCnt="5"/>
      <dgm:spPr/>
      <dgm:t>
        <a:bodyPr/>
        <a:lstStyle/>
        <a:p>
          <a:endParaRPr lang="pt-BR"/>
        </a:p>
      </dgm:t>
    </dgm:pt>
    <dgm:pt modelId="{9C44BDE2-0399-40F5-9208-ECAFCF38E042}" type="pres">
      <dgm:prSet presAssocID="{B048CB1D-3213-42C6-B38D-649CE579D3FC}" presName="hierRoot2" presStyleCnt="0">
        <dgm:presLayoutVars>
          <dgm:hierBranch val="init"/>
        </dgm:presLayoutVars>
      </dgm:prSet>
      <dgm:spPr/>
    </dgm:pt>
    <dgm:pt modelId="{459CCF29-24FD-474E-9391-55CFDD5E029A}" type="pres">
      <dgm:prSet presAssocID="{B048CB1D-3213-42C6-B38D-649CE579D3FC}" presName="rootComposite" presStyleCnt="0"/>
      <dgm:spPr/>
    </dgm:pt>
    <dgm:pt modelId="{07ACABDC-B06B-48AB-A12A-A72C4541CD9B}" type="pres">
      <dgm:prSet presAssocID="{B048CB1D-3213-42C6-B38D-649CE579D3F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FF53D2A-526C-416E-B487-0C171D4ADF64}" type="pres">
      <dgm:prSet presAssocID="{B048CB1D-3213-42C6-B38D-649CE579D3FC}" presName="rootConnector" presStyleLbl="node2" presStyleIdx="3" presStyleCnt="4"/>
      <dgm:spPr/>
      <dgm:t>
        <a:bodyPr/>
        <a:lstStyle/>
        <a:p>
          <a:endParaRPr lang="pt-BR"/>
        </a:p>
      </dgm:t>
    </dgm:pt>
    <dgm:pt modelId="{CC775840-06B4-4A52-85BF-5B25D3346209}" type="pres">
      <dgm:prSet presAssocID="{B048CB1D-3213-42C6-B38D-649CE579D3FC}" presName="hierChild4" presStyleCnt="0"/>
      <dgm:spPr/>
    </dgm:pt>
    <dgm:pt modelId="{27752E39-4A0E-4827-846E-A6A0F89771A9}" type="pres">
      <dgm:prSet presAssocID="{8BD82368-B233-4601-80EE-00E951A13567}" presName="Name37" presStyleLbl="parChTrans1D3" presStyleIdx="5" presStyleCnt="7"/>
      <dgm:spPr/>
      <dgm:t>
        <a:bodyPr/>
        <a:lstStyle/>
        <a:p>
          <a:endParaRPr lang="pt-BR"/>
        </a:p>
      </dgm:t>
    </dgm:pt>
    <dgm:pt modelId="{94DDCE9F-ADBC-447D-8243-A072F7B2908A}" type="pres">
      <dgm:prSet presAssocID="{AACF5925-BB71-4AB5-A6F6-7EF317C528C4}" presName="hierRoot2" presStyleCnt="0">
        <dgm:presLayoutVars>
          <dgm:hierBranch val="init"/>
        </dgm:presLayoutVars>
      </dgm:prSet>
      <dgm:spPr/>
    </dgm:pt>
    <dgm:pt modelId="{DB43DE8F-26AA-4CB5-A819-3360983FAFAF}" type="pres">
      <dgm:prSet presAssocID="{AACF5925-BB71-4AB5-A6F6-7EF317C528C4}" presName="rootComposite" presStyleCnt="0"/>
      <dgm:spPr/>
    </dgm:pt>
    <dgm:pt modelId="{C6BEAC8E-FDF2-47D7-A081-0C15F03366B9}" type="pres">
      <dgm:prSet presAssocID="{AACF5925-BB71-4AB5-A6F6-7EF317C528C4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F6798BE-46C7-4701-9886-1429DD7040AC}" type="pres">
      <dgm:prSet presAssocID="{AACF5925-BB71-4AB5-A6F6-7EF317C528C4}" presName="rootConnector" presStyleLbl="node3" presStyleIdx="5" presStyleCnt="7"/>
      <dgm:spPr/>
      <dgm:t>
        <a:bodyPr/>
        <a:lstStyle/>
        <a:p>
          <a:endParaRPr lang="pt-BR"/>
        </a:p>
      </dgm:t>
    </dgm:pt>
    <dgm:pt modelId="{26AD4181-3A99-47C5-B63B-CCB9AC1CCC92}" type="pres">
      <dgm:prSet presAssocID="{AACF5925-BB71-4AB5-A6F6-7EF317C528C4}" presName="hierChild4" presStyleCnt="0"/>
      <dgm:spPr/>
    </dgm:pt>
    <dgm:pt modelId="{44367B73-C664-4A20-A4B0-1673B0FBFC45}" type="pres">
      <dgm:prSet presAssocID="{F83925F0-074F-4472-8BCD-6AEE7F4F5D79}" presName="Name37" presStyleLbl="parChTrans1D4" presStyleIdx="0" presStyleCnt="4"/>
      <dgm:spPr/>
      <dgm:t>
        <a:bodyPr/>
        <a:lstStyle/>
        <a:p>
          <a:endParaRPr lang="pt-BR"/>
        </a:p>
      </dgm:t>
    </dgm:pt>
    <dgm:pt modelId="{1B4E8B7C-DBA2-44BE-9738-2AB4CC3FAED3}" type="pres">
      <dgm:prSet presAssocID="{F138D3B5-031B-47D1-AB3D-03295122B7FC}" presName="hierRoot2" presStyleCnt="0">
        <dgm:presLayoutVars>
          <dgm:hierBranch val="init"/>
        </dgm:presLayoutVars>
      </dgm:prSet>
      <dgm:spPr/>
    </dgm:pt>
    <dgm:pt modelId="{2374C2AD-EC3A-48A9-9A0A-5DA810042726}" type="pres">
      <dgm:prSet presAssocID="{F138D3B5-031B-47D1-AB3D-03295122B7FC}" presName="rootComposite" presStyleCnt="0"/>
      <dgm:spPr/>
    </dgm:pt>
    <dgm:pt modelId="{1443A725-4B9B-42C8-A464-BC08DF6F30EB}" type="pres">
      <dgm:prSet presAssocID="{F138D3B5-031B-47D1-AB3D-03295122B7FC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D6AFE1F-BBCC-4BED-8440-BB247488DE33}" type="pres">
      <dgm:prSet presAssocID="{F138D3B5-031B-47D1-AB3D-03295122B7FC}" presName="rootConnector" presStyleLbl="node4" presStyleIdx="0" presStyleCnt="4"/>
      <dgm:spPr/>
      <dgm:t>
        <a:bodyPr/>
        <a:lstStyle/>
        <a:p>
          <a:endParaRPr lang="pt-BR"/>
        </a:p>
      </dgm:t>
    </dgm:pt>
    <dgm:pt modelId="{FBCD0338-EE6D-4ECE-830E-FE8BC4A05A3F}" type="pres">
      <dgm:prSet presAssocID="{F138D3B5-031B-47D1-AB3D-03295122B7FC}" presName="hierChild4" presStyleCnt="0"/>
      <dgm:spPr/>
    </dgm:pt>
    <dgm:pt modelId="{F10FF5FE-248D-45F8-9639-ECA38F40C35A}" type="pres">
      <dgm:prSet presAssocID="{F138D3B5-031B-47D1-AB3D-03295122B7FC}" presName="hierChild5" presStyleCnt="0"/>
      <dgm:spPr/>
    </dgm:pt>
    <dgm:pt modelId="{FA588888-53CF-4224-87EF-F5F08321425D}" type="pres">
      <dgm:prSet presAssocID="{FF6A8DA7-19C6-45B3-8489-F486FCE62FBC}" presName="Name37" presStyleLbl="parChTrans1D4" presStyleIdx="1" presStyleCnt="4"/>
      <dgm:spPr/>
      <dgm:t>
        <a:bodyPr/>
        <a:lstStyle/>
        <a:p>
          <a:endParaRPr lang="pt-BR"/>
        </a:p>
      </dgm:t>
    </dgm:pt>
    <dgm:pt modelId="{B3AD9E1B-F5AD-4373-BF89-2B2C7CEDDD21}" type="pres">
      <dgm:prSet presAssocID="{38E521F2-9869-44D8-B192-F7AC04D222CB}" presName="hierRoot2" presStyleCnt="0">
        <dgm:presLayoutVars>
          <dgm:hierBranch val="init"/>
        </dgm:presLayoutVars>
      </dgm:prSet>
      <dgm:spPr/>
    </dgm:pt>
    <dgm:pt modelId="{E0DC6716-532F-4B5E-B38C-886BEABBEBBE}" type="pres">
      <dgm:prSet presAssocID="{38E521F2-9869-44D8-B192-F7AC04D222CB}" presName="rootComposite" presStyleCnt="0"/>
      <dgm:spPr/>
    </dgm:pt>
    <dgm:pt modelId="{7614D8EF-CFF1-4A51-B3D9-E4B125A9601B}" type="pres">
      <dgm:prSet presAssocID="{38E521F2-9869-44D8-B192-F7AC04D222CB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B792692-4A9A-4551-8054-8B96C17607EF}" type="pres">
      <dgm:prSet presAssocID="{38E521F2-9869-44D8-B192-F7AC04D222CB}" presName="rootConnector" presStyleLbl="node4" presStyleIdx="1" presStyleCnt="4"/>
      <dgm:spPr/>
      <dgm:t>
        <a:bodyPr/>
        <a:lstStyle/>
        <a:p>
          <a:endParaRPr lang="pt-BR"/>
        </a:p>
      </dgm:t>
    </dgm:pt>
    <dgm:pt modelId="{583607F4-B0EC-4DE0-B843-2E3376CEC90F}" type="pres">
      <dgm:prSet presAssocID="{38E521F2-9869-44D8-B192-F7AC04D222CB}" presName="hierChild4" presStyleCnt="0"/>
      <dgm:spPr/>
    </dgm:pt>
    <dgm:pt modelId="{DE29E123-3637-420B-A9DE-8EB65E5E6D26}" type="pres">
      <dgm:prSet presAssocID="{38E521F2-9869-44D8-B192-F7AC04D222CB}" presName="hierChild5" presStyleCnt="0"/>
      <dgm:spPr/>
    </dgm:pt>
    <dgm:pt modelId="{2A35D987-8866-41FB-9CE4-E3875B646C84}" type="pres">
      <dgm:prSet presAssocID="{AACF5925-BB71-4AB5-A6F6-7EF317C528C4}" presName="hierChild5" presStyleCnt="0"/>
      <dgm:spPr/>
    </dgm:pt>
    <dgm:pt modelId="{08BC922A-615F-4EAD-AD03-9891330DF509}" type="pres">
      <dgm:prSet presAssocID="{20702356-6E92-4350-8B3D-E6E98DA3F3AC}" presName="Name37" presStyleLbl="parChTrans1D3" presStyleIdx="6" presStyleCnt="7"/>
      <dgm:spPr/>
      <dgm:t>
        <a:bodyPr/>
        <a:lstStyle/>
        <a:p>
          <a:endParaRPr lang="pt-BR"/>
        </a:p>
      </dgm:t>
    </dgm:pt>
    <dgm:pt modelId="{41C7FF83-E4F9-44AB-9DC2-B16B72479363}" type="pres">
      <dgm:prSet presAssocID="{E7689340-16F2-4EBD-991B-11DB500F15AB}" presName="hierRoot2" presStyleCnt="0">
        <dgm:presLayoutVars>
          <dgm:hierBranch val="init"/>
        </dgm:presLayoutVars>
      </dgm:prSet>
      <dgm:spPr/>
    </dgm:pt>
    <dgm:pt modelId="{A9FDD190-4EDF-438B-8FF4-B1DB755E5FBA}" type="pres">
      <dgm:prSet presAssocID="{E7689340-16F2-4EBD-991B-11DB500F15AB}" presName="rootComposite" presStyleCnt="0"/>
      <dgm:spPr/>
    </dgm:pt>
    <dgm:pt modelId="{AA88FDA9-C0BB-44D5-A5AB-70F78B8EA531}" type="pres">
      <dgm:prSet presAssocID="{E7689340-16F2-4EBD-991B-11DB500F15AB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955F1C6-E0B0-4F01-95AD-EEF41F3AF566}" type="pres">
      <dgm:prSet presAssocID="{E7689340-16F2-4EBD-991B-11DB500F15AB}" presName="rootConnector" presStyleLbl="node3" presStyleIdx="6" presStyleCnt="7"/>
      <dgm:spPr/>
      <dgm:t>
        <a:bodyPr/>
        <a:lstStyle/>
        <a:p>
          <a:endParaRPr lang="pt-BR"/>
        </a:p>
      </dgm:t>
    </dgm:pt>
    <dgm:pt modelId="{B792E735-5483-4DA9-8E00-79558A0797DF}" type="pres">
      <dgm:prSet presAssocID="{E7689340-16F2-4EBD-991B-11DB500F15AB}" presName="hierChild4" presStyleCnt="0"/>
      <dgm:spPr/>
    </dgm:pt>
    <dgm:pt modelId="{A2E8C9DC-F074-4751-8D2E-8F1CF1DBC4E8}" type="pres">
      <dgm:prSet presAssocID="{196AD913-2D65-4A34-9929-F1148B510AD5}" presName="Name37" presStyleLbl="parChTrans1D4" presStyleIdx="2" presStyleCnt="4"/>
      <dgm:spPr/>
      <dgm:t>
        <a:bodyPr/>
        <a:lstStyle/>
        <a:p>
          <a:endParaRPr lang="pt-BR"/>
        </a:p>
      </dgm:t>
    </dgm:pt>
    <dgm:pt modelId="{4D99D20D-0BD6-4352-B220-6FF0DDCCC58E}" type="pres">
      <dgm:prSet presAssocID="{3F10D5A9-9C32-4B40-9F91-D0878D9FCE09}" presName="hierRoot2" presStyleCnt="0">
        <dgm:presLayoutVars>
          <dgm:hierBranch val="init"/>
        </dgm:presLayoutVars>
      </dgm:prSet>
      <dgm:spPr/>
    </dgm:pt>
    <dgm:pt modelId="{9C4B3CF4-D1B8-4369-B409-B5CAF9024406}" type="pres">
      <dgm:prSet presAssocID="{3F10D5A9-9C32-4B40-9F91-D0878D9FCE09}" presName="rootComposite" presStyleCnt="0"/>
      <dgm:spPr/>
    </dgm:pt>
    <dgm:pt modelId="{1F1FF9F2-9126-4439-923B-3523169CEB27}" type="pres">
      <dgm:prSet presAssocID="{3F10D5A9-9C32-4B40-9F91-D0878D9FCE09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60F5B65-B7FE-4237-8F9E-CA82DB959BDD}" type="pres">
      <dgm:prSet presAssocID="{3F10D5A9-9C32-4B40-9F91-D0878D9FCE09}" presName="rootConnector" presStyleLbl="node4" presStyleIdx="2" presStyleCnt="4"/>
      <dgm:spPr/>
      <dgm:t>
        <a:bodyPr/>
        <a:lstStyle/>
        <a:p>
          <a:endParaRPr lang="pt-BR"/>
        </a:p>
      </dgm:t>
    </dgm:pt>
    <dgm:pt modelId="{794C0124-3599-42C4-8C06-6F8CEB3EAC56}" type="pres">
      <dgm:prSet presAssocID="{3F10D5A9-9C32-4B40-9F91-D0878D9FCE09}" presName="hierChild4" presStyleCnt="0"/>
      <dgm:spPr/>
    </dgm:pt>
    <dgm:pt modelId="{869FD9DE-2DE4-43BC-86DD-16FC1D7A9387}" type="pres">
      <dgm:prSet presAssocID="{3F10D5A9-9C32-4B40-9F91-D0878D9FCE09}" presName="hierChild5" presStyleCnt="0"/>
      <dgm:spPr/>
    </dgm:pt>
    <dgm:pt modelId="{FA75661C-A29D-4A20-AB8D-5EFFDB508779}" type="pres">
      <dgm:prSet presAssocID="{35CA32BD-67BF-4405-B251-BE90D576D6B7}" presName="Name37" presStyleLbl="parChTrans1D4" presStyleIdx="3" presStyleCnt="4"/>
      <dgm:spPr/>
      <dgm:t>
        <a:bodyPr/>
        <a:lstStyle/>
        <a:p>
          <a:endParaRPr lang="pt-BR"/>
        </a:p>
      </dgm:t>
    </dgm:pt>
    <dgm:pt modelId="{21A63A21-E60D-4AA9-808D-0A33DE7C6513}" type="pres">
      <dgm:prSet presAssocID="{AFE07B37-21CE-4C39-961A-492AE41BB134}" presName="hierRoot2" presStyleCnt="0">
        <dgm:presLayoutVars>
          <dgm:hierBranch val="init"/>
        </dgm:presLayoutVars>
      </dgm:prSet>
      <dgm:spPr/>
    </dgm:pt>
    <dgm:pt modelId="{E0E98734-7DDD-47C5-9CDC-ED9008B5450C}" type="pres">
      <dgm:prSet presAssocID="{AFE07B37-21CE-4C39-961A-492AE41BB134}" presName="rootComposite" presStyleCnt="0"/>
      <dgm:spPr/>
    </dgm:pt>
    <dgm:pt modelId="{E025EEF6-A95F-48E5-A3FD-A79E4991F4E2}" type="pres">
      <dgm:prSet presAssocID="{AFE07B37-21CE-4C39-961A-492AE41BB134}" presName="rootText" presStyleLbl="node4" presStyleIdx="3" presStyleCnt="4" custScaleX="10303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95360A9-A7AA-4251-A7E6-3ACAF3F69136}" type="pres">
      <dgm:prSet presAssocID="{AFE07B37-21CE-4C39-961A-492AE41BB134}" presName="rootConnector" presStyleLbl="node4" presStyleIdx="3" presStyleCnt="4"/>
      <dgm:spPr/>
      <dgm:t>
        <a:bodyPr/>
        <a:lstStyle/>
        <a:p>
          <a:endParaRPr lang="pt-BR"/>
        </a:p>
      </dgm:t>
    </dgm:pt>
    <dgm:pt modelId="{5431A759-1F84-41A2-86D9-368E4A1194ED}" type="pres">
      <dgm:prSet presAssocID="{AFE07B37-21CE-4C39-961A-492AE41BB134}" presName="hierChild4" presStyleCnt="0"/>
      <dgm:spPr/>
    </dgm:pt>
    <dgm:pt modelId="{1F876D9B-E663-4E3C-A1DD-1D1CA3807B97}" type="pres">
      <dgm:prSet presAssocID="{AFE07B37-21CE-4C39-961A-492AE41BB134}" presName="hierChild5" presStyleCnt="0"/>
      <dgm:spPr/>
    </dgm:pt>
    <dgm:pt modelId="{4015A1E4-D8B6-4B02-B3DC-E443CF2A78A8}" type="pres">
      <dgm:prSet presAssocID="{E7689340-16F2-4EBD-991B-11DB500F15AB}" presName="hierChild5" presStyleCnt="0"/>
      <dgm:spPr/>
    </dgm:pt>
    <dgm:pt modelId="{AABD2D01-6C3C-4565-8E55-1DCBFD58B3B1}" type="pres">
      <dgm:prSet presAssocID="{B048CB1D-3213-42C6-B38D-649CE579D3FC}" presName="hierChild5" presStyleCnt="0"/>
      <dgm:spPr/>
    </dgm:pt>
    <dgm:pt modelId="{B533B0BE-1CC8-4276-8DE8-09EBAA00EE29}" type="pres">
      <dgm:prSet presAssocID="{8CBEE263-131D-4D1A-BD1F-892BADB784D2}" presName="hierChild3" presStyleCnt="0"/>
      <dgm:spPr/>
    </dgm:pt>
    <dgm:pt modelId="{CACD09AE-BFAC-49D4-ABBD-D2FEBB6F80DA}" type="pres">
      <dgm:prSet presAssocID="{609B3B28-371C-450E-92F2-BD4204C610AA}" presName="Name111" presStyleLbl="parChTrans1D2" presStyleIdx="4" presStyleCnt="5"/>
      <dgm:spPr/>
      <dgm:t>
        <a:bodyPr/>
        <a:lstStyle/>
        <a:p>
          <a:endParaRPr lang="pt-BR"/>
        </a:p>
      </dgm:t>
    </dgm:pt>
    <dgm:pt modelId="{F6D00232-AF88-4419-A32E-D7D2F63DACAF}" type="pres">
      <dgm:prSet presAssocID="{9535472F-B476-4F2E-9D80-A1640540D0D2}" presName="hierRoot3" presStyleCnt="0">
        <dgm:presLayoutVars>
          <dgm:hierBranch val="init"/>
        </dgm:presLayoutVars>
      </dgm:prSet>
      <dgm:spPr/>
    </dgm:pt>
    <dgm:pt modelId="{EFA3EC2D-0413-4388-96A4-ECF9FC5DBC9A}" type="pres">
      <dgm:prSet presAssocID="{9535472F-B476-4F2E-9D80-A1640540D0D2}" presName="rootComposite3" presStyleCnt="0"/>
      <dgm:spPr/>
    </dgm:pt>
    <dgm:pt modelId="{FA4793DF-4490-4199-8911-EAF8D9CCE2AE}" type="pres">
      <dgm:prSet presAssocID="{9535472F-B476-4F2E-9D80-A1640540D0D2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B1D6897-FBDD-4FCD-BB96-B592D062FA8A}" type="pres">
      <dgm:prSet presAssocID="{9535472F-B476-4F2E-9D80-A1640540D0D2}" presName="rootConnector3" presStyleLbl="asst1" presStyleIdx="0" presStyleCnt="1"/>
      <dgm:spPr/>
      <dgm:t>
        <a:bodyPr/>
        <a:lstStyle/>
        <a:p>
          <a:endParaRPr lang="pt-BR"/>
        </a:p>
      </dgm:t>
    </dgm:pt>
    <dgm:pt modelId="{0B9A5A4A-F747-4821-8AB5-04E1B5DCE77B}" type="pres">
      <dgm:prSet presAssocID="{9535472F-B476-4F2E-9D80-A1640540D0D2}" presName="hierChild6" presStyleCnt="0"/>
      <dgm:spPr/>
    </dgm:pt>
    <dgm:pt modelId="{1FECA3F1-EE7F-48FB-9A8A-0F3FDE409582}" type="pres">
      <dgm:prSet presAssocID="{9535472F-B476-4F2E-9D80-A1640540D0D2}" presName="hierChild7" presStyleCnt="0"/>
      <dgm:spPr/>
    </dgm:pt>
  </dgm:ptLst>
  <dgm:cxnLst>
    <dgm:cxn modelId="{60431C8A-AE20-4378-8BE6-9DA597A57B97}" type="presOf" srcId="{AACF5925-BB71-4AB5-A6F6-7EF317C528C4}" destId="{C6BEAC8E-FDF2-47D7-A081-0C15F03366B9}" srcOrd="0" destOrd="0" presId="urn:microsoft.com/office/officeart/2005/8/layout/orgChart1"/>
    <dgm:cxn modelId="{51BBCBA4-07C3-43DC-B3BC-33CF20A7FA2B}" srcId="{FD976CAB-071E-4642-95C3-9BC7FA6AD0B6}" destId="{8CBEE263-131D-4D1A-BD1F-892BADB784D2}" srcOrd="0" destOrd="0" parTransId="{EDD43E3D-504E-4E61-BFCE-30E81F1CB734}" sibTransId="{D6604490-5687-478A-A6D8-33850FA92902}"/>
    <dgm:cxn modelId="{690D9FA2-FE3B-489E-81CF-F93FA1F78ECF}" type="presOf" srcId="{F138D3B5-031B-47D1-AB3D-03295122B7FC}" destId="{1443A725-4B9B-42C8-A464-BC08DF6F30EB}" srcOrd="0" destOrd="0" presId="urn:microsoft.com/office/officeart/2005/8/layout/orgChart1"/>
    <dgm:cxn modelId="{4E48FA7D-01C8-49B0-AA0D-9A4EBFB4E6FB}" type="presOf" srcId="{9535472F-B476-4F2E-9D80-A1640540D0D2}" destId="{FA4793DF-4490-4199-8911-EAF8D9CCE2AE}" srcOrd="0" destOrd="0" presId="urn:microsoft.com/office/officeart/2005/8/layout/orgChart1"/>
    <dgm:cxn modelId="{9050B764-9ED5-4D53-9558-09D8C9EC6A1F}" type="presOf" srcId="{DE853812-5BBC-4949-9331-EA09831332C0}" destId="{67DF76B9-0CFD-4901-98EA-3ADF82C32D9B}" srcOrd="0" destOrd="0" presId="urn:microsoft.com/office/officeart/2005/8/layout/orgChart1"/>
    <dgm:cxn modelId="{1FE530B4-B206-4E4A-9F0B-8B0C45ED77E6}" srcId="{3DB86ED3-AB2F-47F3-831F-E5C65CE52E3B}" destId="{24D555CF-D1EE-4AC7-8413-5A5CB648A01D}" srcOrd="1" destOrd="0" parTransId="{154F2165-B35A-4EB1-8C7E-27EBDC1C1E63}" sibTransId="{3075B712-58CD-4B5D-A8BE-04BB1B09AD94}"/>
    <dgm:cxn modelId="{222AF9AE-5F70-495B-BF8E-B8B9C3875C5D}" srcId="{BD2C9730-3C08-4393-A022-6D898EF6B243}" destId="{D57A7FFF-8E15-41C4-AAD7-218DCDD93073}" srcOrd="1" destOrd="0" parTransId="{0AB1C81C-A279-4BD1-A6A1-9A6BD32A99A1}" sibTransId="{0F680934-C519-4950-8080-3C7B2D5D3C5C}"/>
    <dgm:cxn modelId="{571571AC-9BA5-4BC9-BA26-DFCA8B713E50}" type="presOf" srcId="{8BD82368-B233-4601-80EE-00E951A13567}" destId="{27752E39-4A0E-4827-846E-A6A0F89771A9}" srcOrd="0" destOrd="0" presId="urn:microsoft.com/office/officeart/2005/8/layout/orgChart1"/>
    <dgm:cxn modelId="{61037BBB-0AD0-43DF-AB2E-118F28063C53}" type="presOf" srcId="{BFC88DA2-0E41-431B-BE51-E8E6DFB4273A}" destId="{386B2D2F-54CF-4451-8514-0741583A0672}" srcOrd="0" destOrd="0" presId="urn:microsoft.com/office/officeart/2005/8/layout/orgChart1"/>
    <dgm:cxn modelId="{96C4FDDB-E4CB-4F64-BB45-7FA02F6AD33E}" srcId="{3DB86ED3-AB2F-47F3-831F-E5C65CE52E3B}" destId="{FA98C124-5467-491B-B855-9F4BF6E42363}" srcOrd="0" destOrd="0" parTransId="{75AD9D52-64E2-40E3-928F-DFDE90882F58}" sibTransId="{489C0F38-FBF7-4AC1-83D2-8C4938596D30}"/>
    <dgm:cxn modelId="{FA30E7ED-1198-4A80-A330-56525E6AE95F}" srcId="{8CBEE263-131D-4D1A-BD1F-892BADB784D2}" destId="{B048CB1D-3213-42C6-B38D-649CE579D3FC}" srcOrd="4" destOrd="0" parTransId="{85610D43-4806-48BF-A272-7F1A1219026D}" sibTransId="{4A74EFCE-91DC-4214-87AA-EC70C90AB2E3}"/>
    <dgm:cxn modelId="{E570F2A4-7AD4-4394-AD75-3E914136EF5C}" type="presOf" srcId="{609B3B28-371C-450E-92F2-BD4204C610AA}" destId="{CACD09AE-BFAC-49D4-ABBD-D2FEBB6F80DA}" srcOrd="0" destOrd="0" presId="urn:microsoft.com/office/officeart/2005/8/layout/orgChart1"/>
    <dgm:cxn modelId="{1BBF4F79-7900-4059-AC21-E81680116A5B}" type="presOf" srcId="{0AB1C81C-A279-4BD1-A6A1-9A6BD32A99A1}" destId="{2802E0FC-5630-497E-BC28-823A7FD5F4B0}" srcOrd="0" destOrd="0" presId="urn:microsoft.com/office/officeart/2005/8/layout/orgChart1"/>
    <dgm:cxn modelId="{54D710BF-2377-419B-AD89-5585588B0C91}" srcId="{8CBEE263-131D-4D1A-BD1F-892BADB784D2}" destId="{9535472F-B476-4F2E-9D80-A1640540D0D2}" srcOrd="0" destOrd="0" parTransId="{609B3B28-371C-450E-92F2-BD4204C610AA}" sibTransId="{904F4896-6285-4FC1-AA5E-067A374C36E3}"/>
    <dgm:cxn modelId="{612FE203-C7EF-4932-83C4-FC39FBF20E5B}" type="presOf" srcId="{8CBEE263-131D-4D1A-BD1F-892BADB784D2}" destId="{66F2FAA1-84C1-4C0B-8BC8-8631CDF40DF5}" srcOrd="0" destOrd="0" presId="urn:microsoft.com/office/officeart/2005/8/layout/orgChart1"/>
    <dgm:cxn modelId="{1B5A372C-EAB4-4600-B2E2-A987A19BF562}" type="presOf" srcId="{24D555CF-D1EE-4AC7-8413-5A5CB648A01D}" destId="{42C5AB3E-1AE0-4128-A40B-698F1B1BA235}" srcOrd="1" destOrd="0" presId="urn:microsoft.com/office/officeart/2005/8/layout/orgChart1"/>
    <dgm:cxn modelId="{F6230C50-F5BB-4B9F-9DDC-1223660A0E04}" type="presOf" srcId="{F83925F0-074F-4472-8BCD-6AEE7F4F5D79}" destId="{44367B73-C664-4A20-A4B0-1673B0FBFC45}" srcOrd="0" destOrd="0" presId="urn:microsoft.com/office/officeart/2005/8/layout/orgChart1"/>
    <dgm:cxn modelId="{62259FE1-01B3-4DC8-B6F6-08959B61EC54}" type="presOf" srcId="{AFE07B37-21CE-4C39-961A-492AE41BB134}" destId="{E025EEF6-A95F-48E5-A3FD-A79E4991F4E2}" srcOrd="0" destOrd="0" presId="urn:microsoft.com/office/officeart/2005/8/layout/orgChart1"/>
    <dgm:cxn modelId="{8CA137B7-849E-4A35-879D-346F0FCFCF01}" type="presOf" srcId="{40FD333B-5D18-49B3-9DEB-2AD086C24F28}" destId="{E4A44766-55AA-4E4F-A330-FC78E7E4A843}" srcOrd="0" destOrd="0" presId="urn:microsoft.com/office/officeart/2005/8/layout/orgChart1"/>
    <dgm:cxn modelId="{EF5A78CB-00EF-412F-B65D-1BD03E3EB0E5}" type="presOf" srcId="{3DB86ED3-AB2F-47F3-831F-E5C65CE52E3B}" destId="{0423E467-9810-422A-91EE-85EA36D49417}" srcOrd="1" destOrd="0" presId="urn:microsoft.com/office/officeart/2005/8/layout/orgChart1"/>
    <dgm:cxn modelId="{9B2811F0-4C6C-4D79-AF89-3C23E0CB280F}" type="presOf" srcId="{D57A7FFF-8E15-41C4-AAD7-218DCDD93073}" destId="{3499AFB5-8EAF-45AA-9E82-D135F407C84A}" srcOrd="0" destOrd="0" presId="urn:microsoft.com/office/officeart/2005/8/layout/orgChart1"/>
    <dgm:cxn modelId="{91AB82F8-C7C7-4A90-BDBF-ACCEC5F9912D}" type="presOf" srcId="{85610D43-4806-48BF-A272-7F1A1219026D}" destId="{FAB9DBDD-526F-44E0-BBBD-59EC8FECBB36}" srcOrd="0" destOrd="0" presId="urn:microsoft.com/office/officeart/2005/8/layout/orgChart1"/>
    <dgm:cxn modelId="{8B60CACE-1EE1-40E2-9B84-8CEAC12C6FAC}" type="presOf" srcId="{08104D84-7A55-45F8-A712-FAC0D5429600}" destId="{F69A23A1-C499-4782-A644-F12C1AFE10F9}" srcOrd="0" destOrd="0" presId="urn:microsoft.com/office/officeart/2005/8/layout/orgChart1"/>
    <dgm:cxn modelId="{3B68664D-E944-486C-8083-2CED76D54F87}" type="presOf" srcId="{FA98C124-5467-491B-B855-9F4BF6E42363}" destId="{CFA703B5-AF5A-4CE9-8D27-1AEA0E98A5C1}" srcOrd="0" destOrd="0" presId="urn:microsoft.com/office/officeart/2005/8/layout/orgChart1"/>
    <dgm:cxn modelId="{F5FC261C-2122-4667-A4D5-D57629CC0C11}" type="presOf" srcId="{20702356-6E92-4350-8B3D-E6E98DA3F3AC}" destId="{08BC922A-615F-4EAD-AD03-9891330DF509}" srcOrd="0" destOrd="0" presId="urn:microsoft.com/office/officeart/2005/8/layout/orgChart1"/>
    <dgm:cxn modelId="{C6B3554C-28EA-4AC8-8036-6A60672F61E3}" type="presOf" srcId="{A3A34BC2-0A50-4F2E-8A4E-1469C5ACEA20}" destId="{257FE69F-2084-46F6-A2AF-F27D98EC2710}" srcOrd="0" destOrd="0" presId="urn:microsoft.com/office/officeart/2005/8/layout/orgChart1"/>
    <dgm:cxn modelId="{5AB68433-472F-43D4-B8B4-4083982505FC}" type="presOf" srcId="{24D555CF-D1EE-4AC7-8413-5A5CB648A01D}" destId="{2A19BDF6-1636-4933-8EE6-BB65B47C6342}" srcOrd="0" destOrd="0" presId="urn:microsoft.com/office/officeart/2005/8/layout/orgChart1"/>
    <dgm:cxn modelId="{A167D66B-4E69-4A49-B5B0-A4601800D8ED}" type="presOf" srcId="{AFE07B37-21CE-4C39-961A-492AE41BB134}" destId="{F95360A9-A7AA-4251-A7E6-3ACAF3F69136}" srcOrd="1" destOrd="0" presId="urn:microsoft.com/office/officeart/2005/8/layout/orgChart1"/>
    <dgm:cxn modelId="{D31A3B72-810D-4CA1-B3D1-C09CA4377B5A}" type="presOf" srcId="{FF6A8DA7-19C6-45B3-8489-F486FCE62FBC}" destId="{FA588888-53CF-4224-87EF-F5F08321425D}" srcOrd="0" destOrd="0" presId="urn:microsoft.com/office/officeart/2005/8/layout/orgChart1"/>
    <dgm:cxn modelId="{2B9AFC49-4908-4FF2-A9CB-F38BC0CF8196}" type="presOf" srcId="{3F10D5A9-9C32-4B40-9F91-D0878D9FCE09}" destId="{F60F5B65-B7FE-4237-8F9E-CA82DB959BDD}" srcOrd="1" destOrd="0" presId="urn:microsoft.com/office/officeart/2005/8/layout/orgChart1"/>
    <dgm:cxn modelId="{12AE5D40-9FE0-4801-A160-5D6CAD4C0763}" type="presOf" srcId="{FA98C124-5467-491B-B855-9F4BF6E42363}" destId="{EADFB36A-36AF-48C0-AA45-05543DA4B267}" srcOrd="1" destOrd="0" presId="urn:microsoft.com/office/officeart/2005/8/layout/orgChart1"/>
    <dgm:cxn modelId="{CFB897E6-FC15-49EF-A249-64CDDAD6559C}" type="presOf" srcId="{FD976CAB-071E-4642-95C3-9BC7FA6AD0B6}" destId="{45138E84-057B-46C6-9C98-0FE647E4CC4C}" srcOrd="0" destOrd="0" presId="urn:microsoft.com/office/officeart/2005/8/layout/orgChart1"/>
    <dgm:cxn modelId="{0ED40A30-975A-4E45-A2CF-3BEE9087AB09}" type="presOf" srcId="{154F2165-B35A-4EB1-8C7E-27EBDC1C1E63}" destId="{89239F32-5EAE-4775-9017-A8B8F091A29D}" srcOrd="0" destOrd="0" presId="urn:microsoft.com/office/officeart/2005/8/layout/orgChart1"/>
    <dgm:cxn modelId="{13055ACE-D92C-428C-A45A-FAB5760397CB}" type="presOf" srcId="{DE853812-5BBC-4949-9331-EA09831332C0}" destId="{A29ECBCA-9AEE-4D4A-9F22-C3CB6F2AB418}" srcOrd="1" destOrd="0" presId="urn:microsoft.com/office/officeart/2005/8/layout/orgChart1"/>
    <dgm:cxn modelId="{A1A693B4-2F13-44DE-B06A-131CE45E176F}" srcId="{AACF5925-BB71-4AB5-A6F6-7EF317C528C4}" destId="{38E521F2-9869-44D8-B192-F7AC04D222CB}" srcOrd="1" destOrd="0" parTransId="{FF6A8DA7-19C6-45B3-8489-F486FCE62FBC}" sibTransId="{B5873467-1E26-43DE-B2B0-8797D655524C}"/>
    <dgm:cxn modelId="{4DE7CAC4-59A9-440B-8DF9-4712838C83E6}" type="presOf" srcId="{E7689340-16F2-4EBD-991B-11DB500F15AB}" destId="{A955F1C6-E0B0-4F01-95AD-EEF41F3AF566}" srcOrd="1" destOrd="0" presId="urn:microsoft.com/office/officeart/2005/8/layout/orgChart1"/>
    <dgm:cxn modelId="{06DDC42B-19BC-4729-8992-AE422A6E9026}" type="presOf" srcId="{3C27AB00-113A-474C-9122-BE50C2B614CC}" destId="{9D7C3275-D3D0-4625-BD0E-93EF9B857743}" srcOrd="0" destOrd="0" presId="urn:microsoft.com/office/officeart/2005/8/layout/orgChart1"/>
    <dgm:cxn modelId="{BF5F6EC8-2D29-4811-B6D1-0AB2D955BA32}" type="presOf" srcId="{8CBEE263-131D-4D1A-BD1F-892BADB784D2}" destId="{3F76A680-CDB5-4E8C-9502-C0CB379527F0}" srcOrd="1" destOrd="0" presId="urn:microsoft.com/office/officeart/2005/8/layout/orgChart1"/>
    <dgm:cxn modelId="{33CFD34B-B6DA-47B2-AE40-E84758628CEC}" type="presOf" srcId="{80482062-CE27-49AF-B74C-74B870018AAF}" destId="{5617E181-DC0F-4A90-846C-664254091CE7}" srcOrd="0" destOrd="0" presId="urn:microsoft.com/office/officeart/2005/8/layout/orgChart1"/>
    <dgm:cxn modelId="{EE8427A6-BFFD-4429-BB90-06BA5F167EA3}" srcId="{E7689340-16F2-4EBD-991B-11DB500F15AB}" destId="{3F10D5A9-9C32-4B40-9F91-D0878D9FCE09}" srcOrd="0" destOrd="0" parTransId="{196AD913-2D65-4A34-9929-F1148B510AD5}" sibTransId="{901051AC-11B7-4A8E-86EA-501A6444781E}"/>
    <dgm:cxn modelId="{F90964E3-95A3-4E06-89B1-8D9A9AE30B97}" srcId="{8CBEE263-131D-4D1A-BD1F-892BADB784D2}" destId="{08104D84-7A55-45F8-A712-FAC0D5429600}" srcOrd="1" destOrd="0" parTransId="{A3A34BC2-0A50-4F2E-8A4E-1469C5ACEA20}" sibTransId="{0AB8422E-B23A-4EEF-88C5-3ADD17777A8B}"/>
    <dgm:cxn modelId="{8AC2F5D4-BB7E-4B72-B2FD-26CAEEE029CD}" type="presOf" srcId="{35CA32BD-67BF-4405-B251-BE90D576D6B7}" destId="{FA75661C-A29D-4A20-AB8D-5EFFDB508779}" srcOrd="0" destOrd="0" presId="urn:microsoft.com/office/officeart/2005/8/layout/orgChart1"/>
    <dgm:cxn modelId="{D593B3A1-8E38-48E3-915D-A91B5AEAECB7}" type="presOf" srcId="{38E521F2-9869-44D8-B192-F7AC04D222CB}" destId="{7614D8EF-CFF1-4A51-B3D9-E4B125A9601B}" srcOrd="0" destOrd="0" presId="urn:microsoft.com/office/officeart/2005/8/layout/orgChart1"/>
    <dgm:cxn modelId="{59E8A198-A628-442A-A94C-66347DCC6E31}" srcId="{08104D84-7A55-45F8-A712-FAC0D5429600}" destId="{40FD333B-5D18-49B3-9DEB-2AD086C24F28}" srcOrd="0" destOrd="0" parTransId="{80482062-CE27-49AF-B74C-74B870018AAF}" sibTransId="{4161A548-9323-4BBA-87FF-E158668CE0DA}"/>
    <dgm:cxn modelId="{D626F8B4-16EA-452E-BA24-E9849C2CBC53}" type="presOf" srcId="{3DB86ED3-AB2F-47F3-831F-E5C65CE52E3B}" destId="{74772D96-C7CA-4E9A-B317-D7773688F732}" srcOrd="0" destOrd="0" presId="urn:microsoft.com/office/officeart/2005/8/layout/orgChart1"/>
    <dgm:cxn modelId="{3B403C8B-EBCC-407B-9884-5AFE508CE0D9}" srcId="{8CBEE263-131D-4D1A-BD1F-892BADB784D2}" destId="{3DB86ED3-AB2F-47F3-831F-E5C65CE52E3B}" srcOrd="2" destOrd="0" parTransId="{BFC88DA2-0E41-431B-BE51-E8E6DFB4273A}" sibTransId="{7F86925B-4BF9-4882-A74D-DAD9709E13FB}"/>
    <dgm:cxn modelId="{D6809832-136D-4644-B068-7BE4080D564F}" type="presOf" srcId="{40FD333B-5D18-49B3-9DEB-2AD086C24F28}" destId="{DE7AF914-854C-4CD0-B79E-2173BEDEE960}" srcOrd="1" destOrd="0" presId="urn:microsoft.com/office/officeart/2005/8/layout/orgChart1"/>
    <dgm:cxn modelId="{29EED2C6-3DC3-4AEF-B259-918A4B07DB28}" type="presOf" srcId="{3F10D5A9-9C32-4B40-9F91-D0878D9FCE09}" destId="{1F1FF9F2-9126-4439-923B-3523169CEB27}" srcOrd="0" destOrd="0" presId="urn:microsoft.com/office/officeart/2005/8/layout/orgChart1"/>
    <dgm:cxn modelId="{0372F96E-E35A-490F-83FD-C7E5D1FC1D32}" type="presOf" srcId="{D57A7FFF-8E15-41C4-AAD7-218DCDD93073}" destId="{DBAAD659-45CD-42C0-9295-B22C1724A02E}" srcOrd="1" destOrd="0" presId="urn:microsoft.com/office/officeart/2005/8/layout/orgChart1"/>
    <dgm:cxn modelId="{E53E7E71-A45D-47D6-8966-BB3068AE92A3}" srcId="{BD2C9730-3C08-4393-A022-6D898EF6B243}" destId="{DE853812-5BBC-4949-9331-EA09831332C0}" srcOrd="0" destOrd="0" parTransId="{C9CDAA8E-4EB3-4201-AF2C-99A2DF9893C1}" sibTransId="{1CC957BD-6969-42A4-BDEB-BEBF53B4FAE7}"/>
    <dgm:cxn modelId="{B16B151F-075E-4B68-A476-E5171D6D5028}" type="presOf" srcId="{38E521F2-9869-44D8-B192-F7AC04D222CB}" destId="{DB792692-4A9A-4551-8054-8B96C17607EF}" srcOrd="1" destOrd="0" presId="urn:microsoft.com/office/officeart/2005/8/layout/orgChart1"/>
    <dgm:cxn modelId="{CAA1066D-3A53-42C1-A1DF-654872DB64B7}" type="presOf" srcId="{196AD913-2D65-4A34-9929-F1148B510AD5}" destId="{A2E8C9DC-F074-4751-8D2E-8F1CF1DBC4E8}" srcOrd="0" destOrd="0" presId="urn:microsoft.com/office/officeart/2005/8/layout/orgChart1"/>
    <dgm:cxn modelId="{38F01BDA-0971-45B2-B3F8-03574D96DA29}" type="presOf" srcId="{08104D84-7A55-45F8-A712-FAC0D5429600}" destId="{C196010D-7454-417A-96C0-DC56A9E44748}" srcOrd="1" destOrd="0" presId="urn:microsoft.com/office/officeart/2005/8/layout/orgChart1"/>
    <dgm:cxn modelId="{AF8B38D6-CB45-4528-941F-4F6211A76DFF}" type="presOf" srcId="{75AD9D52-64E2-40E3-928F-DFDE90882F58}" destId="{B0617BAD-F05F-4542-B0F5-6D5E8DED2DA2}" srcOrd="0" destOrd="0" presId="urn:microsoft.com/office/officeart/2005/8/layout/orgChart1"/>
    <dgm:cxn modelId="{A9909684-6B52-4BD8-8573-706D236F6020}" srcId="{8CBEE263-131D-4D1A-BD1F-892BADB784D2}" destId="{BD2C9730-3C08-4393-A022-6D898EF6B243}" srcOrd="3" destOrd="0" parTransId="{3C27AB00-113A-474C-9122-BE50C2B614CC}" sibTransId="{9AD9A553-5E37-491A-B1EA-70FDA4FED715}"/>
    <dgm:cxn modelId="{4F30B63D-B106-4B8D-BD9E-C71144114C61}" type="presOf" srcId="{BD2C9730-3C08-4393-A022-6D898EF6B243}" destId="{B4CCF16A-7CA9-4726-A586-E01792DFE3AD}" srcOrd="1" destOrd="0" presId="urn:microsoft.com/office/officeart/2005/8/layout/orgChart1"/>
    <dgm:cxn modelId="{6904FF7B-9AAE-4F0E-AAB8-9112E305D303}" type="presOf" srcId="{AACF5925-BB71-4AB5-A6F6-7EF317C528C4}" destId="{FF6798BE-46C7-4701-9886-1429DD7040AC}" srcOrd="1" destOrd="0" presId="urn:microsoft.com/office/officeart/2005/8/layout/orgChart1"/>
    <dgm:cxn modelId="{EC73A477-2D9C-4FC6-8896-EE03D01CD2B7}" type="presOf" srcId="{B048CB1D-3213-42C6-B38D-649CE579D3FC}" destId="{0FF53D2A-526C-416E-B487-0C171D4ADF64}" srcOrd="1" destOrd="0" presId="urn:microsoft.com/office/officeart/2005/8/layout/orgChart1"/>
    <dgm:cxn modelId="{F98935D8-FF00-4EF0-A523-1EF503A809DD}" srcId="{B048CB1D-3213-42C6-B38D-649CE579D3FC}" destId="{E7689340-16F2-4EBD-991B-11DB500F15AB}" srcOrd="1" destOrd="0" parTransId="{20702356-6E92-4350-8B3D-E6E98DA3F3AC}" sibTransId="{925A448B-D940-4560-BAFA-BBCF4D0162FE}"/>
    <dgm:cxn modelId="{176FF171-5409-4111-8C67-AAFBA6277894}" srcId="{E7689340-16F2-4EBD-991B-11DB500F15AB}" destId="{AFE07B37-21CE-4C39-961A-492AE41BB134}" srcOrd="1" destOrd="0" parTransId="{35CA32BD-67BF-4405-B251-BE90D576D6B7}" sibTransId="{B5987AF5-21DF-49EA-AF54-9E9DB6E66B12}"/>
    <dgm:cxn modelId="{E5829084-3E2A-4D84-B328-5D58AE31A5B9}" type="presOf" srcId="{B048CB1D-3213-42C6-B38D-649CE579D3FC}" destId="{07ACABDC-B06B-48AB-A12A-A72C4541CD9B}" srcOrd="0" destOrd="0" presId="urn:microsoft.com/office/officeart/2005/8/layout/orgChart1"/>
    <dgm:cxn modelId="{8059B64D-9D26-42AB-A6E6-C8C34022D958}" type="presOf" srcId="{F138D3B5-031B-47D1-AB3D-03295122B7FC}" destId="{1D6AFE1F-BBCC-4BED-8440-BB247488DE33}" srcOrd="1" destOrd="0" presId="urn:microsoft.com/office/officeart/2005/8/layout/orgChart1"/>
    <dgm:cxn modelId="{27E3B8B1-2D73-4C17-88B7-21D9D79970A8}" type="presOf" srcId="{BD2C9730-3C08-4393-A022-6D898EF6B243}" destId="{CDCC045D-726E-4B67-B97E-CBA374B3C7CB}" srcOrd="0" destOrd="0" presId="urn:microsoft.com/office/officeart/2005/8/layout/orgChart1"/>
    <dgm:cxn modelId="{9FB871D6-4E8F-4BF7-84FB-9CEC401F85DD}" srcId="{B048CB1D-3213-42C6-B38D-649CE579D3FC}" destId="{AACF5925-BB71-4AB5-A6F6-7EF317C528C4}" srcOrd="0" destOrd="0" parTransId="{8BD82368-B233-4601-80EE-00E951A13567}" sibTransId="{C1C56D42-0A94-4A7E-9AA8-EB73E2FDF7F2}"/>
    <dgm:cxn modelId="{71017E54-B8E9-48AF-B39A-93BB47B18B8F}" type="presOf" srcId="{E7689340-16F2-4EBD-991B-11DB500F15AB}" destId="{AA88FDA9-C0BB-44D5-A5AB-70F78B8EA531}" srcOrd="0" destOrd="0" presId="urn:microsoft.com/office/officeart/2005/8/layout/orgChart1"/>
    <dgm:cxn modelId="{B92CBDF0-D866-49D7-87D8-860072ED2295}" type="presOf" srcId="{9535472F-B476-4F2E-9D80-A1640540D0D2}" destId="{9B1D6897-FBDD-4FCD-BB96-B592D062FA8A}" srcOrd="1" destOrd="0" presId="urn:microsoft.com/office/officeart/2005/8/layout/orgChart1"/>
    <dgm:cxn modelId="{30629101-8B85-4876-A1E6-C907E7981556}" type="presOf" srcId="{C9CDAA8E-4EB3-4201-AF2C-99A2DF9893C1}" destId="{8813E7CE-B5A3-4438-9354-406A8DD4F0AE}" srcOrd="0" destOrd="0" presId="urn:microsoft.com/office/officeart/2005/8/layout/orgChart1"/>
    <dgm:cxn modelId="{942F24F0-773E-4F6B-9C23-96A17FE09B3E}" srcId="{AACF5925-BB71-4AB5-A6F6-7EF317C528C4}" destId="{F138D3B5-031B-47D1-AB3D-03295122B7FC}" srcOrd="0" destOrd="0" parTransId="{F83925F0-074F-4472-8BCD-6AEE7F4F5D79}" sibTransId="{E34597F1-6D76-490D-9A89-583B4E5C1997}"/>
    <dgm:cxn modelId="{B56DCDE7-E824-407E-BE39-65400B01CFAB}" type="presParOf" srcId="{45138E84-057B-46C6-9C98-0FE647E4CC4C}" destId="{1DB34B99-8209-450B-A3AE-B3AC0DB02609}" srcOrd="0" destOrd="0" presId="urn:microsoft.com/office/officeart/2005/8/layout/orgChart1"/>
    <dgm:cxn modelId="{7AFAE4BF-21E2-4427-A663-CC7138F13FB1}" type="presParOf" srcId="{1DB34B99-8209-450B-A3AE-B3AC0DB02609}" destId="{01946477-356D-4890-BB91-D25E74156CAB}" srcOrd="0" destOrd="0" presId="urn:microsoft.com/office/officeart/2005/8/layout/orgChart1"/>
    <dgm:cxn modelId="{4B87DB7D-58B4-453B-8215-089AF602BA25}" type="presParOf" srcId="{01946477-356D-4890-BB91-D25E74156CAB}" destId="{66F2FAA1-84C1-4C0B-8BC8-8631CDF40DF5}" srcOrd="0" destOrd="0" presId="urn:microsoft.com/office/officeart/2005/8/layout/orgChart1"/>
    <dgm:cxn modelId="{9436F4D8-474E-4D63-9EDE-A8A806F5C841}" type="presParOf" srcId="{01946477-356D-4890-BB91-D25E74156CAB}" destId="{3F76A680-CDB5-4E8C-9502-C0CB379527F0}" srcOrd="1" destOrd="0" presId="urn:microsoft.com/office/officeart/2005/8/layout/orgChart1"/>
    <dgm:cxn modelId="{0D9AD622-C46D-4725-B47F-3FE90BF556EB}" type="presParOf" srcId="{1DB34B99-8209-450B-A3AE-B3AC0DB02609}" destId="{D7715F2F-6297-4466-8C4C-246DEECAD3A2}" srcOrd="1" destOrd="0" presId="urn:microsoft.com/office/officeart/2005/8/layout/orgChart1"/>
    <dgm:cxn modelId="{AC4B581A-1E9E-417F-A6A7-246F7146B240}" type="presParOf" srcId="{D7715F2F-6297-4466-8C4C-246DEECAD3A2}" destId="{257FE69F-2084-46F6-A2AF-F27D98EC2710}" srcOrd="0" destOrd="0" presId="urn:microsoft.com/office/officeart/2005/8/layout/orgChart1"/>
    <dgm:cxn modelId="{274F87B5-4D26-4FE5-AEFD-FDB7E073B345}" type="presParOf" srcId="{D7715F2F-6297-4466-8C4C-246DEECAD3A2}" destId="{4E770673-AE31-43E3-8E69-948D7FB5CC73}" srcOrd="1" destOrd="0" presId="urn:microsoft.com/office/officeart/2005/8/layout/orgChart1"/>
    <dgm:cxn modelId="{414B3CA9-CAC6-4F7A-B0DE-1FDFADF97763}" type="presParOf" srcId="{4E770673-AE31-43E3-8E69-948D7FB5CC73}" destId="{29AB5C9D-9742-4982-BD8D-F355DA95725B}" srcOrd="0" destOrd="0" presId="urn:microsoft.com/office/officeart/2005/8/layout/orgChart1"/>
    <dgm:cxn modelId="{074D7BBB-C9D4-48DF-8C12-52872D6D6DE7}" type="presParOf" srcId="{29AB5C9D-9742-4982-BD8D-F355DA95725B}" destId="{F69A23A1-C499-4782-A644-F12C1AFE10F9}" srcOrd="0" destOrd="0" presId="urn:microsoft.com/office/officeart/2005/8/layout/orgChart1"/>
    <dgm:cxn modelId="{084FE65E-E969-4938-ACCD-F13DE535A1E6}" type="presParOf" srcId="{29AB5C9D-9742-4982-BD8D-F355DA95725B}" destId="{C196010D-7454-417A-96C0-DC56A9E44748}" srcOrd="1" destOrd="0" presId="urn:microsoft.com/office/officeart/2005/8/layout/orgChart1"/>
    <dgm:cxn modelId="{2F0548E2-C7DF-4035-A2F7-2A284E411D25}" type="presParOf" srcId="{4E770673-AE31-43E3-8E69-948D7FB5CC73}" destId="{26EB9C9E-929D-4BAC-88A6-5D71B78D49A0}" srcOrd="1" destOrd="0" presId="urn:microsoft.com/office/officeart/2005/8/layout/orgChart1"/>
    <dgm:cxn modelId="{6105C992-A015-4515-B9D2-A7773E1697C3}" type="presParOf" srcId="{26EB9C9E-929D-4BAC-88A6-5D71B78D49A0}" destId="{5617E181-DC0F-4A90-846C-664254091CE7}" srcOrd="0" destOrd="0" presId="urn:microsoft.com/office/officeart/2005/8/layout/orgChart1"/>
    <dgm:cxn modelId="{AA3BFBDE-7090-4130-AB21-09767456B3EF}" type="presParOf" srcId="{26EB9C9E-929D-4BAC-88A6-5D71B78D49A0}" destId="{968B22AF-90A2-4ED3-833F-70DB6BFAE701}" srcOrd="1" destOrd="0" presId="urn:microsoft.com/office/officeart/2005/8/layout/orgChart1"/>
    <dgm:cxn modelId="{2BC5C073-B5B9-4902-9ED0-58B84446D604}" type="presParOf" srcId="{968B22AF-90A2-4ED3-833F-70DB6BFAE701}" destId="{B3A0B04E-9536-497A-B69A-D35BDAFF1314}" srcOrd="0" destOrd="0" presId="urn:microsoft.com/office/officeart/2005/8/layout/orgChart1"/>
    <dgm:cxn modelId="{D3E6CACD-49B5-4D3D-AF32-B27909C41F91}" type="presParOf" srcId="{B3A0B04E-9536-497A-B69A-D35BDAFF1314}" destId="{E4A44766-55AA-4E4F-A330-FC78E7E4A843}" srcOrd="0" destOrd="0" presId="urn:microsoft.com/office/officeart/2005/8/layout/orgChart1"/>
    <dgm:cxn modelId="{8EE1BB68-5BD7-47A7-938F-74A4B383025E}" type="presParOf" srcId="{B3A0B04E-9536-497A-B69A-D35BDAFF1314}" destId="{DE7AF914-854C-4CD0-B79E-2173BEDEE960}" srcOrd="1" destOrd="0" presId="urn:microsoft.com/office/officeart/2005/8/layout/orgChart1"/>
    <dgm:cxn modelId="{04F53BF3-6B6E-41A9-B71C-C8BDD7A5D174}" type="presParOf" srcId="{968B22AF-90A2-4ED3-833F-70DB6BFAE701}" destId="{96BA2EF8-54F3-44FF-AA17-517387853BE7}" srcOrd="1" destOrd="0" presId="urn:microsoft.com/office/officeart/2005/8/layout/orgChart1"/>
    <dgm:cxn modelId="{876A0102-E4A4-4B24-8A87-D861537460B0}" type="presParOf" srcId="{968B22AF-90A2-4ED3-833F-70DB6BFAE701}" destId="{AD104338-8F63-41FF-B6B5-AFA2BE9556A3}" srcOrd="2" destOrd="0" presId="urn:microsoft.com/office/officeart/2005/8/layout/orgChart1"/>
    <dgm:cxn modelId="{FFCF5E0C-23D6-4B2C-BB11-B8A663F31818}" type="presParOf" srcId="{4E770673-AE31-43E3-8E69-948D7FB5CC73}" destId="{E4499A8D-5DAE-4DDC-A596-D59400A1D49E}" srcOrd="2" destOrd="0" presId="urn:microsoft.com/office/officeart/2005/8/layout/orgChart1"/>
    <dgm:cxn modelId="{0D848F9D-AA13-42D2-84E3-182115041FA4}" type="presParOf" srcId="{D7715F2F-6297-4466-8C4C-246DEECAD3A2}" destId="{386B2D2F-54CF-4451-8514-0741583A0672}" srcOrd="2" destOrd="0" presId="urn:microsoft.com/office/officeart/2005/8/layout/orgChart1"/>
    <dgm:cxn modelId="{B9D57F91-5961-441A-9919-08487B0D7A00}" type="presParOf" srcId="{D7715F2F-6297-4466-8C4C-246DEECAD3A2}" destId="{FC606945-6C65-4BA0-83B3-96AAE73F7A61}" srcOrd="3" destOrd="0" presId="urn:microsoft.com/office/officeart/2005/8/layout/orgChart1"/>
    <dgm:cxn modelId="{08181441-240D-469C-8694-3B6EB8DB14E4}" type="presParOf" srcId="{FC606945-6C65-4BA0-83B3-96AAE73F7A61}" destId="{74DD6D26-4EC7-40DC-B332-F2644D486905}" srcOrd="0" destOrd="0" presId="urn:microsoft.com/office/officeart/2005/8/layout/orgChart1"/>
    <dgm:cxn modelId="{9025A0E2-F185-489E-A90B-5D0BF2555B04}" type="presParOf" srcId="{74DD6D26-4EC7-40DC-B332-F2644D486905}" destId="{74772D96-C7CA-4E9A-B317-D7773688F732}" srcOrd="0" destOrd="0" presId="urn:microsoft.com/office/officeart/2005/8/layout/orgChart1"/>
    <dgm:cxn modelId="{0E40B88A-FBF0-4548-AE6A-5F219AAEAF0B}" type="presParOf" srcId="{74DD6D26-4EC7-40DC-B332-F2644D486905}" destId="{0423E467-9810-422A-91EE-85EA36D49417}" srcOrd="1" destOrd="0" presId="urn:microsoft.com/office/officeart/2005/8/layout/orgChart1"/>
    <dgm:cxn modelId="{1CF2E7A8-45B1-49D2-A67C-5001BB8849D3}" type="presParOf" srcId="{FC606945-6C65-4BA0-83B3-96AAE73F7A61}" destId="{72271731-7A52-406B-9FDA-CB49BE5BF3E7}" srcOrd="1" destOrd="0" presId="urn:microsoft.com/office/officeart/2005/8/layout/orgChart1"/>
    <dgm:cxn modelId="{B023ACA8-3ADB-4717-B019-E7C17B919AAB}" type="presParOf" srcId="{72271731-7A52-406B-9FDA-CB49BE5BF3E7}" destId="{B0617BAD-F05F-4542-B0F5-6D5E8DED2DA2}" srcOrd="0" destOrd="0" presId="urn:microsoft.com/office/officeart/2005/8/layout/orgChart1"/>
    <dgm:cxn modelId="{01C16D29-661E-4534-B2D6-20FD3FE91E68}" type="presParOf" srcId="{72271731-7A52-406B-9FDA-CB49BE5BF3E7}" destId="{512A0A42-11BB-43D9-8C9D-6DA49C1EA97D}" srcOrd="1" destOrd="0" presId="urn:microsoft.com/office/officeart/2005/8/layout/orgChart1"/>
    <dgm:cxn modelId="{FB025353-E1CB-47C7-B6AD-35642D50247D}" type="presParOf" srcId="{512A0A42-11BB-43D9-8C9D-6DA49C1EA97D}" destId="{609B01CA-2249-4566-BD6A-B9B10E866D59}" srcOrd="0" destOrd="0" presId="urn:microsoft.com/office/officeart/2005/8/layout/orgChart1"/>
    <dgm:cxn modelId="{66CFF55E-55F1-417A-9E50-04707CE04913}" type="presParOf" srcId="{609B01CA-2249-4566-BD6A-B9B10E866D59}" destId="{CFA703B5-AF5A-4CE9-8D27-1AEA0E98A5C1}" srcOrd="0" destOrd="0" presId="urn:microsoft.com/office/officeart/2005/8/layout/orgChart1"/>
    <dgm:cxn modelId="{A0E5E5D5-A41E-4431-A39C-05331612903A}" type="presParOf" srcId="{609B01CA-2249-4566-BD6A-B9B10E866D59}" destId="{EADFB36A-36AF-48C0-AA45-05543DA4B267}" srcOrd="1" destOrd="0" presId="urn:microsoft.com/office/officeart/2005/8/layout/orgChart1"/>
    <dgm:cxn modelId="{72D8BEA9-5880-479D-9E6F-354AC436E974}" type="presParOf" srcId="{512A0A42-11BB-43D9-8C9D-6DA49C1EA97D}" destId="{EF3029A4-42AF-4232-B320-2161431431B9}" srcOrd="1" destOrd="0" presId="urn:microsoft.com/office/officeart/2005/8/layout/orgChart1"/>
    <dgm:cxn modelId="{839E3551-935E-43A8-975B-1CD2BA15BD23}" type="presParOf" srcId="{512A0A42-11BB-43D9-8C9D-6DA49C1EA97D}" destId="{CF8A8F78-8D66-433D-BB5E-72902BF5B3F8}" srcOrd="2" destOrd="0" presId="urn:microsoft.com/office/officeart/2005/8/layout/orgChart1"/>
    <dgm:cxn modelId="{27A9440E-91A5-4494-97A5-EC9B90D57A07}" type="presParOf" srcId="{72271731-7A52-406B-9FDA-CB49BE5BF3E7}" destId="{89239F32-5EAE-4775-9017-A8B8F091A29D}" srcOrd="2" destOrd="0" presId="urn:microsoft.com/office/officeart/2005/8/layout/orgChart1"/>
    <dgm:cxn modelId="{5FAF6CF7-71F2-4550-B1DC-CF9125768357}" type="presParOf" srcId="{72271731-7A52-406B-9FDA-CB49BE5BF3E7}" destId="{45CACAF6-4B6F-43C4-B1AC-0EFC6430EF54}" srcOrd="3" destOrd="0" presId="urn:microsoft.com/office/officeart/2005/8/layout/orgChart1"/>
    <dgm:cxn modelId="{406B85F8-876C-4FB7-8DD5-BC5D46BD2DFB}" type="presParOf" srcId="{45CACAF6-4B6F-43C4-B1AC-0EFC6430EF54}" destId="{20CC9AAD-4982-45FA-B6BA-12D2F2520F17}" srcOrd="0" destOrd="0" presId="urn:microsoft.com/office/officeart/2005/8/layout/orgChart1"/>
    <dgm:cxn modelId="{2E691E8B-FC6C-4E25-8EEB-25DA7F4E879A}" type="presParOf" srcId="{20CC9AAD-4982-45FA-B6BA-12D2F2520F17}" destId="{2A19BDF6-1636-4933-8EE6-BB65B47C6342}" srcOrd="0" destOrd="0" presId="urn:microsoft.com/office/officeart/2005/8/layout/orgChart1"/>
    <dgm:cxn modelId="{29D83328-DCE6-483F-9188-6E2AC1E34D95}" type="presParOf" srcId="{20CC9AAD-4982-45FA-B6BA-12D2F2520F17}" destId="{42C5AB3E-1AE0-4128-A40B-698F1B1BA235}" srcOrd="1" destOrd="0" presId="urn:microsoft.com/office/officeart/2005/8/layout/orgChart1"/>
    <dgm:cxn modelId="{7FB6AE99-456A-4368-9AEF-5E880D5E8A3B}" type="presParOf" srcId="{45CACAF6-4B6F-43C4-B1AC-0EFC6430EF54}" destId="{8DDE7660-BE34-42CB-BBB6-CC2D3647381A}" srcOrd="1" destOrd="0" presId="urn:microsoft.com/office/officeart/2005/8/layout/orgChart1"/>
    <dgm:cxn modelId="{85CFC29C-46F0-4F4E-90D9-F6B0B3A213F3}" type="presParOf" srcId="{45CACAF6-4B6F-43C4-B1AC-0EFC6430EF54}" destId="{8F5AD7D9-3B01-4854-8C39-CD1F7B1258F2}" srcOrd="2" destOrd="0" presId="urn:microsoft.com/office/officeart/2005/8/layout/orgChart1"/>
    <dgm:cxn modelId="{1A55810A-87B8-4D75-BAA0-F59B0AA75A55}" type="presParOf" srcId="{FC606945-6C65-4BA0-83B3-96AAE73F7A61}" destId="{6B1B8340-2278-4794-9D6A-CC22298D49DD}" srcOrd="2" destOrd="0" presId="urn:microsoft.com/office/officeart/2005/8/layout/orgChart1"/>
    <dgm:cxn modelId="{B7A242B0-675E-4C1E-AB29-09FD99E8FEA5}" type="presParOf" srcId="{D7715F2F-6297-4466-8C4C-246DEECAD3A2}" destId="{9D7C3275-D3D0-4625-BD0E-93EF9B857743}" srcOrd="4" destOrd="0" presId="urn:microsoft.com/office/officeart/2005/8/layout/orgChart1"/>
    <dgm:cxn modelId="{15689E4A-5665-45FC-9F63-9F53F18B3285}" type="presParOf" srcId="{D7715F2F-6297-4466-8C4C-246DEECAD3A2}" destId="{CEF3200B-83D9-4933-8FB1-134BA71BFF48}" srcOrd="5" destOrd="0" presId="urn:microsoft.com/office/officeart/2005/8/layout/orgChart1"/>
    <dgm:cxn modelId="{6FDC00AD-BBC2-43CB-B843-523E153445F9}" type="presParOf" srcId="{CEF3200B-83D9-4933-8FB1-134BA71BFF48}" destId="{C97E6217-7C00-414C-BE72-32D27F0A123A}" srcOrd="0" destOrd="0" presId="urn:microsoft.com/office/officeart/2005/8/layout/orgChart1"/>
    <dgm:cxn modelId="{008F423D-F337-47C3-8B2C-257A23F88D2C}" type="presParOf" srcId="{C97E6217-7C00-414C-BE72-32D27F0A123A}" destId="{CDCC045D-726E-4B67-B97E-CBA374B3C7CB}" srcOrd="0" destOrd="0" presId="urn:microsoft.com/office/officeart/2005/8/layout/orgChart1"/>
    <dgm:cxn modelId="{3302A3CA-A8A9-4328-B1DA-EF9B7ED3CB56}" type="presParOf" srcId="{C97E6217-7C00-414C-BE72-32D27F0A123A}" destId="{B4CCF16A-7CA9-4726-A586-E01792DFE3AD}" srcOrd="1" destOrd="0" presId="urn:microsoft.com/office/officeart/2005/8/layout/orgChart1"/>
    <dgm:cxn modelId="{6DE21F11-6A21-4BE0-9683-97CD6E7DB3E8}" type="presParOf" srcId="{CEF3200B-83D9-4933-8FB1-134BA71BFF48}" destId="{7CC34954-E4AA-479B-93B7-44BF9068B77D}" srcOrd="1" destOrd="0" presId="urn:microsoft.com/office/officeart/2005/8/layout/orgChart1"/>
    <dgm:cxn modelId="{9CC32B45-C9CB-4F8F-A1AA-56F6DD74E2B1}" type="presParOf" srcId="{7CC34954-E4AA-479B-93B7-44BF9068B77D}" destId="{8813E7CE-B5A3-4438-9354-406A8DD4F0AE}" srcOrd="0" destOrd="0" presId="urn:microsoft.com/office/officeart/2005/8/layout/orgChart1"/>
    <dgm:cxn modelId="{BE6FFFAF-EC26-4231-8C51-6DA567382A6E}" type="presParOf" srcId="{7CC34954-E4AA-479B-93B7-44BF9068B77D}" destId="{EB37BBBB-2578-4C46-A465-7F91BB15BB4B}" srcOrd="1" destOrd="0" presId="urn:microsoft.com/office/officeart/2005/8/layout/orgChart1"/>
    <dgm:cxn modelId="{1E4633B9-9140-4145-9CBC-7696C8F8F053}" type="presParOf" srcId="{EB37BBBB-2578-4C46-A465-7F91BB15BB4B}" destId="{62F3674F-DB84-4F35-9A85-E0B424C1CECE}" srcOrd="0" destOrd="0" presId="urn:microsoft.com/office/officeart/2005/8/layout/orgChart1"/>
    <dgm:cxn modelId="{C21E21FC-3FFC-49BA-8399-5F772E97BFF3}" type="presParOf" srcId="{62F3674F-DB84-4F35-9A85-E0B424C1CECE}" destId="{67DF76B9-0CFD-4901-98EA-3ADF82C32D9B}" srcOrd="0" destOrd="0" presId="urn:microsoft.com/office/officeart/2005/8/layout/orgChart1"/>
    <dgm:cxn modelId="{51EE932D-5602-437F-A9F3-71FEF360C3BB}" type="presParOf" srcId="{62F3674F-DB84-4F35-9A85-E0B424C1CECE}" destId="{A29ECBCA-9AEE-4D4A-9F22-C3CB6F2AB418}" srcOrd="1" destOrd="0" presId="urn:microsoft.com/office/officeart/2005/8/layout/orgChart1"/>
    <dgm:cxn modelId="{314FF91D-FADE-45BE-ACF5-E4D8B3DE7792}" type="presParOf" srcId="{EB37BBBB-2578-4C46-A465-7F91BB15BB4B}" destId="{2250E667-AC9F-4D7D-B5CD-3557C1F5F7C1}" srcOrd="1" destOrd="0" presId="urn:microsoft.com/office/officeart/2005/8/layout/orgChart1"/>
    <dgm:cxn modelId="{CA0F9D7E-866E-4E9A-A635-51C7F75CBCBB}" type="presParOf" srcId="{EB37BBBB-2578-4C46-A465-7F91BB15BB4B}" destId="{C54C1317-E374-4EA6-88A8-C136D04E3592}" srcOrd="2" destOrd="0" presId="urn:microsoft.com/office/officeart/2005/8/layout/orgChart1"/>
    <dgm:cxn modelId="{86FD0A1A-7329-4C71-BD31-A44A7EB60B71}" type="presParOf" srcId="{7CC34954-E4AA-479B-93B7-44BF9068B77D}" destId="{2802E0FC-5630-497E-BC28-823A7FD5F4B0}" srcOrd="2" destOrd="0" presId="urn:microsoft.com/office/officeart/2005/8/layout/orgChart1"/>
    <dgm:cxn modelId="{DD657755-6F7C-4523-8AE7-E50A65CCCEDF}" type="presParOf" srcId="{7CC34954-E4AA-479B-93B7-44BF9068B77D}" destId="{C5C6AF36-9FAF-4259-B75D-EE025E57AA54}" srcOrd="3" destOrd="0" presId="urn:microsoft.com/office/officeart/2005/8/layout/orgChart1"/>
    <dgm:cxn modelId="{92B529E6-24CF-417E-938F-C7757D1162E5}" type="presParOf" srcId="{C5C6AF36-9FAF-4259-B75D-EE025E57AA54}" destId="{44F2C634-19F3-4F88-ADAE-6401C4A4F5E7}" srcOrd="0" destOrd="0" presId="urn:microsoft.com/office/officeart/2005/8/layout/orgChart1"/>
    <dgm:cxn modelId="{6027927C-F26A-441D-AB35-CF3FE291A724}" type="presParOf" srcId="{44F2C634-19F3-4F88-ADAE-6401C4A4F5E7}" destId="{3499AFB5-8EAF-45AA-9E82-D135F407C84A}" srcOrd="0" destOrd="0" presId="urn:microsoft.com/office/officeart/2005/8/layout/orgChart1"/>
    <dgm:cxn modelId="{DDF2C37D-A1F0-4629-BD71-0ED00583928E}" type="presParOf" srcId="{44F2C634-19F3-4F88-ADAE-6401C4A4F5E7}" destId="{DBAAD659-45CD-42C0-9295-B22C1724A02E}" srcOrd="1" destOrd="0" presId="urn:microsoft.com/office/officeart/2005/8/layout/orgChart1"/>
    <dgm:cxn modelId="{8E3E8BDF-B11D-45C9-9DE7-16D747046AF1}" type="presParOf" srcId="{C5C6AF36-9FAF-4259-B75D-EE025E57AA54}" destId="{16CA2377-332D-448E-87A8-2FF5DBDBE945}" srcOrd="1" destOrd="0" presId="urn:microsoft.com/office/officeart/2005/8/layout/orgChart1"/>
    <dgm:cxn modelId="{0B40E0D2-288B-47BF-802E-07CCAC53583C}" type="presParOf" srcId="{C5C6AF36-9FAF-4259-B75D-EE025E57AA54}" destId="{4E22370E-92A2-4087-82B1-8D8646898E97}" srcOrd="2" destOrd="0" presId="urn:microsoft.com/office/officeart/2005/8/layout/orgChart1"/>
    <dgm:cxn modelId="{3D40C4C0-91A6-4077-A06F-02C1C84826F1}" type="presParOf" srcId="{CEF3200B-83D9-4933-8FB1-134BA71BFF48}" destId="{A3C2D5AA-A0AC-4C76-9617-FCA0CD4BBC8A}" srcOrd="2" destOrd="0" presId="urn:microsoft.com/office/officeart/2005/8/layout/orgChart1"/>
    <dgm:cxn modelId="{9D56EB81-F49D-4A0C-B422-12A88C8DA89C}" type="presParOf" srcId="{D7715F2F-6297-4466-8C4C-246DEECAD3A2}" destId="{FAB9DBDD-526F-44E0-BBBD-59EC8FECBB36}" srcOrd="6" destOrd="0" presId="urn:microsoft.com/office/officeart/2005/8/layout/orgChart1"/>
    <dgm:cxn modelId="{C4EAA9F8-340D-47B7-B6A5-A1A22385611B}" type="presParOf" srcId="{D7715F2F-6297-4466-8C4C-246DEECAD3A2}" destId="{9C44BDE2-0399-40F5-9208-ECAFCF38E042}" srcOrd="7" destOrd="0" presId="urn:microsoft.com/office/officeart/2005/8/layout/orgChart1"/>
    <dgm:cxn modelId="{66136825-4A0C-4527-88DA-048E7573C7F2}" type="presParOf" srcId="{9C44BDE2-0399-40F5-9208-ECAFCF38E042}" destId="{459CCF29-24FD-474E-9391-55CFDD5E029A}" srcOrd="0" destOrd="0" presId="urn:microsoft.com/office/officeart/2005/8/layout/orgChart1"/>
    <dgm:cxn modelId="{A4EE026A-CB54-4391-B3BD-E2DD6AEB4E35}" type="presParOf" srcId="{459CCF29-24FD-474E-9391-55CFDD5E029A}" destId="{07ACABDC-B06B-48AB-A12A-A72C4541CD9B}" srcOrd="0" destOrd="0" presId="urn:microsoft.com/office/officeart/2005/8/layout/orgChart1"/>
    <dgm:cxn modelId="{59454A11-1952-4135-AB03-6B9F1B7ED08E}" type="presParOf" srcId="{459CCF29-24FD-474E-9391-55CFDD5E029A}" destId="{0FF53D2A-526C-416E-B487-0C171D4ADF64}" srcOrd="1" destOrd="0" presId="urn:microsoft.com/office/officeart/2005/8/layout/orgChart1"/>
    <dgm:cxn modelId="{CEAA64B2-6908-4C3C-A3A7-CBCD0193682B}" type="presParOf" srcId="{9C44BDE2-0399-40F5-9208-ECAFCF38E042}" destId="{CC775840-06B4-4A52-85BF-5B25D3346209}" srcOrd="1" destOrd="0" presId="urn:microsoft.com/office/officeart/2005/8/layout/orgChart1"/>
    <dgm:cxn modelId="{FB3F262C-CC47-4899-B902-90CB25855E6A}" type="presParOf" srcId="{CC775840-06B4-4A52-85BF-5B25D3346209}" destId="{27752E39-4A0E-4827-846E-A6A0F89771A9}" srcOrd="0" destOrd="0" presId="urn:microsoft.com/office/officeart/2005/8/layout/orgChart1"/>
    <dgm:cxn modelId="{0D4275BA-AE69-4715-A5A0-0DE69FA89F34}" type="presParOf" srcId="{CC775840-06B4-4A52-85BF-5B25D3346209}" destId="{94DDCE9F-ADBC-447D-8243-A072F7B2908A}" srcOrd="1" destOrd="0" presId="urn:microsoft.com/office/officeart/2005/8/layout/orgChart1"/>
    <dgm:cxn modelId="{8558115E-87EA-4379-80C8-32C8C82B3EA8}" type="presParOf" srcId="{94DDCE9F-ADBC-447D-8243-A072F7B2908A}" destId="{DB43DE8F-26AA-4CB5-A819-3360983FAFAF}" srcOrd="0" destOrd="0" presId="urn:microsoft.com/office/officeart/2005/8/layout/orgChart1"/>
    <dgm:cxn modelId="{8C5988F2-3FDB-4FD0-9443-2657EE071FEB}" type="presParOf" srcId="{DB43DE8F-26AA-4CB5-A819-3360983FAFAF}" destId="{C6BEAC8E-FDF2-47D7-A081-0C15F03366B9}" srcOrd="0" destOrd="0" presId="urn:microsoft.com/office/officeart/2005/8/layout/orgChart1"/>
    <dgm:cxn modelId="{93A61336-B0FA-43AD-B3F5-FF4AE7CD1169}" type="presParOf" srcId="{DB43DE8F-26AA-4CB5-A819-3360983FAFAF}" destId="{FF6798BE-46C7-4701-9886-1429DD7040AC}" srcOrd="1" destOrd="0" presId="urn:microsoft.com/office/officeart/2005/8/layout/orgChart1"/>
    <dgm:cxn modelId="{B10E046A-846F-4A44-8FF1-FCE1E68AE6F4}" type="presParOf" srcId="{94DDCE9F-ADBC-447D-8243-A072F7B2908A}" destId="{26AD4181-3A99-47C5-B63B-CCB9AC1CCC92}" srcOrd="1" destOrd="0" presId="urn:microsoft.com/office/officeart/2005/8/layout/orgChart1"/>
    <dgm:cxn modelId="{5DB663A3-F925-4A3A-BDD6-B67BDEB85C7B}" type="presParOf" srcId="{26AD4181-3A99-47C5-B63B-CCB9AC1CCC92}" destId="{44367B73-C664-4A20-A4B0-1673B0FBFC45}" srcOrd="0" destOrd="0" presId="urn:microsoft.com/office/officeart/2005/8/layout/orgChart1"/>
    <dgm:cxn modelId="{91B68F0C-855C-4390-B4B6-E37502289B5D}" type="presParOf" srcId="{26AD4181-3A99-47C5-B63B-CCB9AC1CCC92}" destId="{1B4E8B7C-DBA2-44BE-9738-2AB4CC3FAED3}" srcOrd="1" destOrd="0" presId="urn:microsoft.com/office/officeart/2005/8/layout/orgChart1"/>
    <dgm:cxn modelId="{456426D6-DCA9-41D4-B34D-393736A1AF89}" type="presParOf" srcId="{1B4E8B7C-DBA2-44BE-9738-2AB4CC3FAED3}" destId="{2374C2AD-EC3A-48A9-9A0A-5DA810042726}" srcOrd="0" destOrd="0" presId="urn:microsoft.com/office/officeart/2005/8/layout/orgChart1"/>
    <dgm:cxn modelId="{84D691A5-9108-41DE-9FFC-162B3C01A158}" type="presParOf" srcId="{2374C2AD-EC3A-48A9-9A0A-5DA810042726}" destId="{1443A725-4B9B-42C8-A464-BC08DF6F30EB}" srcOrd="0" destOrd="0" presId="urn:microsoft.com/office/officeart/2005/8/layout/orgChart1"/>
    <dgm:cxn modelId="{5C788EAC-5FA7-41A2-8C03-6A6E8395ADE0}" type="presParOf" srcId="{2374C2AD-EC3A-48A9-9A0A-5DA810042726}" destId="{1D6AFE1F-BBCC-4BED-8440-BB247488DE33}" srcOrd="1" destOrd="0" presId="urn:microsoft.com/office/officeart/2005/8/layout/orgChart1"/>
    <dgm:cxn modelId="{1450A220-4174-4663-AB13-A7E1714386B9}" type="presParOf" srcId="{1B4E8B7C-DBA2-44BE-9738-2AB4CC3FAED3}" destId="{FBCD0338-EE6D-4ECE-830E-FE8BC4A05A3F}" srcOrd="1" destOrd="0" presId="urn:microsoft.com/office/officeart/2005/8/layout/orgChart1"/>
    <dgm:cxn modelId="{D1A15827-E8A3-42C3-8C9A-83498C4A2B9D}" type="presParOf" srcId="{1B4E8B7C-DBA2-44BE-9738-2AB4CC3FAED3}" destId="{F10FF5FE-248D-45F8-9639-ECA38F40C35A}" srcOrd="2" destOrd="0" presId="urn:microsoft.com/office/officeart/2005/8/layout/orgChart1"/>
    <dgm:cxn modelId="{BC0E7687-9457-46EC-8AE7-1726349F55ED}" type="presParOf" srcId="{26AD4181-3A99-47C5-B63B-CCB9AC1CCC92}" destId="{FA588888-53CF-4224-87EF-F5F08321425D}" srcOrd="2" destOrd="0" presId="urn:microsoft.com/office/officeart/2005/8/layout/orgChart1"/>
    <dgm:cxn modelId="{02CC1B4E-CF28-475F-B832-BDEFD113C040}" type="presParOf" srcId="{26AD4181-3A99-47C5-B63B-CCB9AC1CCC92}" destId="{B3AD9E1B-F5AD-4373-BF89-2B2C7CEDDD21}" srcOrd="3" destOrd="0" presId="urn:microsoft.com/office/officeart/2005/8/layout/orgChart1"/>
    <dgm:cxn modelId="{AC5BD927-875F-4705-8932-8F871575FE87}" type="presParOf" srcId="{B3AD9E1B-F5AD-4373-BF89-2B2C7CEDDD21}" destId="{E0DC6716-532F-4B5E-B38C-886BEABBEBBE}" srcOrd="0" destOrd="0" presId="urn:microsoft.com/office/officeart/2005/8/layout/orgChart1"/>
    <dgm:cxn modelId="{42D8D3D7-FB4D-4DB9-8D04-E0DA1A57404C}" type="presParOf" srcId="{E0DC6716-532F-4B5E-B38C-886BEABBEBBE}" destId="{7614D8EF-CFF1-4A51-B3D9-E4B125A9601B}" srcOrd="0" destOrd="0" presId="urn:microsoft.com/office/officeart/2005/8/layout/orgChart1"/>
    <dgm:cxn modelId="{24D5CE41-7E1E-4125-8F1A-9AF62099AEF8}" type="presParOf" srcId="{E0DC6716-532F-4B5E-B38C-886BEABBEBBE}" destId="{DB792692-4A9A-4551-8054-8B96C17607EF}" srcOrd="1" destOrd="0" presId="urn:microsoft.com/office/officeart/2005/8/layout/orgChart1"/>
    <dgm:cxn modelId="{E53C8B8B-6104-4108-A9B9-62E329628549}" type="presParOf" srcId="{B3AD9E1B-F5AD-4373-BF89-2B2C7CEDDD21}" destId="{583607F4-B0EC-4DE0-B843-2E3376CEC90F}" srcOrd="1" destOrd="0" presId="urn:microsoft.com/office/officeart/2005/8/layout/orgChart1"/>
    <dgm:cxn modelId="{BEB414A7-A270-40AA-B0D5-97FA398CF4BA}" type="presParOf" srcId="{B3AD9E1B-F5AD-4373-BF89-2B2C7CEDDD21}" destId="{DE29E123-3637-420B-A9DE-8EB65E5E6D26}" srcOrd="2" destOrd="0" presId="urn:microsoft.com/office/officeart/2005/8/layout/orgChart1"/>
    <dgm:cxn modelId="{E9830A5F-617C-41E4-A3A2-C4FDE141DF43}" type="presParOf" srcId="{94DDCE9F-ADBC-447D-8243-A072F7B2908A}" destId="{2A35D987-8866-41FB-9CE4-E3875B646C84}" srcOrd="2" destOrd="0" presId="urn:microsoft.com/office/officeart/2005/8/layout/orgChart1"/>
    <dgm:cxn modelId="{FAE6C385-5476-4FB3-ADE4-A6266B0A6EF6}" type="presParOf" srcId="{CC775840-06B4-4A52-85BF-5B25D3346209}" destId="{08BC922A-615F-4EAD-AD03-9891330DF509}" srcOrd="2" destOrd="0" presId="urn:microsoft.com/office/officeart/2005/8/layout/orgChart1"/>
    <dgm:cxn modelId="{38437D45-E2F2-4EE7-B4AB-F14290D8A10F}" type="presParOf" srcId="{CC775840-06B4-4A52-85BF-5B25D3346209}" destId="{41C7FF83-E4F9-44AB-9DC2-B16B72479363}" srcOrd="3" destOrd="0" presId="urn:microsoft.com/office/officeart/2005/8/layout/orgChart1"/>
    <dgm:cxn modelId="{35E143AB-292E-4446-9C03-05242A46FB5C}" type="presParOf" srcId="{41C7FF83-E4F9-44AB-9DC2-B16B72479363}" destId="{A9FDD190-4EDF-438B-8FF4-B1DB755E5FBA}" srcOrd="0" destOrd="0" presId="urn:microsoft.com/office/officeart/2005/8/layout/orgChart1"/>
    <dgm:cxn modelId="{57E1964B-70DC-4E0A-AC25-81C09B676DE0}" type="presParOf" srcId="{A9FDD190-4EDF-438B-8FF4-B1DB755E5FBA}" destId="{AA88FDA9-C0BB-44D5-A5AB-70F78B8EA531}" srcOrd="0" destOrd="0" presId="urn:microsoft.com/office/officeart/2005/8/layout/orgChart1"/>
    <dgm:cxn modelId="{9EDD7AAA-E286-435F-920B-6024476B1F27}" type="presParOf" srcId="{A9FDD190-4EDF-438B-8FF4-B1DB755E5FBA}" destId="{A955F1C6-E0B0-4F01-95AD-EEF41F3AF566}" srcOrd="1" destOrd="0" presId="urn:microsoft.com/office/officeart/2005/8/layout/orgChart1"/>
    <dgm:cxn modelId="{DDF9C59A-3F63-4A04-B73E-1AFE054610AC}" type="presParOf" srcId="{41C7FF83-E4F9-44AB-9DC2-B16B72479363}" destId="{B792E735-5483-4DA9-8E00-79558A0797DF}" srcOrd="1" destOrd="0" presId="urn:microsoft.com/office/officeart/2005/8/layout/orgChart1"/>
    <dgm:cxn modelId="{21687CE5-F7DF-4EA4-893F-C38EA9DB75B7}" type="presParOf" srcId="{B792E735-5483-4DA9-8E00-79558A0797DF}" destId="{A2E8C9DC-F074-4751-8D2E-8F1CF1DBC4E8}" srcOrd="0" destOrd="0" presId="urn:microsoft.com/office/officeart/2005/8/layout/orgChart1"/>
    <dgm:cxn modelId="{95106BF1-6715-4502-AEF2-0BFCB08336B5}" type="presParOf" srcId="{B792E735-5483-4DA9-8E00-79558A0797DF}" destId="{4D99D20D-0BD6-4352-B220-6FF0DDCCC58E}" srcOrd="1" destOrd="0" presId="urn:microsoft.com/office/officeart/2005/8/layout/orgChart1"/>
    <dgm:cxn modelId="{20FE4B4F-395D-407B-8B3D-71D04CC54A00}" type="presParOf" srcId="{4D99D20D-0BD6-4352-B220-6FF0DDCCC58E}" destId="{9C4B3CF4-D1B8-4369-B409-B5CAF9024406}" srcOrd="0" destOrd="0" presId="urn:microsoft.com/office/officeart/2005/8/layout/orgChart1"/>
    <dgm:cxn modelId="{3BD44AFD-8CDE-44BE-A406-081D25941AAA}" type="presParOf" srcId="{9C4B3CF4-D1B8-4369-B409-B5CAF9024406}" destId="{1F1FF9F2-9126-4439-923B-3523169CEB27}" srcOrd="0" destOrd="0" presId="urn:microsoft.com/office/officeart/2005/8/layout/orgChart1"/>
    <dgm:cxn modelId="{CFA33929-0FB8-4C0F-8547-E51A223682AA}" type="presParOf" srcId="{9C4B3CF4-D1B8-4369-B409-B5CAF9024406}" destId="{F60F5B65-B7FE-4237-8F9E-CA82DB959BDD}" srcOrd="1" destOrd="0" presId="urn:microsoft.com/office/officeart/2005/8/layout/orgChart1"/>
    <dgm:cxn modelId="{3B88C0C7-AF7E-481B-9FD8-86C865CDFE03}" type="presParOf" srcId="{4D99D20D-0BD6-4352-B220-6FF0DDCCC58E}" destId="{794C0124-3599-42C4-8C06-6F8CEB3EAC56}" srcOrd="1" destOrd="0" presId="urn:microsoft.com/office/officeart/2005/8/layout/orgChart1"/>
    <dgm:cxn modelId="{A916013F-E021-4974-BF80-79016E71AF74}" type="presParOf" srcId="{4D99D20D-0BD6-4352-B220-6FF0DDCCC58E}" destId="{869FD9DE-2DE4-43BC-86DD-16FC1D7A9387}" srcOrd="2" destOrd="0" presId="urn:microsoft.com/office/officeart/2005/8/layout/orgChart1"/>
    <dgm:cxn modelId="{BADF77E0-9822-4DD9-A754-9CD84DCA744C}" type="presParOf" srcId="{B792E735-5483-4DA9-8E00-79558A0797DF}" destId="{FA75661C-A29D-4A20-AB8D-5EFFDB508779}" srcOrd="2" destOrd="0" presId="urn:microsoft.com/office/officeart/2005/8/layout/orgChart1"/>
    <dgm:cxn modelId="{A5327D94-1A27-4863-BC8E-DCDBD686F10A}" type="presParOf" srcId="{B792E735-5483-4DA9-8E00-79558A0797DF}" destId="{21A63A21-E60D-4AA9-808D-0A33DE7C6513}" srcOrd="3" destOrd="0" presId="urn:microsoft.com/office/officeart/2005/8/layout/orgChart1"/>
    <dgm:cxn modelId="{65407AAA-9BD4-4199-8AA8-CD58BA224A6F}" type="presParOf" srcId="{21A63A21-E60D-4AA9-808D-0A33DE7C6513}" destId="{E0E98734-7DDD-47C5-9CDC-ED9008B5450C}" srcOrd="0" destOrd="0" presId="urn:microsoft.com/office/officeart/2005/8/layout/orgChart1"/>
    <dgm:cxn modelId="{155F2857-FEC5-4865-9A8E-FE1298398221}" type="presParOf" srcId="{E0E98734-7DDD-47C5-9CDC-ED9008B5450C}" destId="{E025EEF6-A95F-48E5-A3FD-A79E4991F4E2}" srcOrd="0" destOrd="0" presId="urn:microsoft.com/office/officeart/2005/8/layout/orgChart1"/>
    <dgm:cxn modelId="{8E4106C7-E380-4E8B-AACF-2D51102523BB}" type="presParOf" srcId="{E0E98734-7DDD-47C5-9CDC-ED9008B5450C}" destId="{F95360A9-A7AA-4251-A7E6-3ACAF3F69136}" srcOrd="1" destOrd="0" presId="urn:microsoft.com/office/officeart/2005/8/layout/orgChart1"/>
    <dgm:cxn modelId="{F02FB07A-41A4-4EBE-9B36-AD990027AFC7}" type="presParOf" srcId="{21A63A21-E60D-4AA9-808D-0A33DE7C6513}" destId="{5431A759-1F84-41A2-86D9-368E4A1194ED}" srcOrd="1" destOrd="0" presId="urn:microsoft.com/office/officeart/2005/8/layout/orgChart1"/>
    <dgm:cxn modelId="{70BCEA49-2D55-47E5-8832-55B8D30798AD}" type="presParOf" srcId="{21A63A21-E60D-4AA9-808D-0A33DE7C6513}" destId="{1F876D9B-E663-4E3C-A1DD-1D1CA3807B97}" srcOrd="2" destOrd="0" presId="urn:microsoft.com/office/officeart/2005/8/layout/orgChart1"/>
    <dgm:cxn modelId="{45C87F22-3AFB-4424-955E-54CDF69672EC}" type="presParOf" srcId="{41C7FF83-E4F9-44AB-9DC2-B16B72479363}" destId="{4015A1E4-D8B6-4B02-B3DC-E443CF2A78A8}" srcOrd="2" destOrd="0" presId="urn:microsoft.com/office/officeart/2005/8/layout/orgChart1"/>
    <dgm:cxn modelId="{A7F356B9-59DA-4496-9D96-BBC4BD771222}" type="presParOf" srcId="{9C44BDE2-0399-40F5-9208-ECAFCF38E042}" destId="{AABD2D01-6C3C-4565-8E55-1DCBFD58B3B1}" srcOrd="2" destOrd="0" presId="urn:microsoft.com/office/officeart/2005/8/layout/orgChart1"/>
    <dgm:cxn modelId="{BF584609-8B0E-4F33-A004-D78F6811F5F4}" type="presParOf" srcId="{1DB34B99-8209-450B-A3AE-B3AC0DB02609}" destId="{B533B0BE-1CC8-4276-8DE8-09EBAA00EE29}" srcOrd="2" destOrd="0" presId="urn:microsoft.com/office/officeart/2005/8/layout/orgChart1"/>
    <dgm:cxn modelId="{ACA25ADC-642E-433D-94DC-FB0DD1ADE981}" type="presParOf" srcId="{B533B0BE-1CC8-4276-8DE8-09EBAA00EE29}" destId="{CACD09AE-BFAC-49D4-ABBD-D2FEBB6F80DA}" srcOrd="0" destOrd="0" presId="urn:microsoft.com/office/officeart/2005/8/layout/orgChart1"/>
    <dgm:cxn modelId="{AD58EFFD-254B-4F02-9470-09015F058271}" type="presParOf" srcId="{B533B0BE-1CC8-4276-8DE8-09EBAA00EE29}" destId="{F6D00232-AF88-4419-A32E-D7D2F63DACAF}" srcOrd="1" destOrd="0" presId="urn:microsoft.com/office/officeart/2005/8/layout/orgChart1"/>
    <dgm:cxn modelId="{C94D63ED-5746-40CA-BC13-DA679D035195}" type="presParOf" srcId="{F6D00232-AF88-4419-A32E-D7D2F63DACAF}" destId="{EFA3EC2D-0413-4388-96A4-ECF9FC5DBC9A}" srcOrd="0" destOrd="0" presId="urn:microsoft.com/office/officeart/2005/8/layout/orgChart1"/>
    <dgm:cxn modelId="{B24AC785-A980-433D-AD31-61FEEDDE0442}" type="presParOf" srcId="{EFA3EC2D-0413-4388-96A4-ECF9FC5DBC9A}" destId="{FA4793DF-4490-4199-8911-EAF8D9CCE2AE}" srcOrd="0" destOrd="0" presId="urn:microsoft.com/office/officeart/2005/8/layout/orgChart1"/>
    <dgm:cxn modelId="{E885672A-D7AA-44B4-BF2D-A5A38431BE3E}" type="presParOf" srcId="{EFA3EC2D-0413-4388-96A4-ECF9FC5DBC9A}" destId="{9B1D6897-FBDD-4FCD-BB96-B592D062FA8A}" srcOrd="1" destOrd="0" presId="urn:microsoft.com/office/officeart/2005/8/layout/orgChart1"/>
    <dgm:cxn modelId="{AFB01E17-29AB-419F-8834-3CA3D920CCC5}" type="presParOf" srcId="{F6D00232-AF88-4419-A32E-D7D2F63DACAF}" destId="{0B9A5A4A-F747-4821-8AB5-04E1B5DCE77B}" srcOrd="1" destOrd="0" presId="urn:microsoft.com/office/officeart/2005/8/layout/orgChart1"/>
    <dgm:cxn modelId="{AE743610-46BC-40EB-81EA-6844422AADCE}" type="presParOf" srcId="{F6D00232-AF88-4419-A32E-D7D2F63DACAF}" destId="{1FECA3F1-EE7F-48FB-9A8A-0F3FDE40958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5BDFD5-3DA3-4C77-9098-744A690B58E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E0944AF-27E3-457F-8FDF-A99648BD7526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Gerência TI</a:t>
          </a:r>
        </a:p>
      </dgm:t>
    </dgm:pt>
    <dgm:pt modelId="{3C5F8885-25B4-4BA1-BAB7-EE69AA48709E}" type="parTrans" cxnId="{EBEFEE28-DD2D-4C0F-AB12-96B889240197}">
      <dgm:prSet/>
      <dgm:spPr/>
      <dgm:t>
        <a:bodyPr/>
        <a:lstStyle/>
        <a:p>
          <a:endParaRPr lang="pt-BR"/>
        </a:p>
      </dgm:t>
    </dgm:pt>
    <dgm:pt modelId="{551772D1-5ECE-4E36-8F6E-9C86252A9B08}" type="sibTrans" cxnId="{EBEFEE28-DD2D-4C0F-AB12-96B889240197}">
      <dgm:prSet/>
      <dgm:spPr/>
      <dgm:t>
        <a:bodyPr/>
        <a:lstStyle/>
        <a:p>
          <a:endParaRPr lang="pt-BR"/>
        </a:p>
      </dgm:t>
    </dgm:pt>
    <dgm:pt modelId="{6200DE26-3AD2-449F-9FA5-C83AF43CD671}" type="asst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Infraestrutura</a:t>
          </a:r>
        </a:p>
      </dgm:t>
    </dgm:pt>
    <dgm:pt modelId="{B0DE2173-6C08-46BF-9C0F-4A2783D75385}" type="parTrans" cxnId="{F0FF57E7-91CB-46A4-96E1-8E382503E376}">
      <dgm:prSet/>
      <dgm:spPr/>
      <dgm:t>
        <a:bodyPr/>
        <a:lstStyle/>
        <a:p>
          <a:endParaRPr lang="pt-BR"/>
        </a:p>
      </dgm:t>
    </dgm:pt>
    <dgm:pt modelId="{3BDB6CCB-EE67-44D9-B6C5-5FC33807F4BB}" type="sibTrans" cxnId="{F0FF57E7-91CB-46A4-96E1-8E382503E376}">
      <dgm:prSet/>
      <dgm:spPr/>
      <dgm:t>
        <a:bodyPr/>
        <a:lstStyle/>
        <a:p>
          <a:endParaRPr lang="pt-BR"/>
        </a:p>
      </dgm:t>
    </dgm:pt>
    <dgm:pt modelId="{3D3DD6A0-AE10-474D-A85A-14999DEF52E7}" type="asst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Desenvolvedores</a:t>
          </a:r>
        </a:p>
      </dgm:t>
    </dgm:pt>
    <dgm:pt modelId="{ECEA957E-0F4D-4800-9F89-25D4C718A30B}" type="parTrans" cxnId="{3A77911D-98FA-4874-BE13-2A41C72CD826}">
      <dgm:prSet/>
      <dgm:spPr/>
      <dgm:t>
        <a:bodyPr/>
        <a:lstStyle/>
        <a:p>
          <a:endParaRPr lang="pt-BR"/>
        </a:p>
      </dgm:t>
    </dgm:pt>
    <dgm:pt modelId="{7231AD89-6DE1-41A4-92E5-48E21CE85E76}" type="sibTrans" cxnId="{3A77911D-98FA-4874-BE13-2A41C72CD826}">
      <dgm:prSet/>
      <dgm:spPr/>
      <dgm:t>
        <a:bodyPr/>
        <a:lstStyle/>
        <a:p>
          <a:endParaRPr lang="pt-BR"/>
        </a:p>
      </dgm:t>
    </dgm:pt>
    <dgm:pt modelId="{9010661C-818C-442A-93F2-589B21256868}">
      <dgm:prSet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Redes</a:t>
          </a:r>
        </a:p>
      </dgm:t>
    </dgm:pt>
    <dgm:pt modelId="{CA7EB4BC-D437-4B75-8D0D-ACCAF5D4C165}" type="parTrans" cxnId="{7A415B03-7408-4C4D-83C2-76B5C58317F8}">
      <dgm:prSet/>
      <dgm:spPr/>
      <dgm:t>
        <a:bodyPr/>
        <a:lstStyle/>
        <a:p>
          <a:endParaRPr lang="pt-BR"/>
        </a:p>
      </dgm:t>
    </dgm:pt>
    <dgm:pt modelId="{9E90CF66-5CE3-432A-AE7A-AC506F802B8F}" type="sibTrans" cxnId="{7A415B03-7408-4C4D-83C2-76B5C58317F8}">
      <dgm:prSet/>
      <dgm:spPr/>
      <dgm:t>
        <a:bodyPr/>
        <a:lstStyle/>
        <a:p>
          <a:endParaRPr lang="pt-BR"/>
        </a:p>
      </dgm:t>
    </dgm:pt>
    <dgm:pt modelId="{3516A2F3-74A7-491C-943D-B55D5056DBB3}">
      <dgm:prSet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Banco de Dados</a:t>
          </a:r>
        </a:p>
      </dgm:t>
    </dgm:pt>
    <dgm:pt modelId="{CB34C017-7A64-4651-A553-3C50F4A4D599}" type="parTrans" cxnId="{305994B8-BB36-4162-8A8C-42FB4B41949C}">
      <dgm:prSet/>
      <dgm:spPr/>
      <dgm:t>
        <a:bodyPr/>
        <a:lstStyle/>
        <a:p>
          <a:endParaRPr lang="pt-BR"/>
        </a:p>
      </dgm:t>
    </dgm:pt>
    <dgm:pt modelId="{4E388108-A74B-4392-B3C0-4BB97547BCE5}" type="sibTrans" cxnId="{305994B8-BB36-4162-8A8C-42FB4B41949C}">
      <dgm:prSet/>
      <dgm:spPr/>
      <dgm:t>
        <a:bodyPr/>
        <a:lstStyle/>
        <a:p>
          <a:endParaRPr lang="pt-BR"/>
        </a:p>
      </dgm:t>
    </dgm:pt>
    <dgm:pt modelId="{D263109B-79FA-4085-B026-0E98CFA9DECD}">
      <dgm:prSet/>
      <dgm:spPr>
        <a:solidFill>
          <a:srgbClr val="00B050"/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Desenvolvedor Java</a:t>
          </a:r>
        </a:p>
      </dgm:t>
    </dgm:pt>
    <dgm:pt modelId="{F2BBC02A-A679-40B1-A084-E80476DEA317}" type="parTrans" cxnId="{CCD2D21D-8287-4C41-8F10-4991A8479BFA}">
      <dgm:prSet/>
      <dgm:spPr/>
      <dgm:t>
        <a:bodyPr/>
        <a:lstStyle/>
        <a:p>
          <a:endParaRPr lang="pt-BR"/>
        </a:p>
      </dgm:t>
    </dgm:pt>
    <dgm:pt modelId="{DABD1F4E-152C-4623-9644-73185B485C83}" type="sibTrans" cxnId="{CCD2D21D-8287-4C41-8F10-4991A8479BFA}">
      <dgm:prSet/>
      <dgm:spPr/>
      <dgm:t>
        <a:bodyPr/>
        <a:lstStyle/>
        <a:p>
          <a:endParaRPr lang="pt-BR"/>
        </a:p>
      </dgm:t>
    </dgm:pt>
    <dgm:pt modelId="{CBF861EC-0509-435F-9FD9-A51C0C7026F2}">
      <dgm:prSet/>
      <dgm:spPr>
        <a:solidFill>
          <a:schemeClr val="accent1"/>
        </a:solidFill>
      </dgm:spPr>
      <dgm:t>
        <a:bodyPr/>
        <a:lstStyle/>
        <a:p>
          <a:r>
            <a:rPr lang="pt-BR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Desenvolvedor Web</a:t>
          </a:r>
        </a:p>
      </dgm:t>
    </dgm:pt>
    <dgm:pt modelId="{92D3FEA2-3114-44CC-B13F-9D3D24B7546A}" type="parTrans" cxnId="{897F1920-242F-45C0-96DB-B909605828D5}">
      <dgm:prSet/>
      <dgm:spPr/>
      <dgm:t>
        <a:bodyPr/>
        <a:lstStyle/>
        <a:p>
          <a:endParaRPr lang="pt-BR"/>
        </a:p>
      </dgm:t>
    </dgm:pt>
    <dgm:pt modelId="{60B871F0-7A8B-4E86-8624-E0CAADBB698B}" type="sibTrans" cxnId="{897F1920-242F-45C0-96DB-B909605828D5}">
      <dgm:prSet/>
      <dgm:spPr/>
      <dgm:t>
        <a:bodyPr/>
        <a:lstStyle/>
        <a:p>
          <a:endParaRPr lang="pt-BR"/>
        </a:p>
      </dgm:t>
    </dgm:pt>
    <dgm:pt modelId="{ACEF2BD3-A9EF-44CF-8186-56EAE78D91F4}" type="pres">
      <dgm:prSet presAssocID="{BE5BDFD5-3DA3-4C77-9098-744A690B58E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564B3A68-DDBF-411B-95CC-080DB441BCC2}" type="pres">
      <dgm:prSet presAssocID="{DE0944AF-27E3-457F-8FDF-A99648BD7526}" presName="hierRoot1" presStyleCnt="0">
        <dgm:presLayoutVars>
          <dgm:hierBranch val="init"/>
        </dgm:presLayoutVars>
      </dgm:prSet>
      <dgm:spPr/>
    </dgm:pt>
    <dgm:pt modelId="{06C89CC7-678D-46C5-8177-0EC4E0A7A102}" type="pres">
      <dgm:prSet presAssocID="{DE0944AF-27E3-457F-8FDF-A99648BD7526}" presName="rootComposite1" presStyleCnt="0"/>
      <dgm:spPr/>
    </dgm:pt>
    <dgm:pt modelId="{C93F1CF2-D277-4826-BB16-9895DA5BABEB}" type="pres">
      <dgm:prSet presAssocID="{DE0944AF-27E3-457F-8FDF-A99648BD7526}" presName="rootText1" presStyleLbl="node0" presStyleIdx="0" presStyleCnt="1" custLinFactNeighborX="-5163" custLinFactNeighborY="69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BFB5BF8-4674-4D19-9633-7F9AF7CD8B9D}" type="pres">
      <dgm:prSet presAssocID="{DE0944AF-27E3-457F-8FDF-A99648BD7526}" presName="rootConnector1" presStyleLbl="node1" presStyleIdx="0" presStyleCnt="0"/>
      <dgm:spPr/>
      <dgm:t>
        <a:bodyPr/>
        <a:lstStyle/>
        <a:p>
          <a:endParaRPr lang="pt-BR"/>
        </a:p>
      </dgm:t>
    </dgm:pt>
    <dgm:pt modelId="{A93D9BCD-36E2-42D9-8DA3-75213A2FA164}" type="pres">
      <dgm:prSet presAssocID="{DE0944AF-27E3-457F-8FDF-A99648BD7526}" presName="hierChild2" presStyleCnt="0"/>
      <dgm:spPr/>
    </dgm:pt>
    <dgm:pt modelId="{769B4C20-436B-4CB1-9777-9ECA406FD34C}" type="pres">
      <dgm:prSet presAssocID="{DE0944AF-27E3-457F-8FDF-A99648BD7526}" presName="hierChild3" presStyleCnt="0"/>
      <dgm:spPr/>
    </dgm:pt>
    <dgm:pt modelId="{58DCD5D2-1D33-4382-95A6-DB18A96D3D9C}" type="pres">
      <dgm:prSet presAssocID="{B0DE2173-6C08-46BF-9C0F-4A2783D75385}" presName="Name111" presStyleLbl="parChTrans1D2" presStyleIdx="0" presStyleCnt="2"/>
      <dgm:spPr/>
      <dgm:t>
        <a:bodyPr/>
        <a:lstStyle/>
        <a:p>
          <a:endParaRPr lang="pt-BR"/>
        </a:p>
      </dgm:t>
    </dgm:pt>
    <dgm:pt modelId="{6258A3EC-1E09-4D79-AEEB-D4B933B910AC}" type="pres">
      <dgm:prSet presAssocID="{6200DE26-3AD2-449F-9FA5-C83AF43CD671}" presName="hierRoot3" presStyleCnt="0">
        <dgm:presLayoutVars>
          <dgm:hierBranch val="init"/>
        </dgm:presLayoutVars>
      </dgm:prSet>
      <dgm:spPr/>
    </dgm:pt>
    <dgm:pt modelId="{C806B388-FBB7-4AC4-8B0D-496033BDF546}" type="pres">
      <dgm:prSet presAssocID="{6200DE26-3AD2-449F-9FA5-C83AF43CD671}" presName="rootComposite3" presStyleCnt="0"/>
      <dgm:spPr/>
    </dgm:pt>
    <dgm:pt modelId="{14927F57-390B-4530-AD5D-6228F93D69A9}" type="pres">
      <dgm:prSet presAssocID="{6200DE26-3AD2-449F-9FA5-C83AF43CD671}" presName="rootText3" presStyleLbl="asst1" presStyleIdx="0" presStyleCnt="2" custLinFactNeighborX="22717" custLinFactNeighborY="619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2AEECF3-3E43-418E-B5E5-91F31BF86435}" type="pres">
      <dgm:prSet presAssocID="{6200DE26-3AD2-449F-9FA5-C83AF43CD671}" presName="rootConnector3" presStyleLbl="asst1" presStyleIdx="0" presStyleCnt="2"/>
      <dgm:spPr/>
      <dgm:t>
        <a:bodyPr/>
        <a:lstStyle/>
        <a:p>
          <a:endParaRPr lang="pt-BR"/>
        </a:p>
      </dgm:t>
    </dgm:pt>
    <dgm:pt modelId="{85D54254-BE7C-4C7B-969E-1AD8DC420D80}" type="pres">
      <dgm:prSet presAssocID="{6200DE26-3AD2-449F-9FA5-C83AF43CD671}" presName="hierChild6" presStyleCnt="0"/>
      <dgm:spPr/>
    </dgm:pt>
    <dgm:pt modelId="{DAC1D897-0E45-435F-B916-38A83E26872F}" type="pres">
      <dgm:prSet presAssocID="{CA7EB4BC-D437-4B75-8D0D-ACCAF5D4C165}" presName="Name37" presStyleLbl="parChTrans1D3" presStyleIdx="0" presStyleCnt="4"/>
      <dgm:spPr/>
      <dgm:t>
        <a:bodyPr/>
        <a:lstStyle/>
        <a:p>
          <a:endParaRPr lang="pt-BR"/>
        </a:p>
      </dgm:t>
    </dgm:pt>
    <dgm:pt modelId="{3894F2FD-9621-4395-A04B-68B14B5876F1}" type="pres">
      <dgm:prSet presAssocID="{9010661C-818C-442A-93F2-589B21256868}" presName="hierRoot2" presStyleCnt="0">
        <dgm:presLayoutVars>
          <dgm:hierBranch val="init"/>
        </dgm:presLayoutVars>
      </dgm:prSet>
      <dgm:spPr/>
    </dgm:pt>
    <dgm:pt modelId="{638CD922-420E-496E-A50F-C3FDA065CDEB}" type="pres">
      <dgm:prSet presAssocID="{9010661C-818C-442A-93F2-589B21256868}" presName="rootComposite" presStyleCnt="0"/>
      <dgm:spPr/>
    </dgm:pt>
    <dgm:pt modelId="{9063FF2C-544F-4FC5-9F37-8EBBACD1A212}" type="pres">
      <dgm:prSet presAssocID="{9010661C-818C-442A-93F2-589B21256868}" presName="rootText" presStyleLbl="node3" presStyleIdx="0" presStyleCnt="4" custLinFactX="-678" custLinFactNeighborX="-100000" custLinFactNeighborY="-1170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1C89DB3-9EC4-4E1C-B4EC-E50A6ED661CC}" type="pres">
      <dgm:prSet presAssocID="{9010661C-818C-442A-93F2-589B21256868}" presName="rootConnector" presStyleLbl="node3" presStyleIdx="0" presStyleCnt="4"/>
      <dgm:spPr/>
      <dgm:t>
        <a:bodyPr/>
        <a:lstStyle/>
        <a:p>
          <a:endParaRPr lang="pt-BR"/>
        </a:p>
      </dgm:t>
    </dgm:pt>
    <dgm:pt modelId="{39801FF8-CA67-432B-9B1C-225872D7AF97}" type="pres">
      <dgm:prSet presAssocID="{9010661C-818C-442A-93F2-589B21256868}" presName="hierChild4" presStyleCnt="0"/>
      <dgm:spPr/>
    </dgm:pt>
    <dgm:pt modelId="{45509D3B-5CD7-4DF8-BE58-7E2BEECA9003}" type="pres">
      <dgm:prSet presAssocID="{9010661C-818C-442A-93F2-589B21256868}" presName="hierChild5" presStyleCnt="0"/>
      <dgm:spPr/>
    </dgm:pt>
    <dgm:pt modelId="{704E32D5-7049-47C3-B600-996F2ABBE8AE}" type="pres">
      <dgm:prSet presAssocID="{CB34C017-7A64-4651-A553-3C50F4A4D599}" presName="Name37" presStyleLbl="parChTrans1D3" presStyleIdx="1" presStyleCnt="4"/>
      <dgm:spPr/>
      <dgm:t>
        <a:bodyPr/>
        <a:lstStyle/>
        <a:p>
          <a:endParaRPr lang="pt-BR"/>
        </a:p>
      </dgm:t>
    </dgm:pt>
    <dgm:pt modelId="{8FA40099-8726-4FED-B372-F189313388D0}" type="pres">
      <dgm:prSet presAssocID="{3516A2F3-74A7-491C-943D-B55D5056DBB3}" presName="hierRoot2" presStyleCnt="0">
        <dgm:presLayoutVars>
          <dgm:hierBranch val="init"/>
        </dgm:presLayoutVars>
      </dgm:prSet>
      <dgm:spPr/>
    </dgm:pt>
    <dgm:pt modelId="{85D13E83-0F48-44A1-AA56-7A7081619A7A}" type="pres">
      <dgm:prSet presAssocID="{3516A2F3-74A7-491C-943D-B55D5056DBB3}" presName="rootComposite" presStyleCnt="0"/>
      <dgm:spPr/>
    </dgm:pt>
    <dgm:pt modelId="{3B294C6D-E8B1-4893-8902-064C93820ACB}" type="pres">
      <dgm:prSet presAssocID="{3516A2F3-74A7-491C-943D-B55D5056DBB3}" presName="rootText" presStyleLbl="node3" presStyleIdx="1" presStyleCnt="4" custLinFactX="-679" custLinFactNeighborX="-100000" custLinFactNeighborY="-2478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15344A9-FA60-4DEB-A3F3-5C006EC74ACA}" type="pres">
      <dgm:prSet presAssocID="{3516A2F3-74A7-491C-943D-B55D5056DBB3}" presName="rootConnector" presStyleLbl="node3" presStyleIdx="1" presStyleCnt="4"/>
      <dgm:spPr/>
      <dgm:t>
        <a:bodyPr/>
        <a:lstStyle/>
        <a:p>
          <a:endParaRPr lang="pt-BR"/>
        </a:p>
      </dgm:t>
    </dgm:pt>
    <dgm:pt modelId="{19336CC6-B37C-4E71-BFF2-8B7BFB64994A}" type="pres">
      <dgm:prSet presAssocID="{3516A2F3-74A7-491C-943D-B55D5056DBB3}" presName="hierChild4" presStyleCnt="0"/>
      <dgm:spPr/>
    </dgm:pt>
    <dgm:pt modelId="{AD292D47-3103-415A-A931-66309E80537C}" type="pres">
      <dgm:prSet presAssocID="{3516A2F3-74A7-491C-943D-B55D5056DBB3}" presName="hierChild5" presStyleCnt="0"/>
      <dgm:spPr/>
    </dgm:pt>
    <dgm:pt modelId="{04C5A9A7-8496-4F24-ABAB-DBCF1C064ACF}" type="pres">
      <dgm:prSet presAssocID="{6200DE26-3AD2-449F-9FA5-C83AF43CD671}" presName="hierChild7" presStyleCnt="0"/>
      <dgm:spPr/>
    </dgm:pt>
    <dgm:pt modelId="{05B40DD3-90D0-4708-BD18-A085CD24614B}" type="pres">
      <dgm:prSet presAssocID="{ECEA957E-0F4D-4800-9F89-25D4C718A30B}" presName="Name111" presStyleLbl="parChTrans1D2" presStyleIdx="1" presStyleCnt="2"/>
      <dgm:spPr/>
      <dgm:t>
        <a:bodyPr/>
        <a:lstStyle/>
        <a:p>
          <a:endParaRPr lang="pt-BR"/>
        </a:p>
      </dgm:t>
    </dgm:pt>
    <dgm:pt modelId="{8B14B4C6-AE9D-4F71-BF38-2AE0EF521D01}" type="pres">
      <dgm:prSet presAssocID="{3D3DD6A0-AE10-474D-A85A-14999DEF52E7}" presName="hierRoot3" presStyleCnt="0">
        <dgm:presLayoutVars>
          <dgm:hierBranch val="init"/>
        </dgm:presLayoutVars>
      </dgm:prSet>
      <dgm:spPr/>
    </dgm:pt>
    <dgm:pt modelId="{22077BCC-6068-4F3B-B63A-EAA2316524AB}" type="pres">
      <dgm:prSet presAssocID="{3D3DD6A0-AE10-474D-A85A-14999DEF52E7}" presName="rootComposite3" presStyleCnt="0"/>
      <dgm:spPr/>
    </dgm:pt>
    <dgm:pt modelId="{F4B2A427-5163-4085-B673-48BA45E885F9}" type="pres">
      <dgm:prSet presAssocID="{3D3DD6A0-AE10-474D-A85A-14999DEF52E7}" presName="rootText3" presStyleLbl="asst1" presStyleIdx="1" presStyleCnt="2" custLinFactNeighborX="35968" custLinFactNeighborY="619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F3678CD-DCA9-43EF-80F9-C1784FCCA169}" type="pres">
      <dgm:prSet presAssocID="{3D3DD6A0-AE10-474D-A85A-14999DEF52E7}" presName="rootConnector3" presStyleLbl="asst1" presStyleIdx="1" presStyleCnt="2"/>
      <dgm:spPr/>
      <dgm:t>
        <a:bodyPr/>
        <a:lstStyle/>
        <a:p>
          <a:endParaRPr lang="pt-BR"/>
        </a:p>
      </dgm:t>
    </dgm:pt>
    <dgm:pt modelId="{1CD57E6B-08F4-45CF-AABE-CABDE74C0D42}" type="pres">
      <dgm:prSet presAssocID="{3D3DD6A0-AE10-474D-A85A-14999DEF52E7}" presName="hierChild6" presStyleCnt="0"/>
      <dgm:spPr/>
    </dgm:pt>
    <dgm:pt modelId="{B28D1386-1237-4D74-A661-8F5B9E716A32}" type="pres">
      <dgm:prSet presAssocID="{F2BBC02A-A679-40B1-A084-E80476DEA317}" presName="Name37" presStyleLbl="parChTrans1D3" presStyleIdx="2" presStyleCnt="4"/>
      <dgm:spPr/>
      <dgm:t>
        <a:bodyPr/>
        <a:lstStyle/>
        <a:p>
          <a:endParaRPr lang="pt-BR"/>
        </a:p>
      </dgm:t>
    </dgm:pt>
    <dgm:pt modelId="{7FF5E13A-3328-473A-A219-18E2515287EC}" type="pres">
      <dgm:prSet presAssocID="{D263109B-79FA-4085-B026-0E98CFA9DECD}" presName="hierRoot2" presStyleCnt="0">
        <dgm:presLayoutVars>
          <dgm:hierBranch val="init"/>
        </dgm:presLayoutVars>
      </dgm:prSet>
      <dgm:spPr/>
    </dgm:pt>
    <dgm:pt modelId="{25F61B31-070A-4B16-9842-DD4E012B354E}" type="pres">
      <dgm:prSet presAssocID="{D263109B-79FA-4085-B026-0E98CFA9DECD}" presName="rootComposite" presStyleCnt="0"/>
      <dgm:spPr/>
    </dgm:pt>
    <dgm:pt modelId="{AFBB0110-EE9A-44AF-80B6-CCEF2B7A5557}" type="pres">
      <dgm:prSet presAssocID="{D263109B-79FA-4085-B026-0E98CFA9DECD}" presName="rootText" presStyleLbl="node3" presStyleIdx="2" presStyleCnt="4" custLinFactNeighborX="29430" custLinFactNeighborY="-413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1E144FB-F242-4BE8-82AC-70767FFA9670}" type="pres">
      <dgm:prSet presAssocID="{D263109B-79FA-4085-B026-0E98CFA9DECD}" presName="rootConnector" presStyleLbl="node3" presStyleIdx="2" presStyleCnt="4"/>
      <dgm:spPr/>
      <dgm:t>
        <a:bodyPr/>
        <a:lstStyle/>
        <a:p>
          <a:endParaRPr lang="pt-BR"/>
        </a:p>
      </dgm:t>
    </dgm:pt>
    <dgm:pt modelId="{57A8D839-9BD1-4CC8-BFF0-3F2EED125721}" type="pres">
      <dgm:prSet presAssocID="{D263109B-79FA-4085-B026-0E98CFA9DECD}" presName="hierChild4" presStyleCnt="0"/>
      <dgm:spPr/>
    </dgm:pt>
    <dgm:pt modelId="{00116CAA-D109-4E39-8D46-11A6E0F61D5E}" type="pres">
      <dgm:prSet presAssocID="{D263109B-79FA-4085-B026-0E98CFA9DECD}" presName="hierChild5" presStyleCnt="0"/>
      <dgm:spPr/>
    </dgm:pt>
    <dgm:pt modelId="{4C26FBEF-9CA6-4F30-9FA2-D258ADF086CD}" type="pres">
      <dgm:prSet presAssocID="{92D3FEA2-3114-44CC-B13F-9D3D24B7546A}" presName="Name37" presStyleLbl="parChTrans1D3" presStyleIdx="3" presStyleCnt="4"/>
      <dgm:spPr/>
      <dgm:t>
        <a:bodyPr/>
        <a:lstStyle/>
        <a:p>
          <a:endParaRPr lang="pt-BR"/>
        </a:p>
      </dgm:t>
    </dgm:pt>
    <dgm:pt modelId="{35B499E6-9A3E-4862-A074-4BF8C550481B}" type="pres">
      <dgm:prSet presAssocID="{CBF861EC-0509-435F-9FD9-A51C0C7026F2}" presName="hierRoot2" presStyleCnt="0">
        <dgm:presLayoutVars>
          <dgm:hierBranch val="init"/>
        </dgm:presLayoutVars>
      </dgm:prSet>
      <dgm:spPr/>
    </dgm:pt>
    <dgm:pt modelId="{55035542-575C-4F8F-AB66-5AD998F3409C}" type="pres">
      <dgm:prSet presAssocID="{CBF861EC-0509-435F-9FD9-A51C0C7026F2}" presName="rootComposite" presStyleCnt="0"/>
      <dgm:spPr/>
    </dgm:pt>
    <dgm:pt modelId="{8F7744B9-858F-4FAF-9C4C-17ECED5526B7}" type="pres">
      <dgm:prSet presAssocID="{CBF861EC-0509-435F-9FD9-A51C0C7026F2}" presName="rootText" presStyleLbl="node3" presStyleIdx="3" presStyleCnt="4" custLinFactNeighborX="31495" custLinFactNeighborY="-2343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EB1A754-1D5E-4CB4-8E60-E9703D6BA31D}" type="pres">
      <dgm:prSet presAssocID="{CBF861EC-0509-435F-9FD9-A51C0C7026F2}" presName="rootConnector" presStyleLbl="node3" presStyleIdx="3" presStyleCnt="4"/>
      <dgm:spPr/>
      <dgm:t>
        <a:bodyPr/>
        <a:lstStyle/>
        <a:p>
          <a:endParaRPr lang="pt-BR"/>
        </a:p>
      </dgm:t>
    </dgm:pt>
    <dgm:pt modelId="{48772DBF-33E9-45C8-94FC-4EE311219CE5}" type="pres">
      <dgm:prSet presAssocID="{CBF861EC-0509-435F-9FD9-A51C0C7026F2}" presName="hierChild4" presStyleCnt="0"/>
      <dgm:spPr/>
    </dgm:pt>
    <dgm:pt modelId="{BA09313C-D658-4B92-A3A4-AFED506FABB5}" type="pres">
      <dgm:prSet presAssocID="{CBF861EC-0509-435F-9FD9-A51C0C7026F2}" presName="hierChild5" presStyleCnt="0"/>
      <dgm:spPr/>
    </dgm:pt>
    <dgm:pt modelId="{93DF85E0-67D0-4B24-B781-25DC501AA07E}" type="pres">
      <dgm:prSet presAssocID="{3D3DD6A0-AE10-474D-A85A-14999DEF52E7}" presName="hierChild7" presStyleCnt="0"/>
      <dgm:spPr/>
    </dgm:pt>
  </dgm:ptLst>
  <dgm:cxnLst>
    <dgm:cxn modelId="{EC77990A-9555-4CC1-B304-E9C101DF7416}" type="presOf" srcId="{CBF861EC-0509-435F-9FD9-A51C0C7026F2}" destId="{CEB1A754-1D5E-4CB4-8E60-E9703D6BA31D}" srcOrd="1" destOrd="0" presId="urn:microsoft.com/office/officeart/2005/8/layout/orgChart1"/>
    <dgm:cxn modelId="{FCA08749-B795-4AC0-B6D5-B39940A4ABD2}" type="presOf" srcId="{9010661C-818C-442A-93F2-589B21256868}" destId="{61C89DB3-9EC4-4E1C-B4EC-E50A6ED661CC}" srcOrd="1" destOrd="0" presId="urn:microsoft.com/office/officeart/2005/8/layout/orgChart1"/>
    <dgm:cxn modelId="{64D80A05-B59C-43F3-ACA2-C7A8EC36D65B}" type="presOf" srcId="{CBF861EC-0509-435F-9FD9-A51C0C7026F2}" destId="{8F7744B9-858F-4FAF-9C4C-17ECED5526B7}" srcOrd="0" destOrd="0" presId="urn:microsoft.com/office/officeart/2005/8/layout/orgChart1"/>
    <dgm:cxn modelId="{7967EB03-317A-4637-B68F-58EFF29DA60E}" type="presOf" srcId="{BE5BDFD5-3DA3-4C77-9098-744A690B58E6}" destId="{ACEF2BD3-A9EF-44CF-8186-56EAE78D91F4}" srcOrd="0" destOrd="0" presId="urn:microsoft.com/office/officeart/2005/8/layout/orgChart1"/>
    <dgm:cxn modelId="{E219DB78-E560-4373-B4A0-6F878628930A}" type="presOf" srcId="{ECEA957E-0F4D-4800-9F89-25D4C718A30B}" destId="{05B40DD3-90D0-4708-BD18-A085CD24614B}" srcOrd="0" destOrd="0" presId="urn:microsoft.com/office/officeart/2005/8/layout/orgChart1"/>
    <dgm:cxn modelId="{897F1920-242F-45C0-96DB-B909605828D5}" srcId="{3D3DD6A0-AE10-474D-A85A-14999DEF52E7}" destId="{CBF861EC-0509-435F-9FD9-A51C0C7026F2}" srcOrd="1" destOrd="0" parTransId="{92D3FEA2-3114-44CC-B13F-9D3D24B7546A}" sibTransId="{60B871F0-7A8B-4E86-8624-E0CAADBB698B}"/>
    <dgm:cxn modelId="{53975DEA-7505-492C-8F7A-FA08F3975EDD}" type="presOf" srcId="{CB34C017-7A64-4651-A553-3C50F4A4D599}" destId="{704E32D5-7049-47C3-B600-996F2ABBE8AE}" srcOrd="0" destOrd="0" presId="urn:microsoft.com/office/officeart/2005/8/layout/orgChart1"/>
    <dgm:cxn modelId="{8D4EF078-67C8-438B-A784-8E5A6446FF52}" type="presOf" srcId="{3D3DD6A0-AE10-474D-A85A-14999DEF52E7}" destId="{F4B2A427-5163-4085-B673-48BA45E885F9}" srcOrd="0" destOrd="0" presId="urn:microsoft.com/office/officeart/2005/8/layout/orgChart1"/>
    <dgm:cxn modelId="{C357CB75-32EA-42E7-B373-9E20109FF983}" type="presOf" srcId="{DE0944AF-27E3-457F-8FDF-A99648BD7526}" destId="{4BFB5BF8-4674-4D19-9633-7F9AF7CD8B9D}" srcOrd="1" destOrd="0" presId="urn:microsoft.com/office/officeart/2005/8/layout/orgChart1"/>
    <dgm:cxn modelId="{63309AC4-22A6-499A-9DB6-CFA79DBBA1C5}" type="presOf" srcId="{F2BBC02A-A679-40B1-A084-E80476DEA317}" destId="{B28D1386-1237-4D74-A661-8F5B9E716A32}" srcOrd="0" destOrd="0" presId="urn:microsoft.com/office/officeart/2005/8/layout/orgChart1"/>
    <dgm:cxn modelId="{028D938B-9EAD-454E-BBFE-4F00459197FC}" type="presOf" srcId="{CA7EB4BC-D437-4B75-8D0D-ACCAF5D4C165}" destId="{DAC1D897-0E45-435F-B916-38A83E26872F}" srcOrd="0" destOrd="0" presId="urn:microsoft.com/office/officeart/2005/8/layout/orgChart1"/>
    <dgm:cxn modelId="{2FBD079C-86F4-480B-9AF0-AD2569B5A52D}" type="presOf" srcId="{B0DE2173-6C08-46BF-9C0F-4A2783D75385}" destId="{58DCD5D2-1D33-4382-95A6-DB18A96D3D9C}" srcOrd="0" destOrd="0" presId="urn:microsoft.com/office/officeart/2005/8/layout/orgChart1"/>
    <dgm:cxn modelId="{A21A8AD4-11D0-4378-B95A-1A17B860D3DE}" type="presOf" srcId="{D263109B-79FA-4085-B026-0E98CFA9DECD}" destId="{AFBB0110-EE9A-44AF-80B6-CCEF2B7A5557}" srcOrd="0" destOrd="0" presId="urn:microsoft.com/office/officeart/2005/8/layout/orgChart1"/>
    <dgm:cxn modelId="{A77BC4DC-F9E5-4DC0-806C-2CC934719364}" type="presOf" srcId="{3516A2F3-74A7-491C-943D-B55D5056DBB3}" destId="{3B294C6D-E8B1-4893-8902-064C93820ACB}" srcOrd="0" destOrd="0" presId="urn:microsoft.com/office/officeart/2005/8/layout/orgChart1"/>
    <dgm:cxn modelId="{6DC0618A-B21D-4AAC-9ECF-7156D6E49047}" type="presOf" srcId="{3D3DD6A0-AE10-474D-A85A-14999DEF52E7}" destId="{8F3678CD-DCA9-43EF-80F9-C1784FCCA169}" srcOrd="1" destOrd="0" presId="urn:microsoft.com/office/officeart/2005/8/layout/orgChart1"/>
    <dgm:cxn modelId="{7A415B03-7408-4C4D-83C2-76B5C58317F8}" srcId="{6200DE26-3AD2-449F-9FA5-C83AF43CD671}" destId="{9010661C-818C-442A-93F2-589B21256868}" srcOrd="0" destOrd="0" parTransId="{CA7EB4BC-D437-4B75-8D0D-ACCAF5D4C165}" sibTransId="{9E90CF66-5CE3-432A-AE7A-AC506F802B8F}"/>
    <dgm:cxn modelId="{EB1B138F-2966-40FE-BD60-1FFC85C47226}" type="presOf" srcId="{92D3FEA2-3114-44CC-B13F-9D3D24B7546A}" destId="{4C26FBEF-9CA6-4F30-9FA2-D258ADF086CD}" srcOrd="0" destOrd="0" presId="urn:microsoft.com/office/officeart/2005/8/layout/orgChart1"/>
    <dgm:cxn modelId="{EBEFEE28-DD2D-4C0F-AB12-96B889240197}" srcId="{BE5BDFD5-3DA3-4C77-9098-744A690B58E6}" destId="{DE0944AF-27E3-457F-8FDF-A99648BD7526}" srcOrd="0" destOrd="0" parTransId="{3C5F8885-25B4-4BA1-BAB7-EE69AA48709E}" sibTransId="{551772D1-5ECE-4E36-8F6E-9C86252A9B08}"/>
    <dgm:cxn modelId="{8CBA75BB-5A13-4652-ADEC-CB031F806DEE}" type="presOf" srcId="{6200DE26-3AD2-449F-9FA5-C83AF43CD671}" destId="{14927F57-390B-4530-AD5D-6228F93D69A9}" srcOrd="0" destOrd="0" presId="urn:microsoft.com/office/officeart/2005/8/layout/orgChart1"/>
    <dgm:cxn modelId="{CCD2D21D-8287-4C41-8F10-4991A8479BFA}" srcId="{3D3DD6A0-AE10-474D-A85A-14999DEF52E7}" destId="{D263109B-79FA-4085-B026-0E98CFA9DECD}" srcOrd="0" destOrd="0" parTransId="{F2BBC02A-A679-40B1-A084-E80476DEA317}" sibTransId="{DABD1F4E-152C-4623-9644-73185B485C83}"/>
    <dgm:cxn modelId="{D80A5396-86C3-4C6C-9FF1-5299D2AC5296}" type="presOf" srcId="{DE0944AF-27E3-457F-8FDF-A99648BD7526}" destId="{C93F1CF2-D277-4826-BB16-9895DA5BABEB}" srcOrd="0" destOrd="0" presId="urn:microsoft.com/office/officeart/2005/8/layout/orgChart1"/>
    <dgm:cxn modelId="{4842C04B-5F7F-491A-9BC2-398A83C05E9F}" type="presOf" srcId="{D263109B-79FA-4085-B026-0E98CFA9DECD}" destId="{71E144FB-F242-4BE8-82AC-70767FFA9670}" srcOrd="1" destOrd="0" presId="urn:microsoft.com/office/officeart/2005/8/layout/orgChart1"/>
    <dgm:cxn modelId="{3520408E-466A-4E62-A642-023CABB658A9}" type="presOf" srcId="{3516A2F3-74A7-491C-943D-B55D5056DBB3}" destId="{415344A9-FA60-4DEB-A3F3-5C006EC74ACA}" srcOrd="1" destOrd="0" presId="urn:microsoft.com/office/officeart/2005/8/layout/orgChart1"/>
    <dgm:cxn modelId="{D00E24F9-3A3F-4D46-8984-940B3C833396}" type="presOf" srcId="{9010661C-818C-442A-93F2-589B21256868}" destId="{9063FF2C-544F-4FC5-9F37-8EBBACD1A212}" srcOrd="0" destOrd="0" presId="urn:microsoft.com/office/officeart/2005/8/layout/orgChart1"/>
    <dgm:cxn modelId="{305994B8-BB36-4162-8A8C-42FB4B41949C}" srcId="{6200DE26-3AD2-449F-9FA5-C83AF43CD671}" destId="{3516A2F3-74A7-491C-943D-B55D5056DBB3}" srcOrd="1" destOrd="0" parTransId="{CB34C017-7A64-4651-A553-3C50F4A4D599}" sibTransId="{4E388108-A74B-4392-B3C0-4BB97547BCE5}"/>
    <dgm:cxn modelId="{3A77911D-98FA-4874-BE13-2A41C72CD826}" srcId="{DE0944AF-27E3-457F-8FDF-A99648BD7526}" destId="{3D3DD6A0-AE10-474D-A85A-14999DEF52E7}" srcOrd="1" destOrd="0" parTransId="{ECEA957E-0F4D-4800-9F89-25D4C718A30B}" sibTransId="{7231AD89-6DE1-41A4-92E5-48E21CE85E76}"/>
    <dgm:cxn modelId="{E91524BD-29AA-4036-AD65-FA60BBFBA3BB}" type="presOf" srcId="{6200DE26-3AD2-449F-9FA5-C83AF43CD671}" destId="{72AEECF3-3E43-418E-B5E5-91F31BF86435}" srcOrd="1" destOrd="0" presId="urn:microsoft.com/office/officeart/2005/8/layout/orgChart1"/>
    <dgm:cxn modelId="{F0FF57E7-91CB-46A4-96E1-8E382503E376}" srcId="{DE0944AF-27E3-457F-8FDF-A99648BD7526}" destId="{6200DE26-3AD2-449F-9FA5-C83AF43CD671}" srcOrd="0" destOrd="0" parTransId="{B0DE2173-6C08-46BF-9C0F-4A2783D75385}" sibTransId="{3BDB6CCB-EE67-44D9-B6C5-5FC33807F4BB}"/>
    <dgm:cxn modelId="{89B998DB-CBE0-4958-8DC1-AE23DB3B6EAE}" type="presParOf" srcId="{ACEF2BD3-A9EF-44CF-8186-56EAE78D91F4}" destId="{564B3A68-DDBF-411B-95CC-080DB441BCC2}" srcOrd="0" destOrd="0" presId="urn:microsoft.com/office/officeart/2005/8/layout/orgChart1"/>
    <dgm:cxn modelId="{C7EAB525-088A-4BCC-8474-2F99DB394DBE}" type="presParOf" srcId="{564B3A68-DDBF-411B-95CC-080DB441BCC2}" destId="{06C89CC7-678D-46C5-8177-0EC4E0A7A102}" srcOrd="0" destOrd="0" presId="urn:microsoft.com/office/officeart/2005/8/layout/orgChart1"/>
    <dgm:cxn modelId="{E9EFC4AC-7DF1-4851-B6EE-3FA97C6EE5C0}" type="presParOf" srcId="{06C89CC7-678D-46C5-8177-0EC4E0A7A102}" destId="{C93F1CF2-D277-4826-BB16-9895DA5BABEB}" srcOrd="0" destOrd="0" presId="urn:microsoft.com/office/officeart/2005/8/layout/orgChart1"/>
    <dgm:cxn modelId="{61BD6BC0-FFC9-4B94-92D6-FE1F2A56532F}" type="presParOf" srcId="{06C89CC7-678D-46C5-8177-0EC4E0A7A102}" destId="{4BFB5BF8-4674-4D19-9633-7F9AF7CD8B9D}" srcOrd="1" destOrd="0" presId="urn:microsoft.com/office/officeart/2005/8/layout/orgChart1"/>
    <dgm:cxn modelId="{F1F6589E-A39A-4FD6-88BB-CDB578C92A94}" type="presParOf" srcId="{564B3A68-DDBF-411B-95CC-080DB441BCC2}" destId="{A93D9BCD-36E2-42D9-8DA3-75213A2FA164}" srcOrd="1" destOrd="0" presId="urn:microsoft.com/office/officeart/2005/8/layout/orgChart1"/>
    <dgm:cxn modelId="{E8AE1CE0-E3A6-4540-8AC0-40ACD1030C4C}" type="presParOf" srcId="{564B3A68-DDBF-411B-95CC-080DB441BCC2}" destId="{769B4C20-436B-4CB1-9777-9ECA406FD34C}" srcOrd="2" destOrd="0" presId="urn:microsoft.com/office/officeart/2005/8/layout/orgChart1"/>
    <dgm:cxn modelId="{3A64F16D-1E44-4494-9C3C-03B88EB69FD2}" type="presParOf" srcId="{769B4C20-436B-4CB1-9777-9ECA406FD34C}" destId="{58DCD5D2-1D33-4382-95A6-DB18A96D3D9C}" srcOrd="0" destOrd="0" presId="urn:microsoft.com/office/officeart/2005/8/layout/orgChart1"/>
    <dgm:cxn modelId="{846C5489-ADC4-402D-9425-2F8438F3F665}" type="presParOf" srcId="{769B4C20-436B-4CB1-9777-9ECA406FD34C}" destId="{6258A3EC-1E09-4D79-AEEB-D4B933B910AC}" srcOrd="1" destOrd="0" presId="urn:microsoft.com/office/officeart/2005/8/layout/orgChart1"/>
    <dgm:cxn modelId="{20F6D579-0272-4687-8CE6-633FABEB0814}" type="presParOf" srcId="{6258A3EC-1E09-4D79-AEEB-D4B933B910AC}" destId="{C806B388-FBB7-4AC4-8B0D-496033BDF546}" srcOrd="0" destOrd="0" presId="urn:microsoft.com/office/officeart/2005/8/layout/orgChart1"/>
    <dgm:cxn modelId="{C48F7AAB-1693-44B9-8669-8502F9647BE5}" type="presParOf" srcId="{C806B388-FBB7-4AC4-8B0D-496033BDF546}" destId="{14927F57-390B-4530-AD5D-6228F93D69A9}" srcOrd="0" destOrd="0" presId="urn:microsoft.com/office/officeart/2005/8/layout/orgChart1"/>
    <dgm:cxn modelId="{5A3E5EFF-486D-4857-B3E6-C83473816BBD}" type="presParOf" srcId="{C806B388-FBB7-4AC4-8B0D-496033BDF546}" destId="{72AEECF3-3E43-418E-B5E5-91F31BF86435}" srcOrd="1" destOrd="0" presId="urn:microsoft.com/office/officeart/2005/8/layout/orgChart1"/>
    <dgm:cxn modelId="{608BCD63-0223-49D3-9E62-19E9CBF18F55}" type="presParOf" srcId="{6258A3EC-1E09-4D79-AEEB-D4B933B910AC}" destId="{85D54254-BE7C-4C7B-969E-1AD8DC420D80}" srcOrd="1" destOrd="0" presId="urn:microsoft.com/office/officeart/2005/8/layout/orgChart1"/>
    <dgm:cxn modelId="{FF6AA6CE-4200-4EFA-8F29-1BD6C8E78339}" type="presParOf" srcId="{85D54254-BE7C-4C7B-969E-1AD8DC420D80}" destId="{DAC1D897-0E45-435F-B916-38A83E26872F}" srcOrd="0" destOrd="0" presId="urn:microsoft.com/office/officeart/2005/8/layout/orgChart1"/>
    <dgm:cxn modelId="{C791EE2B-F8BA-44B6-B782-2A768295C662}" type="presParOf" srcId="{85D54254-BE7C-4C7B-969E-1AD8DC420D80}" destId="{3894F2FD-9621-4395-A04B-68B14B5876F1}" srcOrd="1" destOrd="0" presId="urn:microsoft.com/office/officeart/2005/8/layout/orgChart1"/>
    <dgm:cxn modelId="{1A41EDCB-60FA-45EF-B5DB-6A41DA33B265}" type="presParOf" srcId="{3894F2FD-9621-4395-A04B-68B14B5876F1}" destId="{638CD922-420E-496E-A50F-C3FDA065CDEB}" srcOrd="0" destOrd="0" presId="urn:microsoft.com/office/officeart/2005/8/layout/orgChart1"/>
    <dgm:cxn modelId="{0FAA8F7D-12BE-4BA1-9553-178238983323}" type="presParOf" srcId="{638CD922-420E-496E-A50F-C3FDA065CDEB}" destId="{9063FF2C-544F-4FC5-9F37-8EBBACD1A212}" srcOrd="0" destOrd="0" presId="urn:microsoft.com/office/officeart/2005/8/layout/orgChart1"/>
    <dgm:cxn modelId="{AB4945B9-0DEA-49AF-9923-B9BCFA3D08A4}" type="presParOf" srcId="{638CD922-420E-496E-A50F-C3FDA065CDEB}" destId="{61C89DB3-9EC4-4E1C-B4EC-E50A6ED661CC}" srcOrd="1" destOrd="0" presId="urn:microsoft.com/office/officeart/2005/8/layout/orgChart1"/>
    <dgm:cxn modelId="{09D4FF0E-0BE5-4B8E-8E5F-ADADB1453CC0}" type="presParOf" srcId="{3894F2FD-9621-4395-A04B-68B14B5876F1}" destId="{39801FF8-CA67-432B-9B1C-225872D7AF97}" srcOrd="1" destOrd="0" presId="urn:microsoft.com/office/officeart/2005/8/layout/orgChart1"/>
    <dgm:cxn modelId="{72F9295B-D00C-4377-8578-4B827176B63D}" type="presParOf" srcId="{3894F2FD-9621-4395-A04B-68B14B5876F1}" destId="{45509D3B-5CD7-4DF8-BE58-7E2BEECA9003}" srcOrd="2" destOrd="0" presId="urn:microsoft.com/office/officeart/2005/8/layout/orgChart1"/>
    <dgm:cxn modelId="{5F052775-7E40-4AF2-BB8D-DE05916C97C2}" type="presParOf" srcId="{85D54254-BE7C-4C7B-969E-1AD8DC420D80}" destId="{704E32D5-7049-47C3-B600-996F2ABBE8AE}" srcOrd="2" destOrd="0" presId="urn:microsoft.com/office/officeart/2005/8/layout/orgChart1"/>
    <dgm:cxn modelId="{21C6C0B0-3556-40FD-B7FE-66B811436B0A}" type="presParOf" srcId="{85D54254-BE7C-4C7B-969E-1AD8DC420D80}" destId="{8FA40099-8726-4FED-B372-F189313388D0}" srcOrd="3" destOrd="0" presId="urn:microsoft.com/office/officeart/2005/8/layout/orgChart1"/>
    <dgm:cxn modelId="{0D978FEB-D37F-4D17-97EC-3BFD4B8022E7}" type="presParOf" srcId="{8FA40099-8726-4FED-B372-F189313388D0}" destId="{85D13E83-0F48-44A1-AA56-7A7081619A7A}" srcOrd="0" destOrd="0" presId="urn:microsoft.com/office/officeart/2005/8/layout/orgChart1"/>
    <dgm:cxn modelId="{93B93AD6-7B82-4370-9FD9-93DACEB69830}" type="presParOf" srcId="{85D13E83-0F48-44A1-AA56-7A7081619A7A}" destId="{3B294C6D-E8B1-4893-8902-064C93820ACB}" srcOrd="0" destOrd="0" presId="urn:microsoft.com/office/officeart/2005/8/layout/orgChart1"/>
    <dgm:cxn modelId="{192EE678-0809-4BEA-A306-0C3CBAFA20D2}" type="presParOf" srcId="{85D13E83-0F48-44A1-AA56-7A7081619A7A}" destId="{415344A9-FA60-4DEB-A3F3-5C006EC74ACA}" srcOrd="1" destOrd="0" presId="urn:microsoft.com/office/officeart/2005/8/layout/orgChart1"/>
    <dgm:cxn modelId="{365B5B7D-5083-488D-A830-8F2C80740A21}" type="presParOf" srcId="{8FA40099-8726-4FED-B372-F189313388D0}" destId="{19336CC6-B37C-4E71-BFF2-8B7BFB64994A}" srcOrd="1" destOrd="0" presId="urn:microsoft.com/office/officeart/2005/8/layout/orgChart1"/>
    <dgm:cxn modelId="{FDB58CE0-CFF6-439C-A07B-AE9C8247C4B7}" type="presParOf" srcId="{8FA40099-8726-4FED-B372-F189313388D0}" destId="{AD292D47-3103-415A-A931-66309E80537C}" srcOrd="2" destOrd="0" presId="urn:microsoft.com/office/officeart/2005/8/layout/orgChart1"/>
    <dgm:cxn modelId="{B8DFE125-664E-46FC-9001-5BC3F0CA45A8}" type="presParOf" srcId="{6258A3EC-1E09-4D79-AEEB-D4B933B910AC}" destId="{04C5A9A7-8496-4F24-ABAB-DBCF1C064ACF}" srcOrd="2" destOrd="0" presId="urn:microsoft.com/office/officeart/2005/8/layout/orgChart1"/>
    <dgm:cxn modelId="{43045E9D-A917-441C-B556-46F3D9035461}" type="presParOf" srcId="{769B4C20-436B-4CB1-9777-9ECA406FD34C}" destId="{05B40DD3-90D0-4708-BD18-A085CD24614B}" srcOrd="2" destOrd="0" presId="urn:microsoft.com/office/officeart/2005/8/layout/orgChart1"/>
    <dgm:cxn modelId="{742C2BA5-2C03-4266-8E5D-8F7372D7D234}" type="presParOf" srcId="{769B4C20-436B-4CB1-9777-9ECA406FD34C}" destId="{8B14B4C6-AE9D-4F71-BF38-2AE0EF521D01}" srcOrd="3" destOrd="0" presId="urn:microsoft.com/office/officeart/2005/8/layout/orgChart1"/>
    <dgm:cxn modelId="{04A1B40B-9061-4975-B74E-4E512F1FC9FA}" type="presParOf" srcId="{8B14B4C6-AE9D-4F71-BF38-2AE0EF521D01}" destId="{22077BCC-6068-4F3B-B63A-EAA2316524AB}" srcOrd="0" destOrd="0" presId="urn:microsoft.com/office/officeart/2005/8/layout/orgChart1"/>
    <dgm:cxn modelId="{0AC7FF88-FC52-4994-895A-689BF9AF5268}" type="presParOf" srcId="{22077BCC-6068-4F3B-B63A-EAA2316524AB}" destId="{F4B2A427-5163-4085-B673-48BA45E885F9}" srcOrd="0" destOrd="0" presId="urn:microsoft.com/office/officeart/2005/8/layout/orgChart1"/>
    <dgm:cxn modelId="{8C48EF7E-7E6E-47F0-94B1-100D483E8CF7}" type="presParOf" srcId="{22077BCC-6068-4F3B-B63A-EAA2316524AB}" destId="{8F3678CD-DCA9-43EF-80F9-C1784FCCA169}" srcOrd="1" destOrd="0" presId="urn:microsoft.com/office/officeart/2005/8/layout/orgChart1"/>
    <dgm:cxn modelId="{E7A84D63-9395-48DC-827B-63D2AD00E60E}" type="presParOf" srcId="{8B14B4C6-AE9D-4F71-BF38-2AE0EF521D01}" destId="{1CD57E6B-08F4-45CF-AABE-CABDE74C0D42}" srcOrd="1" destOrd="0" presId="urn:microsoft.com/office/officeart/2005/8/layout/orgChart1"/>
    <dgm:cxn modelId="{8A69977F-F187-4E04-80F7-BC968C7D85AC}" type="presParOf" srcId="{1CD57E6B-08F4-45CF-AABE-CABDE74C0D42}" destId="{B28D1386-1237-4D74-A661-8F5B9E716A32}" srcOrd="0" destOrd="0" presId="urn:microsoft.com/office/officeart/2005/8/layout/orgChart1"/>
    <dgm:cxn modelId="{707F36C5-1D92-4816-AA9A-3CE9C39DA4F8}" type="presParOf" srcId="{1CD57E6B-08F4-45CF-AABE-CABDE74C0D42}" destId="{7FF5E13A-3328-473A-A219-18E2515287EC}" srcOrd="1" destOrd="0" presId="urn:microsoft.com/office/officeart/2005/8/layout/orgChart1"/>
    <dgm:cxn modelId="{9E8EAADB-A631-48EE-BBD4-0EB8CDA8B7EB}" type="presParOf" srcId="{7FF5E13A-3328-473A-A219-18E2515287EC}" destId="{25F61B31-070A-4B16-9842-DD4E012B354E}" srcOrd="0" destOrd="0" presId="urn:microsoft.com/office/officeart/2005/8/layout/orgChart1"/>
    <dgm:cxn modelId="{210EDCE2-8C69-465E-94DB-F90496D972ED}" type="presParOf" srcId="{25F61B31-070A-4B16-9842-DD4E012B354E}" destId="{AFBB0110-EE9A-44AF-80B6-CCEF2B7A5557}" srcOrd="0" destOrd="0" presId="urn:microsoft.com/office/officeart/2005/8/layout/orgChart1"/>
    <dgm:cxn modelId="{C8CE5443-8DF8-43D5-A0EC-00C0D9C7C49B}" type="presParOf" srcId="{25F61B31-070A-4B16-9842-DD4E012B354E}" destId="{71E144FB-F242-4BE8-82AC-70767FFA9670}" srcOrd="1" destOrd="0" presId="urn:microsoft.com/office/officeart/2005/8/layout/orgChart1"/>
    <dgm:cxn modelId="{55F73215-3278-4637-90DA-18C4DEC34889}" type="presParOf" srcId="{7FF5E13A-3328-473A-A219-18E2515287EC}" destId="{57A8D839-9BD1-4CC8-BFF0-3F2EED125721}" srcOrd="1" destOrd="0" presId="urn:microsoft.com/office/officeart/2005/8/layout/orgChart1"/>
    <dgm:cxn modelId="{8935A11C-F5EA-422E-9543-B6DE8095AE11}" type="presParOf" srcId="{7FF5E13A-3328-473A-A219-18E2515287EC}" destId="{00116CAA-D109-4E39-8D46-11A6E0F61D5E}" srcOrd="2" destOrd="0" presId="urn:microsoft.com/office/officeart/2005/8/layout/orgChart1"/>
    <dgm:cxn modelId="{4DDE50A6-3AFF-42DC-8AFA-DB5FBD9D02E0}" type="presParOf" srcId="{1CD57E6B-08F4-45CF-AABE-CABDE74C0D42}" destId="{4C26FBEF-9CA6-4F30-9FA2-D258ADF086CD}" srcOrd="2" destOrd="0" presId="urn:microsoft.com/office/officeart/2005/8/layout/orgChart1"/>
    <dgm:cxn modelId="{C761E7F8-6546-4550-B3EF-F1841FDC2365}" type="presParOf" srcId="{1CD57E6B-08F4-45CF-AABE-CABDE74C0D42}" destId="{35B499E6-9A3E-4862-A074-4BF8C550481B}" srcOrd="3" destOrd="0" presId="urn:microsoft.com/office/officeart/2005/8/layout/orgChart1"/>
    <dgm:cxn modelId="{BB1FB3AE-E5A0-49AA-A96D-CBAF60E0F5E3}" type="presParOf" srcId="{35B499E6-9A3E-4862-A074-4BF8C550481B}" destId="{55035542-575C-4F8F-AB66-5AD998F3409C}" srcOrd="0" destOrd="0" presId="urn:microsoft.com/office/officeart/2005/8/layout/orgChart1"/>
    <dgm:cxn modelId="{DEC1F9EA-88AE-4BDC-A94A-E93C84924047}" type="presParOf" srcId="{55035542-575C-4F8F-AB66-5AD998F3409C}" destId="{8F7744B9-858F-4FAF-9C4C-17ECED5526B7}" srcOrd="0" destOrd="0" presId="urn:microsoft.com/office/officeart/2005/8/layout/orgChart1"/>
    <dgm:cxn modelId="{738F862C-A877-48D5-9460-0716964657BC}" type="presParOf" srcId="{55035542-575C-4F8F-AB66-5AD998F3409C}" destId="{CEB1A754-1D5E-4CB4-8E60-E9703D6BA31D}" srcOrd="1" destOrd="0" presId="urn:microsoft.com/office/officeart/2005/8/layout/orgChart1"/>
    <dgm:cxn modelId="{C6B021E7-65B0-475C-9F8E-097DEC5FB9A6}" type="presParOf" srcId="{35B499E6-9A3E-4862-A074-4BF8C550481B}" destId="{48772DBF-33E9-45C8-94FC-4EE311219CE5}" srcOrd="1" destOrd="0" presId="urn:microsoft.com/office/officeart/2005/8/layout/orgChart1"/>
    <dgm:cxn modelId="{85E5F484-BC34-48DD-8F4A-5C3E5EA98807}" type="presParOf" srcId="{35B499E6-9A3E-4862-A074-4BF8C550481B}" destId="{BA09313C-D658-4B92-A3A4-AFED506FABB5}" srcOrd="2" destOrd="0" presId="urn:microsoft.com/office/officeart/2005/8/layout/orgChart1"/>
    <dgm:cxn modelId="{6AE06D05-628D-4EC0-B59C-ABFD7AA89154}" type="presParOf" srcId="{8B14B4C6-AE9D-4F71-BF38-2AE0EF521D01}" destId="{93DF85E0-67D0-4B24-B781-25DC501AA07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5BDFD5-3DA3-4C77-9098-744A690B58E6}" type="doc">
      <dgm:prSet loTypeId="urn:microsoft.com/office/officeart/2005/8/layout/orgChart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DE0944AF-27E3-457F-8FDF-A99648BD7526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Gerência TI</a:t>
          </a:r>
        </a:p>
      </dgm:t>
    </dgm:pt>
    <dgm:pt modelId="{3C5F8885-25B4-4BA1-BAB7-EE69AA48709E}" type="parTrans" cxnId="{EBEFEE28-DD2D-4C0F-AB12-96B889240197}">
      <dgm:prSet/>
      <dgm:spPr/>
      <dgm:t>
        <a:bodyPr/>
        <a:lstStyle/>
        <a:p>
          <a:endParaRPr lang="pt-BR"/>
        </a:p>
      </dgm:t>
    </dgm:pt>
    <dgm:pt modelId="{551772D1-5ECE-4E36-8F6E-9C86252A9B08}" type="sibTrans" cxnId="{EBEFEE28-DD2D-4C0F-AB12-96B889240197}">
      <dgm:prSet/>
      <dgm:spPr/>
      <dgm:t>
        <a:bodyPr/>
        <a:lstStyle/>
        <a:p>
          <a:endParaRPr lang="pt-BR"/>
        </a:p>
      </dgm:t>
    </dgm:pt>
    <dgm:pt modelId="{6200DE26-3AD2-449F-9FA5-C83AF43CD671}" type="asst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Infraestrutura</a:t>
          </a:r>
        </a:p>
      </dgm:t>
    </dgm:pt>
    <dgm:pt modelId="{B0DE2173-6C08-46BF-9C0F-4A2783D75385}" type="parTrans" cxnId="{F0FF57E7-91CB-46A4-96E1-8E382503E376}">
      <dgm:prSet/>
      <dgm:spPr/>
      <dgm:t>
        <a:bodyPr/>
        <a:lstStyle/>
        <a:p>
          <a:endParaRPr lang="pt-BR"/>
        </a:p>
      </dgm:t>
    </dgm:pt>
    <dgm:pt modelId="{3BDB6CCB-EE67-44D9-B6C5-5FC33807F4BB}" type="sibTrans" cxnId="{F0FF57E7-91CB-46A4-96E1-8E382503E376}">
      <dgm:prSet/>
      <dgm:spPr/>
      <dgm:t>
        <a:bodyPr/>
        <a:lstStyle/>
        <a:p>
          <a:endParaRPr lang="pt-BR"/>
        </a:p>
      </dgm:t>
    </dgm:pt>
    <dgm:pt modelId="{3D3DD6A0-AE10-474D-A85A-14999DEF52E7}" type="asst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Desenvolvedores</a:t>
          </a:r>
        </a:p>
      </dgm:t>
    </dgm:pt>
    <dgm:pt modelId="{ECEA957E-0F4D-4800-9F89-25D4C718A30B}" type="parTrans" cxnId="{3A77911D-98FA-4874-BE13-2A41C72CD826}">
      <dgm:prSet/>
      <dgm:spPr/>
      <dgm:t>
        <a:bodyPr/>
        <a:lstStyle/>
        <a:p>
          <a:endParaRPr lang="pt-BR"/>
        </a:p>
      </dgm:t>
    </dgm:pt>
    <dgm:pt modelId="{7231AD89-6DE1-41A4-92E5-48E21CE85E76}" type="sibTrans" cxnId="{3A77911D-98FA-4874-BE13-2A41C72CD826}">
      <dgm:prSet/>
      <dgm:spPr/>
      <dgm:t>
        <a:bodyPr/>
        <a:lstStyle/>
        <a:p>
          <a:endParaRPr lang="pt-BR"/>
        </a:p>
      </dgm:t>
    </dgm:pt>
    <dgm:pt modelId="{D263109B-79FA-4085-B026-0E98CFA9DECD}">
      <dgm:prSet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Desenvolvedor Java</a:t>
          </a:r>
        </a:p>
      </dgm:t>
    </dgm:pt>
    <dgm:pt modelId="{F2BBC02A-A679-40B1-A084-E80476DEA317}" type="parTrans" cxnId="{CCD2D21D-8287-4C41-8F10-4991A8479BFA}">
      <dgm:prSet/>
      <dgm:spPr/>
      <dgm:t>
        <a:bodyPr/>
        <a:lstStyle/>
        <a:p>
          <a:endParaRPr lang="pt-BR"/>
        </a:p>
      </dgm:t>
    </dgm:pt>
    <dgm:pt modelId="{DABD1F4E-152C-4623-9644-73185B485C83}" type="sibTrans" cxnId="{CCD2D21D-8287-4C41-8F10-4991A8479BFA}">
      <dgm:prSet/>
      <dgm:spPr/>
      <dgm:t>
        <a:bodyPr/>
        <a:lstStyle/>
        <a:p>
          <a:endParaRPr lang="pt-BR"/>
        </a:p>
      </dgm:t>
    </dgm:pt>
    <dgm:pt modelId="{CBF861EC-0509-435F-9FD9-A51C0C7026F2}">
      <dgm:prSet/>
      <dgm:spPr/>
      <dgm:t>
        <a:bodyPr/>
        <a:lstStyle/>
        <a:p>
          <a:r>
            <a:rPr lang="pt-BR" b="1" smtClean="0">
              <a:latin typeface="Arial" panose="020B0604020202020204" pitchFamily="34" charset="0"/>
              <a:cs typeface="Arial" panose="020B0604020202020204" pitchFamily="34" charset="0"/>
            </a:rPr>
            <a:t>Desenvolvedor Web</a:t>
          </a:r>
          <a:endParaRPr lang="pt-BR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D3FEA2-3114-44CC-B13F-9D3D24B7546A}" type="parTrans" cxnId="{897F1920-242F-45C0-96DB-B909605828D5}">
      <dgm:prSet/>
      <dgm:spPr/>
      <dgm:t>
        <a:bodyPr/>
        <a:lstStyle/>
        <a:p>
          <a:endParaRPr lang="pt-BR"/>
        </a:p>
      </dgm:t>
    </dgm:pt>
    <dgm:pt modelId="{60B871F0-7A8B-4E86-8624-E0CAADBB698B}" type="sibTrans" cxnId="{897F1920-242F-45C0-96DB-B909605828D5}">
      <dgm:prSet/>
      <dgm:spPr/>
      <dgm:t>
        <a:bodyPr/>
        <a:lstStyle/>
        <a:p>
          <a:endParaRPr lang="pt-BR"/>
        </a:p>
      </dgm:t>
    </dgm:pt>
    <dgm:pt modelId="{9010661C-818C-442A-93F2-589B21256868}">
      <dgm:prSet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Redes</a:t>
          </a:r>
        </a:p>
      </dgm:t>
    </dgm:pt>
    <dgm:pt modelId="{9E90CF66-5CE3-432A-AE7A-AC506F802B8F}" type="sibTrans" cxnId="{7A415B03-7408-4C4D-83C2-76B5C58317F8}">
      <dgm:prSet/>
      <dgm:spPr/>
      <dgm:t>
        <a:bodyPr/>
        <a:lstStyle/>
        <a:p>
          <a:endParaRPr lang="pt-BR"/>
        </a:p>
      </dgm:t>
    </dgm:pt>
    <dgm:pt modelId="{CA7EB4BC-D437-4B75-8D0D-ACCAF5D4C165}" type="parTrans" cxnId="{7A415B03-7408-4C4D-83C2-76B5C58317F8}">
      <dgm:prSet/>
      <dgm:spPr/>
      <dgm:t>
        <a:bodyPr/>
        <a:lstStyle/>
        <a:p>
          <a:endParaRPr lang="pt-BR"/>
        </a:p>
      </dgm:t>
    </dgm:pt>
    <dgm:pt modelId="{3516A2F3-74A7-491C-943D-B55D5056DBB3}">
      <dgm:prSet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Banco de Dados</a:t>
          </a:r>
        </a:p>
      </dgm:t>
    </dgm:pt>
    <dgm:pt modelId="{4E388108-A74B-4392-B3C0-4BB97547BCE5}" type="sibTrans" cxnId="{305994B8-BB36-4162-8A8C-42FB4B41949C}">
      <dgm:prSet/>
      <dgm:spPr/>
      <dgm:t>
        <a:bodyPr/>
        <a:lstStyle/>
        <a:p>
          <a:endParaRPr lang="pt-BR"/>
        </a:p>
      </dgm:t>
    </dgm:pt>
    <dgm:pt modelId="{CB34C017-7A64-4651-A553-3C50F4A4D599}" type="parTrans" cxnId="{305994B8-BB36-4162-8A8C-42FB4B41949C}">
      <dgm:prSet/>
      <dgm:spPr/>
      <dgm:t>
        <a:bodyPr/>
        <a:lstStyle/>
        <a:p>
          <a:endParaRPr lang="pt-BR"/>
        </a:p>
      </dgm:t>
    </dgm:pt>
    <dgm:pt modelId="{ACEF2BD3-A9EF-44CF-8186-56EAE78D91F4}" type="pres">
      <dgm:prSet presAssocID="{BE5BDFD5-3DA3-4C77-9098-744A690B58E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564B3A68-DDBF-411B-95CC-080DB441BCC2}" type="pres">
      <dgm:prSet presAssocID="{DE0944AF-27E3-457F-8FDF-A99648BD7526}" presName="hierRoot1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06C89CC7-678D-46C5-8177-0EC4E0A7A102}" type="pres">
      <dgm:prSet presAssocID="{DE0944AF-27E3-457F-8FDF-A99648BD7526}" presName="rootComposite1" presStyleCnt="0"/>
      <dgm:spPr/>
      <dgm:t>
        <a:bodyPr/>
        <a:lstStyle/>
        <a:p>
          <a:endParaRPr lang="pt-BR"/>
        </a:p>
      </dgm:t>
    </dgm:pt>
    <dgm:pt modelId="{C93F1CF2-D277-4826-BB16-9895DA5BABEB}" type="pres">
      <dgm:prSet presAssocID="{DE0944AF-27E3-457F-8FDF-A99648BD7526}" presName="rootText1" presStyleLbl="node0" presStyleIdx="0" presStyleCnt="1" custLinFactNeighborX="-6036" custLinFactNeighborY="2644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BFB5BF8-4674-4D19-9633-7F9AF7CD8B9D}" type="pres">
      <dgm:prSet presAssocID="{DE0944AF-27E3-457F-8FDF-A99648BD7526}" presName="rootConnector1" presStyleLbl="node1" presStyleIdx="0" presStyleCnt="0"/>
      <dgm:spPr/>
      <dgm:t>
        <a:bodyPr/>
        <a:lstStyle/>
        <a:p>
          <a:endParaRPr lang="pt-BR"/>
        </a:p>
      </dgm:t>
    </dgm:pt>
    <dgm:pt modelId="{A93D9BCD-36E2-42D9-8DA3-75213A2FA164}" type="pres">
      <dgm:prSet presAssocID="{DE0944AF-27E3-457F-8FDF-A99648BD7526}" presName="hierChild2" presStyleCnt="0"/>
      <dgm:spPr/>
      <dgm:t>
        <a:bodyPr/>
        <a:lstStyle/>
        <a:p>
          <a:endParaRPr lang="pt-BR"/>
        </a:p>
      </dgm:t>
    </dgm:pt>
    <dgm:pt modelId="{769B4C20-436B-4CB1-9777-9ECA406FD34C}" type="pres">
      <dgm:prSet presAssocID="{DE0944AF-27E3-457F-8FDF-A99648BD7526}" presName="hierChild3" presStyleCnt="0"/>
      <dgm:spPr/>
      <dgm:t>
        <a:bodyPr/>
        <a:lstStyle/>
        <a:p>
          <a:endParaRPr lang="pt-BR"/>
        </a:p>
      </dgm:t>
    </dgm:pt>
    <dgm:pt modelId="{58DCD5D2-1D33-4382-95A6-DB18A96D3D9C}" type="pres">
      <dgm:prSet presAssocID="{B0DE2173-6C08-46BF-9C0F-4A2783D75385}" presName="Name111" presStyleLbl="parChTrans1D2" presStyleIdx="0" presStyleCnt="2"/>
      <dgm:spPr/>
      <dgm:t>
        <a:bodyPr/>
        <a:lstStyle/>
        <a:p>
          <a:endParaRPr lang="pt-BR"/>
        </a:p>
      </dgm:t>
    </dgm:pt>
    <dgm:pt modelId="{6258A3EC-1E09-4D79-AEEB-D4B933B910AC}" type="pres">
      <dgm:prSet presAssocID="{6200DE26-3AD2-449F-9FA5-C83AF43CD671}" presName="hierRoot3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C806B388-FBB7-4AC4-8B0D-496033BDF546}" type="pres">
      <dgm:prSet presAssocID="{6200DE26-3AD2-449F-9FA5-C83AF43CD671}" presName="rootComposite3" presStyleCnt="0"/>
      <dgm:spPr/>
      <dgm:t>
        <a:bodyPr/>
        <a:lstStyle/>
        <a:p>
          <a:endParaRPr lang="pt-BR"/>
        </a:p>
      </dgm:t>
    </dgm:pt>
    <dgm:pt modelId="{14927F57-390B-4530-AD5D-6228F93D69A9}" type="pres">
      <dgm:prSet presAssocID="{6200DE26-3AD2-449F-9FA5-C83AF43CD671}" presName="rootText3" presStyleLbl="asst1" presStyleIdx="0" presStyleCnt="2" custScaleX="71327" custScaleY="87223" custLinFactNeighborX="10495" custLinFactNeighborY="1207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2AEECF3-3E43-418E-B5E5-91F31BF86435}" type="pres">
      <dgm:prSet presAssocID="{6200DE26-3AD2-449F-9FA5-C83AF43CD671}" presName="rootConnector3" presStyleLbl="asst1" presStyleIdx="0" presStyleCnt="2"/>
      <dgm:spPr/>
      <dgm:t>
        <a:bodyPr/>
        <a:lstStyle/>
        <a:p>
          <a:endParaRPr lang="pt-BR"/>
        </a:p>
      </dgm:t>
    </dgm:pt>
    <dgm:pt modelId="{85D54254-BE7C-4C7B-969E-1AD8DC420D80}" type="pres">
      <dgm:prSet presAssocID="{6200DE26-3AD2-449F-9FA5-C83AF43CD671}" presName="hierChild6" presStyleCnt="0"/>
      <dgm:spPr/>
      <dgm:t>
        <a:bodyPr/>
        <a:lstStyle/>
        <a:p>
          <a:endParaRPr lang="pt-BR"/>
        </a:p>
      </dgm:t>
    </dgm:pt>
    <dgm:pt modelId="{DAC1D897-0E45-435F-B916-38A83E26872F}" type="pres">
      <dgm:prSet presAssocID="{CA7EB4BC-D437-4B75-8D0D-ACCAF5D4C165}" presName="Name37" presStyleLbl="parChTrans1D3" presStyleIdx="0" presStyleCnt="4"/>
      <dgm:spPr/>
      <dgm:t>
        <a:bodyPr/>
        <a:lstStyle/>
        <a:p>
          <a:endParaRPr lang="pt-BR"/>
        </a:p>
      </dgm:t>
    </dgm:pt>
    <dgm:pt modelId="{3894F2FD-9621-4395-A04B-68B14B5876F1}" type="pres">
      <dgm:prSet presAssocID="{9010661C-818C-442A-93F2-589B21256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638CD922-420E-496E-A50F-C3FDA065CDEB}" type="pres">
      <dgm:prSet presAssocID="{9010661C-818C-442A-93F2-589B21256868}" presName="rootComposite" presStyleCnt="0"/>
      <dgm:spPr/>
      <dgm:t>
        <a:bodyPr/>
        <a:lstStyle/>
        <a:p>
          <a:endParaRPr lang="pt-BR"/>
        </a:p>
      </dgm:t>
    </dgm:pt>
    <dgm:pt modelId="{9063FF2C-544F-4FC5-9F37-8EBBACD1A212}" type="pres">
      <dgm:prSet presAssocID="{9010661C-818C-442A-93F2-589B21256868}" presName="rootText" presStyleLbl="node3" presStyleIdx="0" presStyleCnt="4" custScaleX="50431" custScaleY="91821" custLinFactNeighborX="-50851" custLinFactNeighborY="-35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1C89DB3-9EC4-4E1C-B4EC-E50A6ED661CC}" type="pres">
      <dgm:prSet presAssocID="{9010661C-818C-442A-93F2-589B21256868}" presName="rootConnector" presStyleLbl="node3" presStyleIdx="0" presStyleCnt="4"/>
      <dgm:spPr/>
      <dgm:t>
        <a:bodyPr/>
        <a:lstStyle/>
        <a:p>
          <a:endParaRPr lang="pt-BR"/>
        </a:p>
      </dgm:t>
    </dgm:pt>
    <dgm:pt modelId="{39801FF8-CA67-432B-9B1C-225872D7AF97}" type="pres">
      <dgm:prSet presAssocID="{9010661C-818C-442A-93F2-589B21256868}" presName="hierChild4" presStyleCnt="0"/>
      <dgm:spPr/>
      <dgm:t>
        <a:bodyPr/>
        <a:lstStyle/>
        <a:p>
          <a:endParaRPr lang="pt-BR"/>
        </a:p>
      </dgm:t>
    </dgm:pt>
    <dgm:pt modelId="{45509D3B-5CD7-4DF8-BE58-7E2BEECA9003}" type="pres">
      <dgm:prSet presAssocID="{9010661C-818C-442A-93F2-589B21256868}" presName="hierChild5" presStyleCnt="0"/>
      <dgm:spPr/>
      <dgm:t>
        <a:bodyPr/>
        <a:lstStyle/>
        <a:p>
          <a:endParaRPr lang="pt-BR"/>
        </a:p>
      </dgm:t>
    </dgm:pt>
    <dgm:pt modelId="{704E32D5-7049-47C3-B600-996F2ABBE8AE}" type="pres">
      <dgm:prSet presAssocID="{CB34C017-7A64-4651-A553-3C50F4A4D599}" presName="Name37" presStyleLbl="parChTrans1D3" presStyleIdx="1" presStyleCnt="4"/>
      <dgm:spPr/>
      <dgm:t>
        <a:bodyPr/>
        <a:lstStyle/>
        <a:p>
          <a:endParaRPr lang="pt-BR"/>
        </a:p>
      </dgm:t>
    </dgm:pt>
    <dgm:pt modelId="{8FA40099-8726-4FED-B372-F189313388D0}" type="pres">
      <dgm:prSet presAssocID="{3516A2F3-74A7-491C-943D-B55D5056DBB3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85D13E83-0F48-44A1-AA56-7A7081619A7A}" type="pres">
      <dgm:prSet presAssocID="{3516A2F3-74A7-491C-943D-B55D5056DBB3}" presName="rootComposite" presStyleCnt="0"/>
      <dgm:spPr/>
      <dgm:t>
        <a:bodyPr/>
        <a:lstStyle/>
        <a:p>
          <a:endParaRPr lang="pt-BR"/>
        </a:p>
      </dgm:t>
    </dgm:pt>
    <dgm:pt modelId="{3B294C6D-E8B1-4893-8902-064C93820ACB}" type="pres">
      <dgm:prSet presAssocID="{3516A2F3-74A7-491C-943D-B55D5056DBB3}" presName="rootText" presStyleLbl="node3" presStyleIdx="1" presStyleCnt="4" custScaleX="50758" custScaleY="80752" custLinFactNeighborX="-50019" custLinFactNeighborY="-61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15344A9-FA60-4DEB-A3F3-5C006EC74ACA}" type="pres">
      <dgm:prSet presAssocID="{3516A2F3-74A7-491C-943D-B55D5056DBB3}" presName="rootConnector" presStyleLbl="node3" presStyleIdx="1" presStyleCnt="4"/>
      <dgm:spPr/>
      <dgm:t>
        <a:bodyPr/>
        <a:lstStyle/>
        <a:p>
          <a:endParaRPr lang="pt-BR"/>
        </a:p>
      </dgm:t>
    </dgm:pt>
    <dgm:pt modelId="{19336CC6-B37C-4E71-BFF2-8B7BFB64994A}" type="pres">
      <dgm:prSet presAssocID="{3516A2F3-74A7-491C-943D-B55D5056DBB3}" presName="hierChild4" presStyleCnt="0"/>
      <dgm:spPr/>
      <dgm:t>
        <a:bodyPr/>
        <a:lstStyle/>
        <a:p>
          <a:endParaRPr lang="pt-BR"/>
        </a:p>
      </dgm:t>
    </dgm:pt>
    <dgm:pt modelId="{AD292D47-3103-415A-A931-66309E80537C}" type="pres">
      <dgm:prSet presAssocID="{3516A2F3-74A7-491C-943D-B55D5056DBB3}" presName="hierChild5" presStyleCnt="0"/>
      <dgm:spPr/>
      <dgm:t>
        <a:bodyPr/>
        <a:lstStyle/>
        <a:p>
          <a:endParaRPr lang="pt-BR"/>
        </a:p>
      </dgm:t>
    </dgm:pt>
    <dgm:pt modelId="{04C5A9A7-8496-4F24-ABAB-DBCF1C064ACF}" type="pres">
      <dgm:prSet presAssocID="{6200DE26-3AD2-449F-9FA5-C83AF43CD671}" presName="hierChild7" presStyleCnt="0"/>
      <dgm:spPr/>
      <dgm:t>
        <a:bodyPr/>
        <a:lstStyle/>
        <a:p>
          <a:endParaRPr lang="pt-BR"/>
        </a:p>
      </dgm:t>
    </dgm:pt>
    <dgm:pt modelId="{05B40DD3-90D0-4708-BD18-A085CD24614B}" type="pres">
      <dgm:prSet presAssocID="{ECEA957E-0F4D-4800-9F89-25D4C718A30B}" presName="Name111" presStyleLbl="parChTrans1D2" presStyleIdx="1" presStyleCnt="2"/>
      <dgm:spPr/>
      <dgm:t>
        <a:bodyPr/>
        <a:lstStyle/>
        <a:p>
          <a:endParaRPr lang="pt-BR"/>
        </a:p>
      </dgm:t>
    </dgm:pt>
    <dgm:pt modelId="{8B14B4C6-AE9D-4F71-BF38-2AE0EF521D01}" type="pres">
      <dgm:prSet presAssocID="{3D3DD6A0-AE10-474D-A85A-14999DEF52E7}" presName="hierRoot3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22077BCC-6068-4F3B-B63A-EAA2316524AB}" type="pres">
      <dgm:prSet presAssocID="{3D3DD6A0-AE10-474D-A85A-14999DEF52E7}" presName="rootComposite3" presStyleCnt="0"/>
      <dgm:spPr/>
      <dgm:t>
        <a:bodyPr/>
        <a:lstStyle/>
        <a:p>
          <a:endParaRPr lang="pt-BR"/>
        </a:p>
      </dgm:t>
    </dgm:pt>
    <dgm:pt modelId="{F4B2A427-5163-4085-B673-48BA45E885F9}" type="pres">
      <dgm:prSet presAssocID="{3D3DD6A0-AE10-474D-A85A-14999DEF52E7}" presName="rootText3" presStyleLbl="asst1" presStyleIdx="1" presStyleCnt="2" custScaleX="68266" custScaleY="90833" custLinFactNeighborX="-19982" custLinFactNeighborY="115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F3678CD-DCA9-43EF-80F9-C1784FCCA169}" type="pres">
      <dgm:prSet presAssocID="{3D3DD6A0-AE10-474D-A85A-14999DEF52E7}" presName="rootConnector3" presStyleLbl="asst1" presStyleIdx="1" presStyleCnt="2"/>
      <dgm:spPr/>
      <dgm:t>
        <a:bodyPr/>
        <a:lstStyle/>
        <a:p>
          <a:endParaRPr lang="pt-BR"/>
        </a:p>
      </dgm:t>
    </dgm:pt>
    <dgm:pt modelId="{1CD57E6B-08F4-45CF-AABE-CABDE74C0D42}" type="pres">
      <dgm:prSet presAssocID="{3D3DD6A0-AE10-474D-A85A-14999DEF52E7}" presName="hierChild6" presStyleCnt="0"/>
      <dgm:spPr/>
      <dgm:t>
        <a:bodyPr/>
        <a:lstStyle/>
        <a:p>
          <a:endParaRPr lang="pt-BR"/>
        </a:p>
      </dgm:t>
    </dgm:pt>
    <dgm:pt modelId="{B28D1386-1237-4D74-A661-8F5B9E716A32}" type="pres">
      <dgm:prSet presAssocID="{F2BBC02A-A679-40B1-A084-E80476DEA317}" presName="Name37" presStyleLbl="parChTrans1D3" presStyleIdx="2" presStyleCnt="4"/>
      <dgm:spPr/>
      <dgm:t>
        <a:bodyPr/>
        <a:lstStyle/>
        <a:p>
          <a:endParaRPr lang="pt-BR"/>
        </a:p>
      </dgm:t>
    </dgm:pt>
    <dgm:pt modelId="{7FF5E13A-3328-473A-A219-18E2515287EC}" type="pres">
      <dgm:prSet presAssocID="{D263109B-79FA-4085-B026-0E98CFA9DE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25F61B31-070A-4B16-9842-DD4E012B354E}" type="pres">
      <dgm:prSet presAssocID="{D263109B-79FA-4085-B026-0E98CFA9DECD}" presName="rootComposite" presStyleCnt="0"/>
      <dgm:spPr/>
      <dgm:t>
        <a:bodyPr/>
        <a:lstStyle/>
        <a:p>
          <a:endParaRPr lang="pt-BR"/>
        </a:p>
      </dgm:t>
    </dgm:pt>
    <dgm:pt modelId="{AFBB0110-EE9A-44AF-80B6-CCEF2B7A5557}" type="pres">
      <dgm:prSet presAssocID="{D263109B-79FA-4085-B026-0E98CFA9DECD}" presName="rootText" presStyleLbl="node3" presStyleIdx="2" presStyleCnt="4" custScaleX="56942" custScaleY="89786" custLinFactNeighborX="-19739" custLinFactNeighborY="1544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1E144FB-F242-4BE8-82AC-70767FFA9670}" type="pres">
      <dgm:prSet presAssocID="{D263109B-79FA-4085-B026-0E98CFA9DECD}" presName="rootConnector" presStyleLbl="node3" presStyleIdx="2" presStyleCnt="4"/>
      <dgm:spPr/>
      <dgm:t>
        <a:bodyPr/>
        <a:lstStyle/>
        <a:p>
          <a:endParaRPr lang="pt-BR"/>
        </a:p>
      </dgm:t>
    </dgm:pt>
    <dgm:pt modelId="{57A8D839-9BD1-4CC8-BFF0-3F2EED125721}" type="pres">
      <dgm:prSet presAssocID="{D263109B-79FA-4085-B026-0E98CFA9DECD}" presName="hierChild4" presStyleCnt="0"/>
      <dgm:spPr/>
      <dgm:t>
        <a:bodyPr/>
        <a:lstStyle/>
        <a:p>
          <a:endParaRPr lang="pt-BR"/>
        </a:p>
      </dgm:t>
    </dgm:pt>
    <dgm:pt modelId="{00116CAA-D109-4E39-8D46-11A6E0F61D5E}" type="pres">
      <dgm:prSet presAssocID="{D263109B-79FA-4085-B026-0E98CFA9DECD}" presName="hierChild5" presStyleCnt="0"/>
      <dgm:spPr/>
      <dgm:t>
        <a:bodyPr/>
        <a:lstStyle/>
        <a:p>
          <a:endParaRPr lang="pt-BR"/>
        </a:p>
      </dgm:t>
    </dgm:pt>
    <dgm:pt modelId="{4C26FBEF-9CA6-4F30-9FA2-D258ADF086CD}" type="pres">
      <dgm:prSet presAssocID="{92D3FEA2-3114-44CC-B13F-9D3D24B7546A}" presName="Name37" presStyleLbl="parChTrans1D3" presStyleIdx="3" presStyleCnt="4"/>
      <dgm:spPr/>
      <dgm:t>
        <a:bodyPr/>
        <a:lstStyle/>
        <a:p>
          <a:endParaRPr lang="pt-BR"/>
        </a:p>
      </dgm:t>
    </dgm:pt>
    <dgm:pt modelId="{35B499E6-9A3E-4862-A074-4BF8C550481B}" type="pres">
      <dgm:prSet presAssocID="{CBF861EC-0509-435F-9FD9-A51C0C7026F2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55035542-575C-4F8F-AB66-5AD998F3409C}" type="pres">
      <dgm:prSet presAssocID="{CBF861EC-0509-435F-9FD9-A51C0C7026F2}" presName="rootComposite" presStyleCnt="0"/>
      <dgm:spPr/>
      <dgm:t>
        <a:bodyPr/>
        <a:lstStyle/>
        <a:p>
          <a:endParaRPr lang="pt-BR"/>
        </a:p>
      </dgm:t>
    </dgm:pt>
    <dgm:pt modelId="{8F7744B9-858F-4FAF-9C4C-17ECED5526B7}" type="pres">
      <dgm:prSet presAssocID="{CBF861EC-0509-435F-9FD9-A51C0C7026F2}" presName="rootText" presStyleLbl="node3" presStyleIdx="3" presStyleCnt="4" custScaleX="56701" custScaleY="83207" custLinFactNeighborX="-19255" custLinFactNeighborY="-130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EB1A754-1D5E-4CB4-8E60-E9703D6BA31D}" type="pres">
      <dgm:prSet presAssocID="{CBF861EC-0509-435F-9FD9-A51C0C7026F2}" presName="rootConnector" presStyleLbl="node3" presStyleIdx="3" presStyleCnt="4"/>
      <dgm:spPr/>
      <dgm:t>
        <a:bodyPr/>
        <a:lstStyle/>
        <a:p>
          <a:endParaRPr lang="pt-BR"/>
        </a:p>
      </dgm:t>
    </dgm:pt>
    <dgm:pt modelId="{48772DBF-33E9-45C8-94FC-4EE311219CE5}" type="pres">
      <dgm:prSet presAssocID="{CBF861EC-0509-435F-9FD9-A51C0C7026F2}" presName="hierChild4" presStyleCnt="0"/>
      <dgm:spPr/>
      <dgm:t>
        <a:bodyPr/>
        <a:lstStyle/>
        <a:p>
          <a:endParaRPr lang="pt-BR"/>
        </a:p>
      </dgm:t>
    </dgm:pt>
    <dgm:pt modelId="{BA09313C-D658-4B92-A3A4-AFED506FABB5}" type="pres">
      <dgm:prSet presAssocID="{CBF861EC-0509-435F-9FD9-A51C0C7026F2}" presName="hierChild5" presStyleCnt="0"/>
      <dgm:spPr/>
      <dgm:t>
        <a:bodyPr/>
        <a:lstStyle/>
        <a:p>
          <a:endParaRPr lang="pt-BR"/>
        </a:p>
      </dgm:t>
    </dgm:pt>
    <dgm:pt modelId="{93DF85E0-67D0-4B24-B781-25DC501AA07E}" type="pres">
      <dgm:prSet presAssocID="{3D3DD6A0-AE10-474D-A85A-14999DEF52E7}" presName="hierChild7" presStyleCnt="0"/>
      <dgm:spPr/>
      <dgm:t>
        <a:bodyPr/>
        <a:lstStyle/>
        <a:p>
          <a:endParaRPr lang="pt-BR"/>
        </a:p>
      </dgm:t>
    </dgm:pt>
  </dgm:ptLst>
  <dgm:cxnLst>
    <dgm:cxn modelId="{EC77990A-9555-4CC1-B304-E9C101DF7416}" type="presOf" srcId="{CBF861EC-0509-435F-9FD9-A51C0C7026F2}" destId="{CEB1A754-1D5E-4CB4-8E60-E9703D6BA31D}" srcOrd="1" destOrd="0" presId="urn:microsoft.com/office/officeart/2005/8/layout/orgChart1"/>
    <dgm:cxn modelId="{FCA08749-B795-4AC0-B6D5-B39940A4ABD2}" type="presOf" srcId="{9010661C-818C-442A-93F2-589B21256868}" destId="{61C89DB3-9EC4-4E1C-B4EC-E50A6ED661CC}" srcOrd="1" destOrd="0" presId="urn:microsoft.com/office/officeart/2005/8/layout/orgChart1"/>
    <dgm:cxn modelId="{64D80A05-B59C-43F3-ACA2-C7A8EC36D65B}" type="presOf" srcId="{CBF861EC-0509-435F-9FD9-A51C0C7026F2}" destId="{8F7744B9-858F-4FAF-9C4C-17ECED5526B7}" srcOrd="0" destOrd="0" presId="urn:microsoft.com/office/officeart/2005/8/layout/orgChart1"/>
    <dgm:cxn modelId="{7967EB03-317A-4637-B68F-58EFF29DA60E}" type="presOf" srcId="{BE5BDFD5-3DA3-4C77-9098-744A690B58E6}" destId="{ACEF2BD3-A9EF-44CF-8186-56EAE78D91F4}" srcOrd="0" destOrd="0" presId="urn:microsoft.com/office/officeart/2005/8/layout/orgChart1"/>
    <dgm:cxn modelId="{E219DB78-E560-4373-B4A0-6F878628930A}" type="presOf" srcId="{ECEA957E-0F4D-4800-9F89-25D4C718A30B}" destId="{05B40DD3-90D0-4708-BD18-A085CD24614B}" srcOrd="0" destOrd="0" presId="urn:microsoft.com/office/officeart/2005/8/layout/orgChart1"/>
    <dgm:cxn modelId="{897F1920-242F-45C0-96DB-B909605828D5}" srcId="{3D3DD6A0-AE10-474D-A85A-14999DEF52E7}" destId="{CBF861EC-0509-435F-9FD9-A51C0C7026F2}" srcOrd="1" destOrd="0" parTransId="{92D3FEA2-3114-44CC-B13F-9D3D24B7546A}" sibTransId="{60B871F0-7A8B-4E86-8624-E0CAADBB698B}"/>
    <dgm:cxn modelId="{53975DEA-7505-492C-8F7A-FA08F3975EDD}" type="presOf" srcId="{CB34C017-7A64-4651-A553-3C50F4A4D599}" destId="{704E32D5-7049-47C3-B600-996F2ABBE8AE}" srcOrd="0" destOrd="0" presId="urn:microsoft.com/office/officeart/2005/8/layout/orgChart1"/>
    <dgm:cxn modelId="{8D4EF078-67C8-438B-A784-8E5A6446FF52}" type="presOf" srcId="{3D3DD6A0-AE10-474D-A85A-14999DEF52E7}" destId="{F4B2A427-5163-4085-B673-48BA45E885F9}" srcOrd="0" destOrd="0" presId="urn:microsoft.com/office/officeart/2005/8/layout/orgChart1"/>
    <dgm:cxn modelId="{C357CB75-32EA-42E7-B373-9E20109FF983}" type="presOf" srcId="{DE0944AF-27E3-457F-8FDF-A99648BD7526}" destId="{4BFB5BF8-4674-4D19-9633-7F9AF7CD8B9D}" srcOrd="1" destOrd="0" presId="urn:microsoft.com/office/officeart/2005/8/layout/orgChart1"/>
    <dgm:cxn modelId="{63309AC4-22A6-499A-9DB6-CFA79DBBA1C5}" type="presOf" srcId="{F2BBC02A-A679-40B1-A084-E80476DEA317}" destId="{B28D1386-1237-4D74-A661-8F5B9E716A32}" srcOrd="0" destOrd="0" presId="urn:microsoft.com/office/officeart/2005/8/layout/orgChart1"/>
    <dgm:cxn modelId="{028D938B-9EAD-454E-BBFE-4F00459197FC}" type="presOf" srcId="{CA7EB4BC-D437-4B75-8D0D-ACCAF5D4C165}" destId="{DAC1D897-0E45-435F-B916-38A83E26872F}" srcOrd="0" destOrd="0" presId="urn:microsoft.com/office/officeart/2005/8/layout/orgChart1"/>
    <dgm:cxn modelId="{2FBD079C-86F4-480B-9AF0-AD2569B5A52D}" type="presOf" srcId="{B0DE2173-6C08-46BF-9C0F-4A2783D75385}" destId="{58DCD5D2-1D33-4382-95A6-DB18A96D3D9C}" srcOrd="0" destOrd="0" presId="urn:microsoft.com/office/officeart/2005/8/layout/orgChart1"/>
    <dgm:cxn modelId="{A21A8AD4-11D0-4378-B95A-1A17B860D3DE}" type="presOf" srcId="{D263109B-79FA-4085-B026-0E98CFA9DECD}" destId="{AFBB0110-EE9A-44AF-80B6-CCEF2B7A5557}" srcOrd="0" destOrd="0" presId="urn:microsoft.com/office/officeart/2005/8/layout/orgChart1"/>
    <dgm:cxn modelId="{A77BC4DC-F9E5-4DC0-806C-2CC934719364}" type="presOf" srcId="{3516A2F3-74A7-491C-943D-B55D5056DBB3}" destId="{3B294C6D-E8B1-4893-8902-064C93820ACB}" srcOrd="0" destOrd="0" presId="urn:microsoft.com/office/officeart/2005/8/layout/orgChart1"/>
    <dgm:cxn modelId="{6DC0618A-B21D-4AAC-9ECF-7156D6E49047}" type="presOf" srcId="{3D3DD6A0-AE10-474D-A85A-14999DEF52E7}" destId="{8F3678CD-DCA9-43EF-80F9-C1784FCCA169}" srcOrd="1" destOrd="0" presId="urn:microsoft.com/office/officeart/2005/8/layout/orgChart1"/>
    <dgm:cxn modelId="{7A415B03-7408-4C4D-83C2-76B5C58317F8}" srcId="{6200DE26-3AD2-449F-9FA5-C83AF43CD671}" destId="{9010661C-818C-442A-93F2-589B21256868}" srcOrd="0" destOrd="0" parTransId="{CA7EB4BC-D437-4B75-8D0D-ACCAF5D4C165}" sibTransId="{9E90CF66-5CE3-432A-AE7A-AC506F802B8F}"/>
    <dgm:cxn modelId="{EB1B138F-2966-40FE-BD60-1FFC85C47226}" type="presOf" srcId="{92D3FEA2-3114-44CC-B13F-9D3D24B7546A}" destId="{4C26FBEF-9CA6-4F30-9FA2-D258ADF086CD}" srcOrd="0" destOrd="0" presId="urn:microsoft.com/office/officeart/2005/8/layout/orgChart1"/>
    <dgm:cxn modelId="{EBEFEE28-DD2D-4C0F-AB12-96B889240197}" srcId="{BE5BDFD5-3DA3-4C77-9098-744A690B58E6}" destId="{DE0944AF-27E3-457F-8FDF-A99648BD7526}" srcOrd="0" destOrd="0" parTransId="{3C5F8885-25B4-4BA1-BAB7-EE69AA48709E}" sibTransId="{551772D1-5ECE-4E36-8F6E-9C86252A9B08}"/>
    <dgm:cxn modelId="{8CBA75BB-5A13-4652-ADEC-CB031F806DEE}" type="presOf" srcId="{6200DE26-3AD2-449F-9FA5-C83AF43CD671}" destId="{14927F57-390B-4530-AD5D-6228F93D69A9}" srcOrd="0" destOrd="0" presId="urn:microsoft.com/office/officeart/2005/8/layout/orgChart1"/>
    <dgm:cxn modelId="{CCD2D21D-8287-4C41-8F10-4991A8479BFA}" srcId="{3D3DD6A0-AE10-474D-A85A-14999DEF52E7}" destId="{D263109B-79FA-4085-B026-0E98CFA9DECD}" srcOrd="0" destOrd="0" parTransId="{F2BBC02A-A679-40B1-A084-E80476DEA317}" sibTransId="{DABD1F4E-152C-4623-9644-73185B485C83}"/>
    <dgm:cxn modelId="{D80A5396-86C3-4C6C-9FF1-5299D2AC5296}" type="presOf" srcId="{DE0944AF-27E3-457F-8FDF-A99648BD7526}" destId="{C93F1CF2-D277-4826-BB16-9895DA5BABEB}" srcOrd="0" destOrd="0" presId="urn:microsoft.com/office/officeart/2005/8/layout/orgChart1"/>
    <dgm:cxn modelId="{4842C04B-5F7F-491A-9BC2-398A83C05E9F}" type="presOf" srcId="{D263109B-79FA-4085-B026-0E98CFA9DECD}" destId="{71E144FB-F242-4BE8-82AC-70767FFA9670}" srcOrd="1" destOrd="0" presId="urn:microsoft.com/office/officeart/2005/8/layout/orgChart1"/>
    <dgm:cxn modelId="{3520408E-466A-4E62-A642-023CABB658A9}" type="presOf" srcId="{3516A2F3-74A7-491C-943D-B55D5056DBB3}" destId="{415344A9-FA60-4DEB-A3F3-5C006EC74ACA}" srcOrd="1" destOrd="0" presId="urn:microsoft.com/office/officeart/2005/8/layout/orgChart1"/>
    <dgm:cxn modelId="{D00E24F9-3A3F-4D46-8984-940B3C833396}" type="presOf" srcId="{9010661C-818C-442A-93F2-589B21256868}" destId="{9063FF2C-544F-4FC5-9F37-8EBBACD1A212}" srcOrd="0" destOrd="0" presId="urn:microsoft.com/office/officeart/2005/8/layout/orgChart1"/>
    <dgm:cxn modelId="{305994B8-BB36-4162-8A8C-42FB4B41949C}" srcId="{6200DE26-3AD2-449F-9FA5-C83AF43CD671}" destId="{3516A2F3-74A7-491C-943D-B55D5056DBB3}" srcOrd="1" destOrd="0" parTransId="{CB34C017-7A64-4651-A553-3C50F4A4D599}" sibTransId="{4E388108-A74B-4392-B3C0-4BB97547BCE5}"/>
    <dgm:cxn modelId="{3A77911D-98FA-4874-BE13-2A41C72CD826}" srcId="{DE0944AF-27E3-457F-8FDF-A99648BD7526}" destId="{3D3DD6A0-AE10-474D-A85A-14999DEF52E7}" srcOrd="1" destOrd="0" parTransId="{ECEA957E-0F4D-4800-9F89-25D4C718A30B}" sibTransId="{7231AD89-6DE1-41A4-92E5-48E21CE85E76}"/>
    <dgm:cxn modelId="{E91524BD-29AA-4036-AD65-FA60BBFBA3BB}" type="presOf" srcId="{6200DE26-3AD2-449F-9FA5-C83AF43CD671}" destId="{72AEECF3-3E43-418E-B5E5-91F31BF86435}" srcOrd="1" destOrd="0" presId="urn:microsoft.com/office/officeart/2005/8/layout/orgChart1"/>
    <dgm:cxn modelId="{F0FF57E7-91CB-46A4-96E1-8E382503E376}" srcId="{DE0944AF-27E3-457F-8FDF-A99648BD7526}" destId="{6200DE26-3AD2-449F-9FA5-C83AF43CD671}" srcOrd="0" destOrd="0" parTransId="{B0DE2173-6C08-46BF-9C0F-4A2783D75385}" sibTransId="{3BDB6CCB-EE67-44D9-B6C5-5FC33807F4BB}"/>
    <dgm:cxn modelId="{89B998DB-CBE0-4958-8DC1-AE23DB3B6EAE}" type="presParOf" srcId="{ACEF2BD3-A9EF-44CF-8186-56EAE78D91F4}" destId="{564B3A68-DDBF-411B-95CC-080DB441BCC2}" srcOrd="0" destOrd="0" presId="urn:microsoft.com/office/officeart/2005/8/layout/orgChart1"/>
    <dgm:cxn modelId="{C7EAB525-088A-4BCC-8474-2F99DB394DBE}" type="presParOf" srcId="{564B3A68-DDBF-411B-95CC-080DB441BCC2}" destId="{06C89CC7-678D-46C5-8177-0EC4E0A7A102}" srcOrd="0" destOrd="0" presId="urn:microsoft.com/office/officeart/2005/8/layout/orgChart1"/>
    <dgm:cxn modelId="{E9EFC4AC-7DF1-4851-B6EE-3FA97C6EE5C0}" type="presParOf" srcId="{06C89CC7-678D-46C5-8177-0EC4E0A7A102}" destId="{C93F1CF2-D277-4826-BB16-9895DA5BABEB}" srcOrd="0" destOrd="0" presId="urn:microsoft.com/office/officeart/2005/8/layout/orgChart1"/>
    <dgm:cxn modelId="{61BD6BC0-FFC9-4B94-92D6-FE1F2A56532F}" type="presParOf" srcId="{06C89CC7-678D-46C5-8177-0EC4E0A7A102}" destId="{4BFB5BF8-4674-4D19-9633-7F9AF7CD8B9D}" srcOrd="1" destOrd="0" presId="urn:microsoft.com/office/officeart/2005/8/layout/orgChart1"/>
    <dgm:cxn modelId="{F1F6589E-A39A-4FD6-88BB-CDB578C92A94}" type="presParOf" srcId="{564B3A68-DDBF-411B-95CC-080DB441BCC2}" destId="{A93D9BCD-36E2-42D9-8DA3-75213A2FA164}" srcOrd="1" destOrd="0" presId="urn:microsoft.com/office/officeart/2005/8/layout/orgChart1"/>
    <dgm:cxn modelId="{E8AE1CE0-E3A6-4540-8AC0-40ACD1030C4C}" type="presParOf" srcId="{564B3A68-DDBF-411B-95CC-080DB441BCC2}" destId="{769B4C20-436B-4CB1-9777-9ECA406FD34C}" srcOrd="2" destOrd="0" presId="urn:microsoft.com/office/officeart/2005/8/layout/orgChart1"/>
    <dgm:cxn modelId="{3A64F16D-1E44-4494-9C3C-03B88EB69FD2}" type="presParOf" srcId="{769B4C20-436B-4CB1-9777-9ECA406FD34C}" destId="{58DCD5D2-1D33-4382-95A6-DB18A96D3D9C}" srcOrd="0" destOrd="0" presId="urn:microsoft.com/office/officeart/2005/8/layout/orgChart1"/>
    <dgm:cxn modelId="{846C5489-ADC4-402D-9425-2F8438F3F665}" type="presParOf" srcId="{769B4C20-436B-4CB1-9777-9ECA406FD34C}" destId="{6258A3EC-1E09-4D79-AEEB-D4B933B910AC}" srcOrd="1" destOrd="0" presId="urn:microsoft.com/office/officeart/2005/8/layout/orgChart1"/>
    <dgm:cxn modelId="{20F6D579-0272-4687-8CE6-633FABEB0814}" type="presParOf" srcId="{6258A3EC-1E09-4D79-AEEB-D4B933B910AC}" destId="{C806B388-FBB7-4AC4-8B0D-496033BDF546}" srcOrd="0" destOrd="0" presId="urn:microsoft.com/office/officeart/2005/8/layout/orgChart1"/>
    <dgm:cxn modelId="{C48F7AAB-1693-44B9-8669-8502F9647BE5}" type="presParOf" srcId="{C806B388-FBB7-4AC4-8B0D-496033BDF546}" destId="{14927F57-390B-4530-AD5D-6228F93D69A9}" srcOrd="0" destOrd="0" presId="urn:microsoft.com/office/officeart/2005/8/layout/orgChart1"/>
    <dgm:cxn modelId="{5A3E5EFF-486D-4857-B3E6-C83473816BBD}" type="presParOf" srcId="{C806B388-FBB7-4AC4-8B0D-496033BDF546}" destId="{72AEECF3-3E43-418E-B5E5-91F31BF86435}" srcOrd="1" destOrd="0" presId="urn:microsoft.com/office/officeart/2005/8/layout/orgChart1"/>
    <dgm:cxn modelId="{608BCD63-0223-49D3-9E62-19E9CBF18F55}" type="presParOf" srcId="{6258A3EC-1E09-4D79-AEEB-D4B933B910AC}" destId="{85D54254-BE7C-4C7B-969E-1AD8DC420D80}" srcOrd="1" destOrd="0" presId="urn:microsoft.com/office/officeart/2005/8/layout/orgChart1"/>
    <dgm:cxn modelId="{FF6AA6CE-4200-4EFA-8F29-1BD6C8E78339}" type="presParOf" srcId="{85D54254-BE7C-4C7B-969E-1AD8DC420D80}" destId="{DAC1D897-0E45-435F-B916-38A83E26872F}" srcOrd="0" destOrd="0" presId="urn:microsoft.com/office/officeart/2005/8/layout/orgChart1"/>
    <dgm:cxn modelId="{C791EE2B-F8BA-44B6-B782-2A768295C662}" type="presParOf" srcId="{85D54254-BE7C-4C7B-969E-1AD8DC420D80}" destId="{3894F2FD-9621-4395-A04B-68B14B5876F1}" srcOrd="1" destOrd="0" presId="urn:microsoft.com/office/officeart/2005/8/layout/orgChart1"/>
    <dgm:cxn modelId="{1A41EDCB-60FA-45EF-B5DB-6A41DA33B265}" type="presParOf" srcId="{3894F2FD-9621-4395-A04B-68B14B5876F1}" destId="{638CD922-420E-496E-A50F-C3FDA065CDEB}" srcOrd="0" destOrd="0" presId="urn:microsoft.com/office/officeart/2005/8/layout/orgChart1"/>
    <dgm:cxn modelId="{0FAA8F7D-12BE-4BA1-9553-178238983323}" type="presParOf" srcId="{638CD922-420E-496E-A50F-C3FDA065CDEB}" destId="{9063FF2C-544F-4FC5-9F37-8EBBACD1A212}" srcOrd="0" destOrd="0" presId="urn:microsoft.com/office/officeart/2005/8/layout/orgChart1"/>
    <dgm:cxn modelId="{AB4945B9-0DEA-49AF-9923-B9BCFA3D08A4}" type="presParOf" srcId="{638CD922-420E-496E-A50F-C3FDA065CDEB}" destId="{61C89DB3-9EC4-4E1C-B4EC-E50A6ED661CC}" srcOrd="1" destOrd="0" presId="urn:microsoft.com/office/officeart/2005/8/layout/orgChart1"/>
    <dgm:cxn modelId="{09D4FF0E-0BE5-4B8E-8E5F-ADADB1453CC0}" type="presParOf" srcId="{3894F2FD-9621-4395-A04B-68B14B5876F1}" destId="{39801FF8-CA67-432B-9B1C-225872D7AF97}" srcOrd="1" destOrd="0" presId="urn:microsoft.com/office/officeart/2005/8/layout/orgChart1"/>
    <dgm:cxn modelId="{72F9295B-D00C-4377-8578-4B827176B63D}" type="presParOf" srcId="{3894F2FD-9621-4395-A04B-68B14B5876F1}" destId="{45509D3B-5CD7-4DF8-BE58-7E2BEECA9003}" srcOrd="2" destOrd="0" presId="urn:microsoft.com/office/officeart/2005/8/layout/orgChart1"/>
    <dgm:cxn modelId="{5F052775-7E40-4AF2-BB8D-DE05916C97C2}" type="presParOf" srcId="{85D54254-BE7C-4C7B-969E-1AD8DC420D80}" destId="{704E32D5-7049-47C3-B600-996F2ABBE8AE}" srcOrd="2" destOrd="0" presId="urn:microsoft.com/office/officeart/2005/8/layout/orgChart1"/>
    <dgm:cxn modelId="{21C6C0B0-3556-40FD-B7FE-66B811436B0A}" type="presParOf" srcId="{85D54254-BE7C-4C7B-969E-1AD8DC420D80}" destId="{8FA40099-8726-4FED-B372-F189313388D0}" srcOrd="3" destOrd="0" presId="urn:microsoft.com/office/officeart/2005/8/layout/orgChart1"/>
    <dgm:cxn modelId="{0D978FEB-D37F-4D17-97EC-3BFD4B8022E7}" type="presParOf" srcId="{8FA40099-8726-4FED-B372-F189313388D0}" destId="{85D13E83-0F48-44A1-AA56-7A7081619A7A}" srcOrd="0" destOrd="0" presId="urn:microsoft.com/office/officeart/2005/8/layout/orgChart1"/>
    <dgm:cxn modelId="{93B93AD6-7B82-4370-9FD9-93DACEB69830}" type="presParOf" srcId="{85D13E83-0F48-44A1-AA56-7A7081619A7A}" destId="{3B294C6D-E8B1-4893-8902-064C93820ACB}" srcOrd="0" destOrd="0" presId="urn:microsoft.com/office/officeart/2005/8/layout/orgChart1"/>
    <dgm:cxn modelId="{192EE678-0809-4BEA-A306-0C3CBAFA20D2}" type="presParOf" srcId="{85D13E83-0F48-44A1-AA56-7A7081619A7A}" destId="{415344A9-FA60-4DEB-A3F3-5C006EC74ACA}" srcOrd="1" destOrd="0" presId="urn:microsoft.com/office/officeart/2005/8/layout/orgChart1"/>
    <dgm:cxn modelId="{365B5B7D-5083-488D-A830-8F2C80740A21}" type="presParOf" srcId="{8FA40099-8726-4FED-B372-F189313388D0}" destId="{19336CC6-B37C-4E71-BFF2-8B7BFB64994A}" srcOrd="1" destOrd="0" presId="urn:microsoft.com/office/officeart/2005/8/layout/orgChart1"/>
    <dgm:cxn modelId="{FDB58CE0-CFF6-439C-A07B-AE9C8247C4B7}" type="presParOf" srcId="{8FA40099-8726-4FED-B372-F189313388D0}" destId="{AD292D47-3103-415A-A931-66309E80537C}" srcOrd="2" destOrd="0" presId="urn:microsoft.com/office/officeart/2005/8/layout/orgChart1"/>
    <dgm:cxn modelId="{B8DFE125-664E-46FC-9001-5BC3F0CA45A8}" type="presParOf" srcId="{6258A3EC-1E09-4D79-AEEB-D4B933B910AC}" destId="{04C5A9A7-8496-4F24-ABAB-DBCF1C064ACF}" srcOrd="2" destOrd="0" presId="urn:microsoft.com/office/officeart/2005/8/layout/orgChart1"/>
    <dgm:cxn modelId="{43045E9D-A917-441C-B556-46F3D9035461}" type="presParOf" srcId="{769B4C20-436B-4CB1-9777-9ECA406FD34C}" destId="{05B40DD3-90D0-4708-BD18-A085CD24614B}" srcOrd="2" destOrd="0" presId="urn:microsoft.com/office/officeart/2005/8/layout/orgChart1"/>
    <dgm:cxn modelId="{742C2BA5-2C03-4266-8E5D-8F7372D7D234}" type="presParOf" srcId="{769B4C20-436B-4CB1-9777-9ECA406FD34C}" destId="{8B14B4C6-AE9D-4F71-BF38-2AE0EF521D01}" srcOrd="3" destOrd="0" presId="urn:microsoft.com/office/officeart/2005/8/layout/orgChart1"/>
    <dgm:cxn modelId="{04A1B40B-9061-4975-B74E-4E512F1FC9FA}" type="presParOf" srcId="{8B14B4C6-AE9D-4F71-BF38-2AE0EF521D01}" destId="{22077BCC-6068-4F3B-B63A-EAA2316524AB}" srcOrd="0" destOrd="0" presId="urn:microsoft.com/office/officeart/2005/8/layout/orgChart1"/>
    <dgm:cxn modelId="{0AC7FF88-FC52-4994-895A-689BF9AF5268}" type="presParOf" srcId="{22077BCC-6068-4F3B-B63A-EAA2316524AB}" destId="{F4B2A427-5163-4085-B673-48BA45E885F9}" srcOrd="0" destOrd="0" presId="urn:microsoft.com/office/officeart/2005/8/layout/orgChart1"/>
    <dgm:cxn modelId="{8C48EF7E-7E6E-47F0-94B1-100D483E8CF7}" type="presParOf" srcId="{22077BCC-6068-4F3B-B63A-EAA2316524AB}" destId="{8F3678CD-DCA9-43EF-80F9-C1784FCCA169}" srcOrd="1" destOrd="0" presId="urn:microsoft.com/office/officeart/2005/8/layout/orgChart1"/>
    <dgm:cxn modelId="{E7A84D63-9395-48DC-827B-63D2AD00E60E}" type="presParOf" srcId="{8B14B4C6-AE9D-4F71-BF38-2AE0EF521D01}" destId="{1CD57E6B-08F4-45CF-AABE-CABDE74C0D42}" srcOrd="1" destOrd="0" presId="urn:microsoft.com/office/officeart/2005/8/layout/orgChart1"/>
    <dgm:cxn modelId="{8A69977F-F187-4E04-80F7-BC968C7D85AC}" type="presParOf" srcId="{1CD57E6B-08F4-45CF-AABE-CABDE74C0D42}" destId="{B28D1386-1237-4D74-A661-8F5B9E716A32}" srcOrd="0" destOrd="0" presId="urn:microsoft.com/office/officeart/2005/8/layout/orgChart1"/>
    <dgm:cxn modelId="{707F36C5-1D92-4816-AA9A-3CE9C39DA4F8}" type="presParOf" srcId="{1CD57E6B-08F4-45CF-AABE-CABDE74C0D42}" destId="{7FF5E13A-3328-473A-A219-18E2515287EC}" srcOrd="1" destOrd="0" presId="urn:microsoft.com/office/officeart/2005/8/layout/orgChart1"/>
    <dgm:cxn modelId="{9E8EAADB-A631-48EE-BBD4-0EB8CDA8B7EB}" type="presParOf" srcId="{7FF5E13A-3328-473A-A219-18E2515287EC}" destId="{25F61B31-070A-4B16-9842-DD4E012B354E}" srcOrd="0" destOrd="0" presId="urn:microsoft.com/office/officeart/2005/8/layout/orgChart1"/>
    <dgm:cxn modelId="{210EDCE2-8C69-465E-94DB-F90496D972ED}" type="presParOf" srcId="{25F61B31-070A-4B16-9842-DD4E012B354E}" destId="{AFBB0110-EE9A-44AF-80B6-CCEF2B7A5557}" srcOrd="0" destOrd="0" presId="urn:microsoft.com/office/officeart/2005/8/layout/orgChart1"/>
    <dgm:cxn modelId="{C8CE5443-8DF8-43D5-A0EC-00C0D9C7C49B}" type="presParOf" srcId="{25F61B31-070A-4B16-9842-DD4E012B354E}" destId="{71E144FB-F242-4BE8-82AC-70767FFA9670}" srcOrd="1" destOrd="0" presId="urn:microsoft.com/office/officeart/2005/8/layout/orgChart1"/>
    <dgm:cxn modelId="{55F73215-3278-4637-90DA-18C4DEC34889}" type="presParOf" srcId="{7FF5E13A-3328-473A-A219-18E2515287EC}" destId="{57A8D839-9BD1-4CC8-BFF0-3F2EED125721}" srcOrd="1" destOrd="0" presId="urn:microsoft.com/office/officeart/2005/8/layout/orgChart1"/>
    <dgm:cxn modelId="{8935A11C-F5EA-422E-9543-B6DE8095AE11}" type="presParOf" srcId="{7FF5E13A-3328-473A-A219-18E2515287EC}" destId="{00116CAA-D109-4E39-8D46-11A6E0F61D5E}" srcOrd="2" destOrd="0" presId="urn:microsoft.com/office/officeart/2005/8/layout/orgChart1"/>
    <dgm:cxn modelId="{4DDE50A6-3AFF-42DC-8AFA-DB5FBD9D02E0}" type="presParOf" srcId="{1CD57E6B-08F4-45CF-AABE-CABDE74C0D42}" destId="{4C26FBEF-9CA6-4F30-9FA2-D258ADF086CD}" srcOrd="2" destOrd="0" presId="urn:microsoft.com/office/officeart/2005/8/layout/orgChart1"/>
    <dgm:cxn modelId="{C761E7F8-6546-4550-B3EF-F1841FDC2365}" type="presParOf" srcId="{1CD57E6B-08F4-45CF-AABE-CABDE74C0D42}" destId="{35B499E6-9A3E-4862-A074-4BF8C550481B}" srcOrd="3" destOrd="0" presId="urn:microsoft.com/office/officeart/2005/8/layout/orgChart1"/>
    <dgm:cxn modelId="{BB1FB3AE-E5A0-49AA-A96D-CBAF60E0F5E3}" type="presParOf" srcId="{35B499E6-9A3E-4862-A074-4BF8C550481B}" destId="{55035542-575C-4F8F-AB66-5AD998F3409C}" srcOrd="0" destOrd="0" presId="urn:microsoft.com/office/officeart/2005/8/layout/orgChart1"/>
    <dgm:cxn modelId="{DEC1F9EA-88AE-4BDC-A94A-E93C84924047}" type="presParOf" srcId="{55035542-575C-4F8F-AB66-5AD998F3409C}" destId="{8F7744B9-858F-4FAF-9C4C-17ECED5526B7}" srcOrd="0" destOrd="0" presId="urn:microsoft.com/office/officeart/2005/8/layout/orgChart1"/>
    <dgm:cxn modelId="{738F862C-A877-48D5-9460-0716964657BC}" type="presParOf" srcId="{55035542-575C-4F8F-AB66-5AD998F3409C}" destId="{CEB1A754-1D5E-4CB4-8E60-E9703D6BA31D}" srcOrd="1" destOrd="0" presId="urn:microsoft.com/office/officeart/2005/8/layout/orgChart1"/>
    <dgm:cxn modelId="{C6B021E7-65B0-475C-9F8E-097DEC5FB9A6}" type="presParOf" srcId="{35B499E6-9A3E-4862-A074-4BF8C550481B}" destId="{48772DBF-33E9-45C8-94FC-4EE311219CE5}" srcOrd="1" destOrd="0" presId="urn:microsoft.com/office/officeart/2005/8/layout/orgChart1"/>
    <dgm:cxn modelId="{85E5F484-BC34-48DD-8F4A-5C3E5EA98807}" type="presParOf" srcId="{35B499E6-9A3E-4862-A074-4BF8C550481B}" destId="{BA09313C-D658-4B92-A3A4-AFED506FABB5}" srcOrd="2" destOrd="0" presId="urn:microsoft.com/office/officeart/2005/8/layout/orgChart1"/>
    <dgm:cxn modelId="{6AE06D05-628D-4EC0-B59C-ABFD7AA89154}" type="presParOf" srcId="{8B14B4C6-AE9D-4F71-BF38-2AE0EF521D01}" destId="{93DF85E0-67D0-4B24-B781-25DC501AA07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D09AE-BFAC-49D4-ABBD-D2FEBB6F80DA}">
      <dsp:nvSpPr>
        <dsp:cNvPr id="0" name=""/>
        <dsp:cNvSpPr/>
      </dsp:nvSpPr>
      <dsp:spPr>
        <a:xfrm>
          <a:off x="5044791" y="817332"/>
          <a:ext cx="171024" cy="749248"/>
        </a:xfrm>
        <a:custGeom>
          <a:avLst/>
          <a:gdLst/>
          <a:ahLst/>
          <a:cxnLst/>
          <a:rect l="0" t="0" r="0" b="0"/>
          <a:pathLst>
            <a:path>
              <a:moveTo>
                <a:pt x="171024" y="0"/>
              </a:moveTo>
              <a:lnTo>
                <a:pt x="171024" y="749248"/>
              </a:lnTo>
              <a:lnTo>
                <a:pt x="0" y="749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75661C-A29D-4A20-AB8D-5EFFDB508779}">
      <dsp:nvSpPr>
        <dsp:cNvPr id="0" name=""/>
        <dsp:cNvSpPr/>
      </dsp:nvSpPr>
      <dsp:spPr>
        <a:xfrm>
          <a:off x="9202303" y="4286676"/>
          <a:ext cx="244320" cy="1905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5696"/>
              </a:lnTo>
              <a:lnTo>
                <a:pt x="244320" y="19056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E8C9DC-F074-4751-8D2E-8F1CF1DBC4E8}">
      <dsp:nvSpPr>
        <dsp:cNvPr id="0" name=""/>
        <dsp:cNvSpPr/>
      </dsp:nvSpPr>
      <dsp:spPr>
        <a:xfrm>
          <a:off x="9202303" y="4286676"/>
          <a:ext cx="244320" cy="749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9248"/>
              </a:lnTo>
              <a:lnTo>
                <a:pt x="244320" y="7492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C922A-615F-4EAD-AD03-9891330DF509}">
      <dsp:nvSpPr>
        <dsp:cNvPr id="0" name=""/>
        <dsp:cNvSpPr/>
      </dsp:nvSpPr>
      <dsp:spPr>
        <a:xfrm>
          <a:off x="8868399" y="3130228"/>
          <a:ext cx="985424" cy="342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24"/>
              </a:lnTo>
              <a:lnTo>
                <a:pt x="985424" y="171024"/>
              </a:lnTo>
              <a:lnTo>
                <a:pt x="985424" y="3420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88888-53CF-4224-87EF-F5F08321425D}">
      <dsp:nvSpPr>
        <dsp:cNvPr id="0" name=""/>
        <dsp:cNvSpPr/>
      </dsp:nvSpPr>
      <dsp:spPr>
        <a:xfrm>
          <a:off x="7231455" y="4286676"/>
          <a:ext cx="244320" cy="1905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5696"/>
              </a:lnTo>
              <a:lnTo>
                <a:pt x="244320" y="19056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67B73-C664-4A20-A4B0-1673B0FBFC45}">
      <dsp:nvSpPr>
        <dsp:cNvPr id="0" name=""/>
        <dsp:cNvSpPr/>
      </dsp:nvSpPr>
      <dsp:spPr>
        <a:xfrm>
          <a:off x="7231455" y="4286676"/>
          <a:ext cx="244320" cy="749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9248"/>
              </a:lnTo>
              <a:lnTo>
                <a:pt x="244320" y="7492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752E39-4A0E-4827-846E-A6A0F89771A9}">
      <dsp:nvSpPr>
        <dsp:cNvPr id="0" name=""/>
        <dsp:cNvSpPr/>
      </dsp:nvSpPr>
      <dsp:spPr>
        <a:xfrm>
          <a:off x="7882975" y="3130228"/>
          <a:ext cx="985424" cy="342048"/>
        </a:xfrm>
        <a:custGeom>
          <a:avLst/>
          <a:gdLst/>
          <a:ahLst/>
          <a:cxnLst/>
          <a:rect l="0" t="0" r="0" b="0"/>
          <a:pathLst>
            <a:path>
              <a:moveTo>
                <a:pt x="985424" y="0"/>
              </a:moveTo>
              <a:lnTo>
                <a:pt x="985424" y="171024"/>
              </a:lnTo>
              <a:lnTo>
                <a:pt x="0" y="171024"/>
              </a:lnTo>
              <a:lnTo>
                <a:pt x="0" y="3420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9DBDD-526F-44E0-BBBD-59EC8FECBB36}">
      <dsp:nvSpPr>
        <dsp:cNvPr id="0" name=""/>
        <dsp:cNvSpPr/>
      </dsp:nvSpPr>
      <dsp:spPr>
        <a:xfrm>
          <a:off x="5215815" y="817332"/>
          <a:ext cx="3652584" cy="1498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472"/>
              </a:lnTo>
              <a:lnTo>
                <a:pt x="3652584" y="1327472"/>
              </a:lnTo>
              <a:lnTo>
                <a:pt x="3652584" y="14984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2E0FC-5630-497E-BC28-823A7FD5F4B0}">
      <dsp:nvSpPr>
        <dsp:cNvPr id="0" name=""/>
        <dsp:cNvSpPr/>
      </dsp:nvSpPr>
      <dsp:spPr>
        <a:xfrm>
          <a:off x="4853407" y="3130228"/>
          <a:ext cx="244320" cy="1905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5696"/>
              </a:lnTo>
              <a:lnTo>
                <a:pt x="244320" y="19056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3E7CE-B5A3-4438-9354-406A8DD4F0AE}">
      <dsp:nvSpPr>
        <dsp:cNvPr id="0" name=""/>
        <dsp:cNvSpPr/>
      </dsp:nvSpPr>
      <dsp:spPr>
        <a:xfrm>
          <a:off x="4853407" y="3130228"/>
          <a:ext cx="244320" cy="749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9248"/>
              </a:lnTo>
              <a:lnTo>
                <a:pt x="244320" y="7492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7C3275-D3D0-4625-BD0E-93EF9B857743}">
      <dsp:nvSpPr>
        <dsp:cNvPr id="0" name=""/>
        <dsp:cNvSpPr/>
      </dsp:nvSpPr>
      <dsp:spPr>
        <a:xfrm>
          <a:off x="5215815" y="817332"/>
          <a:ext cx="289112" cy="1498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472"/>
              </a:lnTo>
              <a:lnTo>
                <a:pt x="289112" y="1327472"/>
              </a:lnTo>
              <a:lnTo>
                <a:pt x="289112" y="14984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239F32-5EAE-4775-9017-A8B8F091A29D}">
      <dsp:nvSpPr>
        <dsp:cNvPr id="0" name=""/>
        <dsp:cNvSpPr/>
      </dsp:nvSpPr>
      <dsp:spPr>
        <a:xfrm>
          <a:off x="2882559" y="3130228"/>
          <a:ext cx="244320" cy="1905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5696"/>
              </a:lnTo>
              <a:lnTo>
                <a:pt x="244320" y="19056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617BAD-F05F-4542-B0F5-6D5E8DED2DA2}">
      <dsp:nvSpPr>
        <dsp:cNvPr id="0" name=""/>
        <dsp:cNvSpPr/>
      </dsp:nvSpPr>
      <dsp:spPr>
        <a:xfrm>
          <a:off x="2882559" y="3130228"/>
          <a:ext cx="244320" cy="749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9248"/>
              </a:lnTo>
              <a:lnTo>
                <a:pt x="244320" y="7492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B2D2F-54CF-4451-8514-0741583A0672}">
      <dsp:nvSpPr>
        <dsp:cNvPr id="0" name=""/>
        <dsp:cNvSpPr/>
      </dsp:nvSpPr>
      <dsp:spPr>
        <a:xfrm>
          <a:off x="3534079" y="817332"/>
          <a:ext cx="1681736" cy="1498496"/>
        </a:xfrm>
        <a:custGeom>
          <a:avLst/>
          <a:gdLst/>
          <a:ahLst/>
          <a:cxnLst/>
          <a:rect l="0" t="0" r="0" b="0"/>
          <a:pathLst>
            <a:path>
              <a:moveTo>
                <a:pt x="1681736" y="0"/>
              </a:moveTo>
              <a:lnTo>
                <a:pt x="1681736" y="1327472"/>
              </a:lnTo>
              <a:lnTo>
                <a:pt x="0" y="1327472"/>
              </a:lnTo>
              <a:lnTo>
                <a:pt x="0" y="14984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17E181-DC0F-4A90-846C-664254091CE7}">
      <dsp:nvSpPr>
        <dsp:cNvPr id="0" name=""/>
        <dsp:cNvSpPr/>
      </dsp:nvSpPr>
      <dsp:spPr>
        <a:xfrm>
          <a:off x="911710" y="3130228"/>
          <a:ext cx="244320" cy="749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9248"/>
              </a:lnTo>
              <a:lnTo>
                <a:pt x="244320" y="7492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7FE69F-2084-46F6-A2AF-F27D98EC2710}">
      <dsp:nvSpPr>
        <dsp:cNvPr id="0" name=""/>
        <dsp:cNvSpPr/>
      </dsp:nvSpPr>
      <dsp:spPr>
        <a:xfrm>
          <a:off x="1563230" y="817332"/>
          <a:ext cx="3652584" cy="1498496"/>
        </a:xfrm>
        <a:custGeom>
          <a:avLst/>
          <a:gdLst/>
          <a:ahLst/>
          <a:cxnLst/>
          <a:rect l="0" t="0" r="0" b="0"/>
          <a:pathLst>
            <a:path>
              <a:moveTo>
                <a:pt x="3652584" y="0"/>
              </a:moveTo>
              <a:lnTo>
                <a:pt x="3652584" y="1327472"/>
              </a:lnTo>
              <a:lnTo>
                <a:pt x="0" y="1327472"/>
              </a:lnTo>
              <a:lnTo>
                <a:pt x="0" y="14984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F2FAA1-84C1-4C0B-8BC8-8631CDF40DF5}">
      <dsp:nvSpPr>
        <dsp:cNvPr id="0" name=""/>
        <dsp:cNvSpPr/>
      </dsp:nvSpPr>
      <dsp:spPr>
        <a:xfrm>
          <a:off x="4401415" y="2932"/>
          <a:ext cx="1628800" cy="81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Presidente</a:t>
          </a:r>
        </a:p>
      </dsp:txBody>
      <dsp:txXfrm>
        <a:off x="4401415" y="2932"/>
        <a:ext cx="1628800" cy="814400"/>
      </dsp:txXfrm>
    </dsp:sp>
    <dsp:sp modelId="{F69A23A1-C499-4782-A644-F12C1AFE10F9}">
      <dsp:nvSpPr>
        <dsp:cNvPr id="0" name=""/>
        <dsp:cNvSpPr/>
      </dsp:nvSpPr>
      <dsp:spPr>
        <a:xfrm>
          <a:off x="748830" y="2315828"/>
          <a:ext cx="1628800" cy="81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Gerência RH</a:t>
          </a:r>
        </a:p>
      </dsp:txBody>
      <dsp:txXfrm>
        <a:off x="748830" y="2315828"/>
        <a:ext cx="1628800" cy="814400"/>
      </dsp:txXfrm>
    </dsp:sp>
    <dsp:sp modelId="{E4A44766-55AA-4E4F-A330-FC78E7E4A843}">
      <dsp:nvSpPr>
        <dsp:cNvPr id="0" name=""/>
        <dsp:cNvSpPr/>
      </dsp:nvSpPr>
      <dsp:spPr>
        <a:xfrm>
          <a:off x="1156030" y="3472276"/>
          <a:ext cx="1628800" cy="81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Analistas RH</a:t>
          </a:r>
        </a:p>
      </dsp:txBody>
      <dsp:txXfrm>
        <a:off x="1156030" y="3472276"/>
        <a:ext cx="1628800" cy="814400"/>
      </dsp:txXfrm>
    </dsp:sp>
    <dsp:sp modelId="{74772D96-C7CA-4E9A-B317-D7773688F732}">
      <dsp:nvSpPr>
        <dsp:cNvPr id="0" name=""/>
        <dsp:cNvSpPr/>
      </dsp:nvSpPr>
      <dsp:spPr>
        <a:xfrm>
          <a:off x="2719679" y="2315828"/>
          <a:ext cx="1628800" cy="81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Gerência Vendas</a:t>
          </a:r>
        </a:p>
      </dsp:txBody>
      <dsp:txXfrm>
        <a:off x="2719679" y="2315828"/>
        <a:ext cx="1628800" cy="814400"/>
      </dsp:txXfrm>
    </dsp:sp>
    <dsp:sp modelId="{CFA703B5-AF5A-4CE9-8D27-1AEA0E98A5C1}">
      <dsp:nvSpPr>
        <dsp:cNvPr id="0" name=""/>
        <dsp:cNvSpPr/>
      </dsp:nvSpPr>
      <dsp:spPr>
        <a:xfrm>
          <a:off x="3126879" y="3472276"/>
          <a:ext cx="1628800" cy="81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Vendedores</a:t>
          </a:r>
        </a:p>
      </dsp:txBody>
      <dsp:txXfrm>
        <a:off x="3126879" y="3472276"/>
        <a:ext cx="1628800" cy="814400"/>
      </dsp:txXfrm>
    </dsp:sp>
    <dsp:sp modelId="{2A19BDF6-1636-4933-8EE6-BB65B47C6342}">
      <dsp:nvSpPr>
        <dsp:cNvPr id="0" name=""/>
        <dsp:cNvSpPr/>
      </dsp:nvSpPr>
      <dsp:spPr>
        <a:xfrm>
          <a:off x="3126879" y="4628724"/>
          <a:ext cx="1628800" cy="81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Caixa</a:t>
          </a:r>
        </a:p>
      </dsp:txBody>
      <dsp:txXfrm>
        <a:off x="3126879" y="4628724"/>
        <a:ext cx="1628800" cy="814400"/>
      </dsp:txXfrm>
    </dsp:sp>
    <dsp:sp modelId="{CDCC045D-726E-4B67-B97E-CBA374B3C7CB}">
      <dsp:nvSpPr>
        <dsp:cNvPr id="0" name=""/>
        <dsp:cNvSpPr/>
      </dsp:nvSpPr>
      <dsp:spPr>
        <a:xfrm>
          <a:off x="4690527" y="2315828"/>
          <a:ext cx="1628800" cy="81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Gerência Marketing</a:t>
          </a:r>
        </a:p>
      </dsp:txBody>
      <dsp:txXfrm>
        <a:off x="4690527" y="2315828"/>
        <a:ext cx="1628800" cy="814400"/>
      </dsp:txXfrm>
    </dsp:sp>
    <dsp:sp modelId="{67DF76B9-0CFD-4901-98EA-3ADF82C32D9B}">
      <dsp:nvSpPr>
        <dsp:cNvPr id="0" name=""/>
        <dsp:cNvSpPr/>
      </dsp:nvSpPr>
      <dsp:spPr>
        <a:xfrm>
          <a:off x="5097727" y="3472276"/>
          <a:ext cx="1628800" cy="81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Comunicação</a:t>
          </a:r>
        </a:p>
      </dsp:txBody>
      <dsp:txXfrm>
        <a:off x="5097727" y="3472276"/>
        <a:ext cx="1628800" cy="814400"/>
      </dsp:txXfrm>
    </dsp:sp>
    <dsp:sp modelId="{3499AFB5-8EAF-45AA-9E82-D135F407C84A}">
      <dsp:nvSpPr>
        <dsp:cNvPr id="0" name=""/>
        <dsp:cNvSpPr/>
      </dsp:nvSpPr>
      <dsp:spPr>
        <a:xfrm>
          <a:off x="5097727" y="4628724"/>
          <a:ext cx="1628800" cy="81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Eventos</a:t>
          </a:r>
        </a:p>
      </dsp:txBody>
      <dsp:txXfrm>
        <a:off x="5097727" y="4628724"/>
        <a:ext cx="1628800" cy="814400"/>
      </dsp:txXfrm>
    </dsp:sp>
    <dsp:sp modelId="{07ACABDC-B06B-48AB-A12A-A72C4541CD9B}">
      <dsp:nvSpPr>
        <dsp:cNvPr id="0" name=""/>
        <dsp:cNvSpPr/>
      </dsp:nvSpPr>
      <dsp:spPr>
        <a:xfrm>
          <a:off x="8053999" y="2315828"/>
          <a:ext cx="1628800" cy="81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Gerência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T.I.</a:t>
          </a:r>
        </a:p>
      </dsp:txBody>
      <dsp:txXfrm>
        <a:off x="8053999" y="2315828"/>
        <a:ext cx="1628800" cy="814400"/>
      </dsp:txXfrm>
    </dsp:sp>
    <dsp:sp modelId="{C6BEAC8E-FDF2-47D7-A081-0C15F03366B9}">
      <dsp:nvSpPr>
        <dsp:cNvPr id="0" name=""/>
        <dsp:cNvSpPr/>
      </dsp:nvSpPr>
      <dsp:spPr>
        <a:xfrm>
          <a:off x="7068575" y="3472276"/>
          <a:ext cx="1628800" cy="81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Infraestrutura</a:t>
          </a:r>
        </a:p>
      </dsp:txBody>
      <dsp:txXfrm>
        <a:off x="7068575" y="3472276"/>
        <a:ext cx="1628800" cy="814400"/>
      </dsp:txXfrm>
    </dsp:sp>
    <dsp:sp modelId="{1443A725-4B9B-42C8-A464-BC08DF6F30EB}">
      <dsp:nvSpPr>
        <dsp:cNvPr id="0" name=""/>
        <dsp:cNvSpPr/>
      </dsp:nvSpPr>
      <dsp:spPr>
        <a:xfrm>
          <a:off x="7475775" y="4628724"/>
          <a:ext cx="1628800" cy="81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Administrador Redes</a:t>
          </a:r>
        </a:p>
      </dsp:txBody>
      <dsp:txXfrm>
        <a:off x="7475775" y="4628724"/>
        <a:ext cx="1628800" cy="814400"/>
      </dsp:txXfrm>
    </dsp:sp>
    <dsp:sp modelId="{7614D8EF-CFF1-4A51-B3D9-E4B125A9601B}">
      <dsp:nvSpPr>
        <dsp:cNvPr id="0" name=""/>
        <dsp:cNvSpPr/>
      </dsp:nvSpPr>
      <dsp:spPr>
        <a:xfrm>
          <a:off x="7475775" y="5785172"/>
          <a:ext cx="1628800" cy="81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Banco de Dados</a:t>
          </a:r>
        </a:p>
      </dsp:txBody>
      <dsp:txXfrm>
        <a:off x="7475775" y="5785172"/>
        <a:ext cx="1628800" cy="814400"/>
      </dsp:txXfrm>
    </dsp:sp>
    <dsp:sp modelId="{AA88FDA9-C0BB-44D5-A5AB-70F78B8EA531}">
      <dsp:nvSpPr>
        <dsp:cNvPr id="0" name=""/>
        <dsp:cNvSpPr/>
      </dsp:nvSpPr>
      <dsp:spPr>
        <a:xfrm>
          <a:off x="9039423" y="3472276"/>
          <a:ext cx="1628800" cy="81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Desenvolvedores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De Software</a:t>
          </a:r>
        </a:p>
      </dsp:txBody>
      <dsp:txXfrm>
        <a:off x="9039423" y="3472276"/>
        <a:ext cx="1628800" cy="814400"/>
      </dsp:txXfrm>
    </dsp:sp>
    <dsp:sp modelId="{1F1FF9F2-9126-4439-923B-3523169CEB27}">
      <dsp:nvSpPr>
        <dsp:cNvPr id="0" name=""/>
        <dsp:cNvSpPr/>
      </dsp:nvSpPr>
      <dsp:spPr>
        <a:xfrm>
          <a:off x="9446623" y="4628724"/>
          <a:ext cx="1628800" cy="81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>
              <a:latin typeface="Arial" panose="020B0604020202020204" pitchFamily="34" charset="0"/>
              <a:cs typeface="Arial" panose="020B0604020202020204" pitchFamily="34" charset="0"/>
            </a:rPr>
            <a:t>Desenvolvedor Java</a:t>
          </a:r>
        </a:p>
      </dsp:txBody>
      <dsp:txXfrm>
        <a:off x="9446623" y="4628724"/>
        <a:ext cx="1628800" cy="814400"/>
      </dsp:txXfrm>
    </dsp:sp>
    <dsp:sp modelId="{E025EEF6-A95F-48E5-A3FD-A79E4991F4E2}">
      <dsp:nvSpPr>
        <dsp:cNvPr id="0" name=""/>
        <dsp:cNvSpPr/>
      </dsp:nvSpPr>
      <dsp:spPr>
        <a:xfrm>
          <a:off x="9446623" y="5785172"/>
          <a:ext cx="1678299" cy="814400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0" kern="120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Desenvolvedor </a:t>
          </a:r>
          <a:r>
            <a:rPr lang="pt-BR" sz="1800" b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Web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446623" y="5785172"/>
        <a:ext cx="1678299" cy="814400"/>
      </dsp:txXfrm>
    </dsp:sp>
    <dsp:sp modelId="{FA4793DF-4490-4199-8911-EAF8D9CCE2AE}">
      <dsp:nvSpPr>
        <dsp:cNvPr id="0" name=""/>
        <dsp:cNvSpPr/>
      </dsp:nvSpPr>
      <dsp:spPr>
        <a:xfrm>
          <a:off x="3415991" y="1159380"/>
          <a:ext cx="1628800" cy="81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Diretor</a:t>
          </a:r>
        </a:p>
      </dsp:txBody>
      <dsp:txXfrm>
        <a:off x="3415991" y="1159380"/>
        <a:ext cx="1628800" cy="814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6FBEF-9CA6-4F30-9FA2-D258ADF086CD}">
      <dsp:nvSpPr>
        <dsp:cNvPr id="0" name=""/>
        <dsp:cNvSpPr/>
      </dsp:nvSpPr>
      <dsp:spPr>
        <a:xfrm>
          <a:off x="8341374" y="3121918"/>
          <a:ext cx="264590" cy="2568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8337"/>
              </a:lnTo>
              <a:lnTo>
                <a:pt x="264590" y="25683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D1386-1237-4D74-A661-8F5B9E716A32}">
      <dsp:nvSpPr>
        <dsp:cNvPr id="0" name=""/>
        <dsp:cNvSpPr/>
      </dsp:nvSpPr>
      <dsp:spPr>
        <a:xfrm>
          <a:off x="8341374" y="3121918"/>
          <a:ext cx="212687" cy="1026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427"/>
              </a:lnTo>
              <a:lnTo>
                <a:pt x="212687" y="10264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B40DD3-90D0-4708-BD18-A085CD24614B}">
      <dsp:nvSpPr>
        <dsp:cNvPr id="0" name=""/>
        <dsp:cNvSpPr/>
      </dsp:nvSpPr>
      <dsp:spPr>
        <a:xfrm>
          <a:off x="5786936" y="1346408"/>
          <a:ext cx="1297716" cy="1147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7148"/>
              </a:lnTo>
              <a:lnTo>
                <a:pt x="1297716" y="11471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4E32D5-7049-47C3-B600-996F2ABBE8AE}">
      <dsp:nvSpPr>
        <dsp:cNvPr id="0" name=""/>
        <dsp:cNvSpPr/>
      </dsp:nvSpPr>
      <dsp:spPr>
        <a:xfrm>
          <a:off x="3122283" y="3121930"/>
          <a:ext cx="211028" cy="2551422"/>
        </a:xfrm>
        <a:custGeom>
          <a:avLst/>
          <a:gdLst/>
          <a:ahLst/>
          <a:cxnLst/>
          <a:rect l="0" t="0" r="0" b="0"/>
          <a:pathLst>
            <a:path>
              <a:moveTo>
                <a:pt x="211028" y="0"/>
              </a:moveTo>
              <a:lnTo>
                <a:pt x="211028" y="2551422"/>
              </a:lnTo>
              <a:lnTo>
                <a:pt x="0" y="25514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C1D897-0E45-435F-B916-38A83E26872F}">
      <dsp:nvSpPr>
        <dsp:cNvPr id="0" name=""/>
        <dsp:cNvSpPr/>
      </dsp:nvSpPr>
      <dsp:spPr>
        <a:xfrm>
          <a:off x="3122308" y="3121930"/>
          <a:ext cx="211003" cy="931193"/>
        </a:xfrm>
        <a:custGeom>
          <a:avLst/>
          <a:gdLst/>
          <a:ahLst/>
          <a:cxnLst/>
          <a:rect l="0" t="0" r="0" b="0"/>
          <a:pathLst>
            <a:path>
              <a:moveTo>
                <a:pt x="211003" y="0"/>
              </a:moveTo>
              <a:lnTo>
                <a:pt x="211003" y="931193"/>
              </a:lnTo>
              <a:lnTo>
                <a:pt x="0" y="9311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DCD5D2-1D33-4382-95A6-DB18A96D3D9C}">
      <dsp:nvSpPr>
        <dsp:cNvPr id="0" name=""/>
        <dsp:cNvSpPr/>
      </dsp:nvSpPr>
      <dsp:spPr>
        <a:xfrm>
          <a:off x="4590034" y="1346408"/>
          <a:ext cx="1196902" cy="1147161"/>
        </a:xfrm>
        <a:custGeom>
          <a:avLst/>
          <a:gdLst/>
          <a:ahLst/>
          <a:cxnLst/>
          <a:rect l="0" t="0" r="0" b="0"/>
          <a:pathLst>
            <a:path>
              <a:moveTo>
                <a:pt x="1196902" y="0"/>
              </a:moveTo>
              <a:lnTo>
                <a:pt x="1196902" y="1147161"/>
              </a:lnTo>
              <a:lnTo>
                <a:pt x="0" y="11471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F1CF2-D277-4826-BB16-9895DA5BABEB}">
      <dsp:nvSpPr>
        <dsp:cNvPr id="0" name=""/>
        <dsp:cNvSpPr/>
      </dsp:nvSpPr>
      <dsp:spPr>
        <a:xfrm>
          <a:off x="4530214" y="89686"/>
          <a:ext cx="2513444" cy="12567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>
              <a:latin typeface="Arial" panose="020B0604020202020204" pitchFamily="34" charset="0"/>
              <a:cs typeface="Arial" panose="020B0604020202020204" pitchFamily="34" charset="0"/>
            </a:rPr>
            <a:t>Gerência TI</a:t>
          </a:r>
        </a:p>
      </dsp:txBody>
      <dsp:txXfrm>
        <a:off x="4530214" y="89686"/>
        <a:ext cx="2513444" cy="1256722"/>
      </dsp:txXfrm>
    </dsp:sp>
    <dsp:sp modelId="{14927F57-390B-4530-AD5D-6228F93D69A9}">
      <dsp:nvSpPr>
        <dsp:cNvPr id="0" name=""/>
        <dsp:cNvSpPr/>
      </dsp:nvSpPr>
      <dsp:spPr>
        <a:xfrm>
          <a:off x="2076590" y="1865208"/>
          <a:ext cx="2513444" cy="12567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>
              <a:latin typeface="Arial" panose="020B0604020202020204" pitchFamily="34" charset="0"/>
              <a:cs typeface="Arial" panose="020B0604020202020204" pitchFamily="34" charset="0"/>
            </a:rPr>
            <a:t>Infraestrutura</a:t>
          </a:r>
        </a:p>
      </dsp:txBody>
      <dsp:txXfrm>
        <a:off x="2076590" y="1865208"/>
        <a:ext cx="2513444" cy="1256722"/>
      </dsp:txXfrm>
    </dsp:sp>
    <dsp:sp modelId="{9063FF2C-544F-4FC5-9F37-8EBBACD1A212}">
      <dsp:nvSpPr>
        <dsp:cNvPr id="0" name=""/>
        <dsp:cNvSpPr/>
      </dsp:nvSpPr>
      <dsp:spPr>
        <a:xfrm>
          <a:off x="608864" y="3424763"/>
          <a:ext cx="2513444" cy="12567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>
              <a:latin typeface="Arial" panose="020B0604020202020204" pitchFamily="34" charset="0"/>
              <a:cs typeface="Arial" panose="020B0604020202020204" pitchFamily="34" charset="0"/>
            </a:rPr>
            <a:t>Redes</a:t>
          </a:r>
        </a:p>
      </dsp:txBody>
      <dsp:txXfrm>
        <a:off x="608864" y="3424763"/>
        <a:ext cx="2513444" cy="1256722"/>
      </dsp:txXfrm>
    </dsp:sp>
    <dsp:sp modelId="{3B294C6D-E8B1-4893-8902-064C93820ACB}">
      <dsp:nvSpPr>
        <dsp:cNvPr id="0" name=""/>
        <dsp:cNvSpPr/>
      </dsp:nvSpPr>
      <dsp:spPr>
        <a:xfrm>
          <a:off x="608839" y="5044992"/>
          <a:ext cx="2513444" cy="12567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>
              <a:latin typeface="Arial" panose="020B0604020202020204" pitchFamily="34" charset="0"/>
              <a:cs typeface="Arial" panose="020B0604020202020204" pitchFamily="34" charset="0"/>
            </a:rPr>
            <a:t>Banco de Dados</a:t>
          </a:r>
        </a:p>
      </dsp:txBody>
      <dsp:txXfrm>
        <a:off x="608839" y="5044992"/>
        <a:ext cx="2513444" cy="1256722"/>
      </dsp:txXfrm>
    </dsp:sp>
    <dsp:sp modelId="{F4B2A427-5163-4085-B673-48BA45E885F9}">
      <dsp:nvSpPr>
        <dsp:cNvPr id="0" name=""/>
        <dsp:cNvSpPr/>
      </dsp:nvSpPr>
      <dsp:spPr>
        <a:xfrm>
          <a:off x="7084652" y="1865196"/>
          <a:ext cx="2513444" cy="12567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>
              <a:latin typeface="Arial" panose="020B0604020202020204" pitchFamily="34" charset="0"/>
              <a:cs typeface="Arial" panose="020B0604020202020204" pitchFamily="34" charset="0"/>
            </a:rPr>
            <a:t>Desenvolvedores</a:t>
          </a:r>
        </a:p>
      </dsp:txBody>
      <dsp:txXfrm>
        <a:off x="7084652" y="1865196"/>
        <a:ext cx="2513444" cy="1256722"/>
      </dsp:txXfrm>
    </dsp:sp>
    <dsp:sp modelId="{AFBB0110-EE9A-44AF-80B6-CCEF2B7A5557}">
      <dsp:nvSpPr>
        <dsp:cNvPr id="0" name=""/>
        <dsp:cNvSpPr/>
      </dsp:nvSpPr>
      <dsp:spPr>
        <a:xfrm>
          <a:off x="8554062" y="3519985"/>
          <a:ext cx="2513444" cy="1256722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>
              <a:latin typeface="Arial" panose="020B0604020202020204" pitchFamily="34" charset="0"/>
              <a:cs typeface="Arial" panose="020B0604020202020204" pitchFamily="34" charset="0"/>
            </a:rPr>
            <a:t>Desenvolvedor Java</a:t>
          </a:r>
        </a:p>
      </dsp:txBody>
      <dsp:txXfrm>
        <a:off x="8554062" y="3519985"/>
        <a:ext cx="2513444" cy="1256722"/>
      </dsp:txXfrm>
    </dsp:sp>
    <dsp:sp modelId="{8F7744B9-858F-4FAF-9C4C-17ECED5526B7}">
      <dsp:nvSpPr>
        <dsp:cNvPr id="0" name=""/>
        <dsp:cNvSpPr/>
      </dsp:nvSpPr>
      <dsp:spPr>
        <a:xfrm>
          <a:off x="8605965" y="5061895"/>
          <a:ext cx="2513444" cy="1256722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b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Desenvolvedor Web</a:t>
          </a:r>
        </a:p>
      </dsp:txBody>
      <dsp:txXfrm>
        <a:off x="8605965" y="5061895"/>
        <a:ext cx="2513444" cy="12567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6FBEF-9CA6-4F30-9FA2-D258ADF086CD}">
      <dsp:nvSpPr>
        <dsp:cNvPr id="0" name=""/>
        <dsp:cNvSpPr/>
      </dsp:nvSpPr>
      <dsp:spPr>
        <a:xfrm>
          <a:off x="7111837" y="3361203"/>
          <a:ext cx="146053" cy="2794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4165"/>
              </a:lnTo>
              <a:lnTo>
                <a:pt x="146053" y="279416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D1386-1237-4D74-A661-8F5B9E716A32}">
      <dsp:nvSpPr>
        <dsp:cNvPr id="0" name=""/>
        <dsp:cNvSpPr/>
      </dsp:nvSpPr>
      <dsp:spPr>
        <a:xfrm>
          <a:off x="7111837" y="3361203"/>
          <a:ext cx="132995" cy="1286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6715"/>
              </a:lnTo>
              <a:lnTo>
                <a:pt x="132995" y="128671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B40DD3-90D0-4708-BD18-A085CD24614B}">
      <dsp:nvSpPr>
        <dsp:cNvPr id="0" name=""/>
        <dsp:cNvSpPr/>
      </dsp:nvSpPr>
      <dsp:spPr>
        <a:xfrm>
          <a:off x="5855818" y="1708493"/>
          <a:ext cx="335116" cy="10400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0045"/>
              </a:lnTo>
              <a:lnTo>
                <a:pt x="335116" y="104004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4E32D5-7049-47C3-B600-996F2ABBE8AE}">
      <dsp:nvSpPr>
        <dsp:cNvPr id="0" name=""/>
        <dsp:cNvSpPr/>
      </dsp:nvSpPr>
      <dsp:spPr>
        <a:xfrm>
          <a:off x="4385876" y="3344057"/>
          <a:ext cx="109935" cy="2757236"/>
        </a:xfrm>
        <a:custGeom>
          <a:avLst/>
          <a:gdLst/>
          <a:ahLst/>
          <a:cxnLst/>
          <a:rect l="0" t="0" r="0" b="0"/>
          <a:pathLst>
            <a:path>
              <a:moveTo>
                <a:pt x="109935" y="0"/>
              </a:moveTo>
              <a:lnTo>
                <a:pt x="109935" y="2757236"/>
              </a:lnTo>
              <a:lnTo>
                <a:pt x="0" y="275723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C1D897-0E45-435F-B916-38A83E26872F}">
      <dsp:nvSpPr>
        <dsp:cNvPr id="0" name=""/>
        <dsp:cNvSpPr/>
      </dsp:nvSpPr>
      <dsp:spPr>
        <a:xfrm>
          <a:off x="4354606" y="3344057"/>
          <a:ext cx="141204" cy="1104473"/>
        </a:xfrm>
        <a:custGeom>
          <a:avLst/>
          <a:gdLst/>
          <a:ahLst/>
          <a:cxnLst/>
          <a:rect l="0" t="0" r="0" b="0"/>
          <a:pathLst>
            <a:path>
              <a:moveTo>
                <a:pt x="141204" y="0"/>
              </a:moveTo>
              <a:lnTo>
                <a:pt x="141204" y="1104473"/>
              </a:lnTo>
              <a:lnTo>
                <a:pt x="0" y="1104473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DCD5D2-1D33-4382-95A6-DB18A96D3D9C}">
      <dsp:nvSpPr>
        <dsp:cNvPr id="0" name=""/>
        <dsp:cNvSpPr/>
      </dsp:nvSpPr>
      <dsp:spPr>
        <a:xfrm>
          <a:off x="5458006" y="1708493"/>
          <a:ext cx="397811" cy="1047248"/>
        </a:xfrm>
        <a:custGeom>
          <a:avLst/>
          <a:gdLst/>
          <a:ahLst/>
          <a:cxnLst/>
          <a:rect l="0" t="0" r="0" b="0"/>
          <a:pathLst>
            <a:path>
              <a:moveTo>
                <a:pt x="397811" y="0"/>
              </a:moveTo>
              <a:lnTo>
                <a:pt x="397811" y="1047248"/>
              </a:lnTo>
              <a:lnTo>
                <a:pt x="0" y="104724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F1CF2-D277-4826-BB16-9895DA5BABEB}">
      <dsp:nvSpPr>
        <dsp:cNvPr id="0" name=""/>
        <dsp:cNvSpPr/>
      </dsp:nvSpPr>
      <dsp:spPr>
        <a:xfrm>
          <a:off x="4506827" y="359502"/>
          <a:ext cx="2697982" cy="13489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Gerência TI</a:t>
          </a:r>
        </a:p>
      </dsp:txBody>
      <dsp:txXfrm>
        <a:off x="4506827" y="359502"/>
        <a:ext cx="2697982" cy="1348991"/>
      </dsp:txXfrm>
    </dsp:sp>
    <dsp:sp modelId="{14927F57-390B-4530-AD5D-6228F93D69A9}">
      <dsp:nvSpPr>
        <dsp:cNvPr id="0" name=""/>
        <dsp:cNvSpPr/>
      </dsp:nvSpPr>
      <dsp:spPr>
        <a:xfrm>
          <a:off x="3533616" y="2167427"/>
          <a:ext cx="1924389" cy="11766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Infraestrutura</a:t>
          </a:r>
        </a:p>
      </dsp:txBody>
      <dsp:txXfrm>
        <a:off x="3533616" y="2167427"/>
        <a:ext cx="1924389" cy="1176630"/>
      </dsp:txXfrm>
    </dsp:sp>
    <dsp:sp modelId="{9063FF2C-544F-4FC5-9F37-8EBBACD1A212}">
      <dsp:nvSpPr>
        <dsp:cNvPr id="0" name=""/>
        <dsp:cNvSpPr/>
      </dsp:nvSpPr>
      <dsp:spPr>
        <a:xfrm>
          <a:off x="2993987" y="3829202"/>
          <a:ext cx="1360619" cy="12386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Redes</a:t>
          </a:r>
        </a:p>
      </dsp:txBody>
      <dsp:txXfrm>
        <a:off x="2993987" y="3829202"/>
        <a:ext cx="1360619" cy="1238657"/>
      </dsp:txXfrm>
    </dsp:sp>
    <dsp:sp modelId="{3B294C6D-E8B1-4893-8902-064C93820ACB}">
      <dsp:nvSpPr>
        <dsp:cNvPr id="0" name=""/>
        <dsp:cNvSpPr/>
      </dsp:nvSpPr>
      <dsp:spPr>
        <a:xfrm>
          <a:off x="3016434" y="5556625"/>
          <a:ext cx="1369441" cy="10893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Banco de Dados</a:t>
          </a:r>
        </a:p>
      </dsp:txBody>
      <dsp:txXfrm>
        <a:off x="3016434" y="5556625"/>
        <a:ext cx="1369441" cy="1089337"/>
      </dsp:txXfrm>
    </dsp:sp>
    <dsp:sp modelId="{F4B2A427-5163-4085-B673-48BA45E885F9}">
      <dsp:nvSpPr>
        <dsp:cNvPr id="0" name=""/>
        <dsp:cNvSpPr/>
      </dsp:nvSpPr>
      <dsp:spPr>
        <a:xfrm>
          <a:off x="6190934" y="2135874"/>
          <a:ext cx="1841804" cy="12253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Desenvolvedores</a:t>
          </a:r>
        </a:p>
      </dsp:txBody>
      <dsp:txXfrm>
        <a:off x="6190934" y="2135874"/>
        <a:ext cx="1841804" cy="1225329"/>
      </dsp:txXfrm>
    </dsp:sp>
    <dsp:sp modelId="{AFBB0110-EE9A-44AF-80B6-CCEF2B7A5557}">
      <dsp:nvSpPr>
        <dsp:cNvPr id="0" name=""/>
        <dsp:cNvSpPr/>
      </dsp:nvSpPr>
      <dsp:spPr>
        <a:xfrm>
          <a:off x="7244832" y="4042315"/>
          <a:ext cx="1536285" cy="12112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Desenvolvedor Java</a:t>
          </a:r>
        </a:p>
      </dsp:txBody>
      <dsp:txXfrm>
        <a:off x="7244832" y="4042315"/>
        <a:ext cx="1536285" cy="1211205"/>
      </dsp:txXfrm>
    </dsp:sp>
    <dsp:sp modelId="{8F7744B9-858F-4FAF-9C4C-17ECED5526B7}">
      <dsp:nvSpPr>
        <dsp:cNvPr id="0" name=""/>
        <dsp:cNvSpPr/>
      </dsp:nvSpPr>
      <dsp:spPr>
        <a:xfrm>
          <a:off x="7257890" y="5594141"/>
          <a:ext cx="1529783" cy="11224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smtClean="0">
              <a:latin typeface="Arial" panose="020B0604020202020204" pitchFamily="34" charset="0"/>
              <a:cs typeface="Arial" panose="020B0604020202020204" pitchFamily="34" charset="0"/>
            </a:rPr>
            <a:t>Desenvolvedor Web</a:t>
          </a:r>
          <a:endParaRPr lang="pt-BR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257890" y="5594141"/>
        <a:ext cx="1529783" cy="1122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28B3730-BA8E-444C-96E8-E8E4ECE03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DC42D421-8618-4B4A-8B9A-2107282B0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CA720C3-AD68-4CC4-8546-4FB9B13D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3541-4C9C-4138-8E07-733CA894BE59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B52AD8C-81A1-482E-A7BF-2FA3677E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3873E55-EB59-4BEE-B84F-F08739EEB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A9FC-C86B-4D47-A527-0A9CAB671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61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3EFFAFC-DC9F-423A-8613-13771341E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C105AA10-80CA-49BB-B1F4-99CB9539F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08EB96FE-EB84-4D04-8E88-B7B5D234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3541-4C9C-4138-8E07-733CA894BE59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D31420C0-8A6F-4BA9-A251-099532B8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896DC3C5-8CA3-446C-9045-923542BB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A9FC-C86B-4D47-A527-0A9CAB671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42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13C6DCCF-0134-46FC-AC81-36B9ED2E7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D0EA7E5B-C153-4BA8-9A15-391F61F40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0B9E4C8-C2F2-4D67-B223-A367D58B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3541-4C9C-4138-8E07-733CA894BE59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375C766B-BEDE-47A3-A121-321A6452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192B5F8-98F4-45ED-AE29-3683CC75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A9FC-C86B-4D47-A527-0A9CAB671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22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4AA5AF0-7B48-4103-992E-C29A79C2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3862FD0-4D72-43E5-ABC1-E41CB6E01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E724902-61C5-40F3-9AB7-BFB11D502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3541-4C9C-4138-8E07-733CA894BE59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788EE6E-42A7-4C97-A97D-9AB28D6D4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7C19CF2-7512-4086-9384-08C61BCC3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A9FC-C86B-4D47-A527-0A9CAB671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14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349032F-593D-446A-AD97-E34A4A03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B515A67-9BE4-4095-B99F-0186FE79E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FD2BEB1-BDB5-4BEF-A2CD-03251928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3541-4C9C-4138-8E07-733CA894BE59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F900E58-34CB-49AB-A08B-18D9AA6F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988B354-6A8B-47BE-8A1F-353153EA5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A9FC-C86B-4D47-A527-0A9CAB671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2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2D16261-172B-41C3-8B5C-8846C2F7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8C749CF-1FC7-4C2F-B6EF-C024EF876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FD74018D-5C10-4ED6-9D76-0D3713890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F93778F1-64F5-45C7-95CF-DF2F4D20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3541-4C9C-4138-8E07-733CA894BE59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9A7DB316-3F7A-4825-BED9-2EE66CC7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834AF39B-2F99-4249-A682-ACB4353C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A9FC-C86B-4D47-A527-0A9CAB671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23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D415E1B-50EF-4344-8B2E-E4814764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2494C551-7F5F-4742-BF36-B8D71048C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B72448C9-7CE0-44B4-B0B8-73F5A7105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791C37B2-4746-49A4-9FBE-53BD2799E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C959647E-A33D-41E8-9523-44EF81EBD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65DDDE26-7EC1-4003-8CEF-EFCE6A25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3541-4C9C-4138-8E07-733CA894BE59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E3424B1D-0AA7-4A24-898F-7537FC56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D680B83D-7925-4095-B2B6-380A598F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A9FC-C86B-4D47-A527-0A9CAB671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64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C0B8A6A-0047-4B07-AF49-FF2769F7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91F80E88-483D-486C-873B-CB7A30F6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3541-4C9C-4138-8E07-733CA894BE59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24034FB8-FEAA-4D74-AB76-F1A2EA67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921433E4-D650-488C-A32F-BD8FE29C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A9FC-C86B-4D47-A527-0A9CAB671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1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4F58574C-6E66-4FD7-A8DE-2571CEF8B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3541-4C9C-4138-8E07-733CA894BE59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C54467FC-E439-40A1-BE36-F957CD4A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760FC355-345A-485C-9FD8-F716C60D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A9FC-C86B-4D47-A527-0A9CAB671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82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5C8C8E1-4BF9-4FA2-A60B-B271C6C06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1122C7A-136D-4702-B114-3DF3DE630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7E6D2CBA-56D1-4AF3-8FF9-5B5AE17D0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155E37F-8A50-4EF8-BCE0-5426BFE7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3541-4C9C-4138-8E07-733CA894BE59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6BDDD7E3-60AB-415C-AC9C-4BCE171C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62B5EB22-CAAD-4D71-AFDE-C7D1ECD6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A9FC-C86B-4D47-A527-0A9CAB671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97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E9D7276-8DEE-4D49-B61B-9187FDDA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2E94822F-4C26-44D2-9ABE-113017C5A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0B41B67-963D-4395-94A8-D145690DA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213B2F3E-90C2-463F-8600-F6C9540A5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3541-4C9C-4138-8E07-733CA894BE59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FD76FBFE-1B66-482A-B1A8-F0E067AF1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36092BA8-F742-49DD-AB4D-BF8349F4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A9FC-C86B-4D47-A527-0A9CAB671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73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723E45C2-32A6-4EB1-A654-0AF91D935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65395E3B-5EBB-497C-B5C5-AA22E4115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A5DC69D8-A69E-4756-8084-2A4190029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D3541-4C9C-4138-8E07-733CA894BE59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DEFFB53-43EE-461E-A267-6CDBA71B0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5898D76-0A47-4167-A422-A1BDC2296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4A9FC-C86B-4D47-A527-0A9CAB671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20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xmlns="" id="{2FA79036-979E-41B6-A226-F915C1D4D6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7733920"/>
              </p:ext>
            </p:extLst>
          </p:nvPr>
        </p:nvGraphicFramePr>
        <p:xfrm>
          <a:off x="147917" y="134471"/>
          <a:ext cx="11873754" cy="6602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486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Diagrama 16">
            <a:extLst>
              <a:ext uri="{FF2B5EF4-FFF2-40B4-BE49-F238E27FC236}">
                <a16:creationId xmlns:a16="http://schemas.microsoft.com/office/drawing/2014/main" xmlns="" id="{DDF6A029-42B5-468F-BB3F-F22F37E3AA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0408121"/>
              </p:ext>
            </p:extLst>
          </p:nvPr>
        </p:nvGraphicFramePr>
        <p:xfrm>
          <a:off x="179294" y="121024"/>
          <a:ext cx="11833411" cy="6615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337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Diagrama 16">
            <a:extLst>
              <a:ext uri="{FF2B5EF4-FFF2-40B4-BE49-F238E27FC236}">
                <a16:creationId xmlns:a16="http://schemas.microsoft.com/office/drawing/2014/main" xmlns="" id="{DDF6A029-42B5-468F-BB3F-F22F37E3AA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705748"/>
              </p:ext>
            </p:extLst>
          </p:nvPr>
        </p:nvGraphicFramePr>
        <p:xfrm>
          <a:off x="0" y="121024"/>
          <a:ext cx="12177340" cy="6736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xmlns="" id="{AC3C8901-55E0-4DBE-8459-16F0116C13EB}"/>
              </a:ext>
            </a:extLst>
          </p:cNvPr>
          <p:cNvSpPr/>
          <p:nvPr/>
        </p:nvSpPr>
        <p:spPr>
          <a:xfrm>
            <a:off x="14660" y="715529"/>
            <a:ext cx="4190336" cy="898714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 algn="just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Elabora estratégias e procedimentos de contingências;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Entender as necessidades do negócio e dos clientes;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Identificar, documentar, gerenciar e solucionar problemas.</a:t>
            </a:r>
          </a:p>
          <a:p>
            <a:endParaRPr lang="pt-BR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xmlns="" id="{531B792A-9505-46F6-A53C-FF2361AD1551}"/>
              </a:ext>
            </a:extLst>
          </p:cNvPr>
          <p:cNvCxnSpPr>
            <a:cxnSpLocks/>
          </p:cNvCxnSpPr>
          <p:nvPr/>
        </p:nvCxnSpPr>
        <p:spPr>
          <a:xfrm flipH="1">
            <a:off x="4204996" y="1155025"/>
            <a:ext cx="603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xmlns="" id="{BB642BB4-F527-418A-8CB1-2690B37B7FC5}"/>
              </a:ext>
            </a:extLst>
          </p:cNvPr>
          <p:cNvSpPr/>
          <p:nvPr/>
        </p:nvSpPr>
        <p:spPr>
          <a:xfrm>
            <a:off x="316262" y="2288445"/>
            <a:ext cx="2700169" cy="1278555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Administrar implantar e configurar, redes,  servidores e bancos de dados; </a:t>
            </a:r>
          </a:p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Desenvolver soluções de tecnologia;</a:t>
            </a:r>
          </a:p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Acompanhar o suporte aos usuário.</a:t>
            </a:r>
          </a:p>
          <a:p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xmlns="" id="{65796383-8179-41D6-A803-356CEAD2F1E4}"/>
              </a:ext>
            </a:extLst>
          </p:cNvPr>
          <p:cNvSpPr/>
          <p:nvPr/>
        </p:nvSpPr>
        <p:spPr>
          <a:xfrm>
            <a:off x="8242028" y="2467868"/>
            <a:ext cx="2942213" cy="1014354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just"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Desenvolver sistemas e aplicações; </a:t>
            </a:r>
          </a:p>
          <a:p>
            <a:pPr algn="just"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Projetar, implantar e realizar manutenção de sistemas e aplicações;</a:t>
            </a:r>
          </a:p>
          <a:p>
            <a:pPr algn="just"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Planejar etapas e ações de trabalho.</a:t>
            </a:r>
          </a:p>
          <a:p>
            <a:endParaRPr lang="pt-BR" dirty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xmlns="" id="{34E7DD07-279F-47B0-9679-628520630CDB}"/>
              </a:ext>
            </a:extLst>
          </p:cNvPr>
          <p:cNvCxnSpPr>
            <a:cxnSpLocks/>
          </p:cNvCxnSpPr>
          <p:nvPr/>
        </p:nvCxnSpPr>
        <p:spPr>
          <a:xfrm flipH="1">
            <a:off x="3016431" y="2921821"/>
            <a:ext cx="8233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xmlns="" id="{B9E87638-DA51-4D32-9D18-7EBF7BAD17E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7734300" y="2975045"/>
            <a:ext cx="507728" cy="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xmlns="" id="{3FFD39FA-2BF2-4A88-91C3-1FC4AFB9AC96}"/>
              </a:ext>
            </a:extLst>
          </p:cNvPr>
          <p:cNvSpPr/>
          <p:nvPr/>
        </p:nvSpPr>
        <p:spPr>
          <a:xfrm>
            <a:off x="9194761" y="4065949"/>
            <a:ext cx="2942213" cy="140044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just"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Desenvolver sistemas e aplicações na linguagem Java;</a:t>
            </a:r>
          </a:p>
          <a:p>
            <a:pPr lvl="0"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Desenvolver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telas,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projetar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implantar e realizar manutenção de sistemas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xmlns="" id="{EA578FC3-1548-43E0-B8FD-2BE4192B834C}"/>
              </a:ext>
            </a:extLst>
          </p:cNvPr>
          <p:cNvSpPr/>
          <p:nvPr/>
        </p:nvSpPr>
        <p:spPr>
          <a:xfrm>
            <a:off x="9209727" y="5735992"/>
            <a:ext cx="2942213" cy="1014354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Realizar o desenvolvimento visual de páginas de web;</a:t>
            </a:r>
          </a:p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 a correção de websites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xmlns="" id="{7DD7617B-B176-4032-A554-7B293174A430}"/>
              </a:ext>
            </a:extLst>
          </p:cNvPr>
          <p:cNvCxnSpPr>
            <a:cxnSpLocks/>
          </p:cNvCxnSpPr>
          <p:nvPr/>
        </p:nvCxnSpPr>
        <p:spPr>
          <a:xfrm flipH="1">
            <a:off x="2714595" y="4569555"/>
            <a:ext cx="603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xmlns="" id="{C351EDD4-BF3C-49D2-8959-982D8E2B9B41}"/>
              </a:ext>
            </a:extLst>
          </p:cNvPr>
          <p:cNvCxnSpPr>
            <a:cxnSpLocks/>
          </p:cNvCxnSpPr>
          <p:nvPr/>
        </p:nvCxnSpPr>
        <p:spPr>
          <a:xfrm flipH="1">
            <a:off x="2565577" y="6147860"/>
            <a:ext cx="603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xmlns="" id="{347B369D-8286-491A-B561-D7B8A1F2BD7C}"/>
              </a:ext>
            </a:extLst>
          </p:cNvPr>
          <p:cNvCxnSpPr>
            <a:cxnSpLocks/>
          </p:cNvCxnSpPr>
          <p:nvPr/>
        </p:nvCxnSpPr>
        <p:spPr>
          <a:xfrm flipH="1">
            <a:off x="8777972" y="4766172"/>
            <a:ext cx="453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xmlns="" id="{202420FA-9E8B-4A23-81CB-05F257477CE2}"/>
              </a:ext>
            </a:extLst>
          </p:cNvPr>
          <p:cNvCxnSpPr>
            <a:cxnSpLocks/>
          </p:cNvCxnSpPr>
          <p:nvPr/>
        </p:nvCxnSpPr>
        <p:spPr>
          <a:xfrm flipH="1">
            <a:off x="8791116" y="6267893"/>
            <a:ext cx="453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xmlns="" id="{621DED43-E751-4F1D-985B-629812EF5DD7}"/>
              </a:ext>
            </a:extLst>
          </p:cNvPr>
          <p:cNvSpPr/>
          <p:nvPr/>
        </p:nvSpPr>
        <p:spPr>
          <a:xfrm>
            <a:off x="40061" y="3874772"/>
            <a:ext cx="2728540" cy="1389566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Projetar e manter uma ou mais redes de computadores;</a:t>
            </a:r>
          </a:p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Instalar e configurar computadores e ativos da rede;</a:t>
            </a:r>
          </a:p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Garantir a segurança da informação na rede de computadores.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xmlns="" id="{2F6A32E9-8077-4F55-90CD-F4BF1234916E}"/>
              </a:ext>
            </a:extLst>
          </p:cNvPr>
          <p:cNvSpPr/>
          <p:nvPr/>
        </p:nvSpPr>
        <p:spPr>
          <a:xfrm>
            <a:off x="40060" y="5404484"/>
            <a:ext cx="2700169" cy="1389566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Desenvolver e monitorar o desempenho dos servidores de 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banco de dados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0"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Instalar e manter os sistemas gerenciadores de banco de dados;</a:t>
            </a:r>
          </a:p>
          <a:p>
            <a:pPr lvl="0"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realizar teste e monitoramento de performance nos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1765615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178</Words>
  <Application>Microsoft Office PowerPoint</Application>
  <PresentationFormat>Personalizar</PresentationFormat>
  <Paragraphs>53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Basileu</dc:creator>
  <cp:lastModifiedBy>usuario</cp:lastModifiedBy>
  <cp:revision>56</cp:revision>
  <dcterms:created xsi:type="dcterms:W3CDTF">2018-11-27T12:43:05Z</dcterms:created>
  <dcterms:modified xsi:type="dcterms:W3CDTF">2019-05-15T22:18:17Z</dcterms:modified>
</cp:coreProperties>
</file>