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1FDC"/>
    <a:srgbClr val="57007A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1" d="100"/>
          <a:sy n="101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208C-62E0-48ED-A650-8B173650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77402-5AC5-4AEE-9929-3210EE458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E752-7312-4D2F-81FA-88CD9E0C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A41DA-17E0-4BF1-BADD-7530CC24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CC2D-403F-4824-8F37-BDE47F66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B03D-CEC9-48E0-A7FD-7898DD43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8BAD1-6F71-48F9-9FFD-56CFA4A3C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AF90-0F78-4590-8514-30D2779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507B-A0DE-48A2-A7A8-A5A7804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31B2-772F-49CA-8BC5-A13AAEA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70DAF-3E2F-435D-BD1C-3115B6CA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27816-AE61-464E-8B8F-04BCB69B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509B-0EF2-4287-BB1F-EB3E05C0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8E55-C2CC-4771-82F1-86E4E59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825C-FBC0-47E2-B8CC-8C16548C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AD23-5576-42F5-99CB-08A4BE2A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4C84-D4BD-41BB-BD03-70C408DA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B1B8-461A-4F97-A017-A1649A48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E13F-9CD6-4D1D-BD5C-085B6A6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512F-B6B4-4BCD-BF17-65B53741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D320-DED9-43BB-94B2-E89F1B84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75BA-FA47-47F1-9818-9C7F6D60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DA49-0797-4E9A-8101-4CD45B3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C196-C5BF-4273-88EA-0F170254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C802-4D7A-47F1-AB3B-5038C2BA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038F-F39C-4ADD-9399-98ECAB80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AFD8-598B-4EDD-89B5-33DED29BB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4BED-4570-4A47-A13D-AD55CFEB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94BB1-EF94-4E65-AE4C-234F8E9F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9675-0E60-4650-9E3D-0587E15C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5F9-61CF-4FE1-A108-830D7A2D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7D22-36E3-4879-9DA3-1B1D9B2E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BCDF-9701-4AD2-9C80-8F2DC96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4776-7D75-430D-8BA6-88FC9ECF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58A-0A26-4D0F-9B8B-FD825E9D5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FA090-4F0F-46E3-B80C-4BC63C4E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E9B04-6BF2-4E74-9980-5283DA9A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CC464-B788-40AF-B7BE-67F615AC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3176C-0B1A-447B-A2DB-8A4A8752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043A-D6D5-4CAF-AF71-05DEACD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A0BF-627B-4146-BBDD-A3510653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93821-37BD-4462-B769-C7DFFCBE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DC062-28B6-49EF-99D4-F13B5398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7CE4C-53FE-4C6A-807A-86FAD5E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9055-09DA-4196-AC6D-1C47815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F749-0909-4742-AB0D-0C24120B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25CF-55C6-49C9-A806-4CAAD0E0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1353-184D-467D-82B7-A843EF00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F66B-C60A-4D60-8CD3-7BAA6B61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F0B47-DF10-4B2B-9F85-3B1B494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3CDA-A5E7-4B7C-83A7-8514A55D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2E0E-7C25-4E9D-88C0-307D865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E930-5B25-45D5-AB5A-83DD460B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4F8F0-ADCF-4438-A50A-67A809A25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A0A46-14DC-4633-8A64-23E7BAF50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26AE-0EB7-4476-9868-6F34EE18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547B-80AB-4404-BE32-7F972B32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F141-7465-4FD7-8FE5-33BF515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7536D-2681-4DA5-B4AD-82138279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2B95B-BF47-4E85-A426-23E35464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A856-A4D2-4CDF-AB84-A77228561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5BD9-F878-424C-8660-2EA73FC6815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B6F2-2214-4319-B6F4-8EB00AEF3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30C9-91D2-43F8-8A26-2E8C33800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331-8953-44EA-9675-7E994004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D683F3-0FDA-4DEF-A165-5CCA54D41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70C0"/>
              </a:gs>
              <a:gs pos="100000">
                <a:srgbClr val="57007A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8CAED3-E893-40F6-B692-CCA14E14AA7E}"/>
              </a:ext>
            </a:extLst>
          </p:cNvPr>
          <p:cNvSpPr/>
          <p:nvPr/>
        </p:nvSpPr>
        <p:spPr>
          <a:xfrm>
            <a:off x="629652" y="541420"/>
            <a:ext cx="10932695" cy="5775159"/>
          </a:xfrm>
          <a:prstGeom prst="roundRect">
            <a:avLst>
              <a:gd name="adj" fmla="val 6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5AC52-2DBD-459B-AFB9-A10550DDFA5F}"/>
              </a:ext>
            </a:extLst>
          </p:cNvPr>
          <p:cNvSpPr txBox="1"/>
          <p:nvPr/>
        </p:nvSpPr>
        <p:spPr>
          <a:xfrm>
            <a:off x="1660358" y="1212817"/>
            <a:ext cx="39142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635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Swap tokens across blockchains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54F33-64A9-4908-8D5C-08D76B791DE4}"/>
              </a:ext>
            </a:extLst>
          </p:cNvPr>
          <p:cNvSpPr txBox="1"/>
          <p:nvPr/>
        </p:nvSpPr>
        <p:spPr>
          <a:xfrm>
            <a:off x="2103954" y="38774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Atomic </a:t>
            </a:r>
          </a:p>
        </p:txBody>
      </p:sp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B5CBF88A-205B-4583-A863-CF35FF0D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50" y="4810258"/>
            <a:ext cx="1259305" cy="1259305"/>
          </a:xfrm>
          <a:prstGeom prst="rect">
            <a:avLst/>
          </a:prstGeom>
          <a:effectLst>
            <a:innerShdw blurRad="685800">
              <a:srgbClr val="0D0D0D"/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C1F638-3C2F-426A-A55A-2391E0849EDA}"/>
              </a:ext>
            </a:extLst>
          </p:cNvPr>
          <p:cNvSpPr txBox="1"/>
          <p:nvPr/>
        </p:nvSpPr>
        <p:spPr>
          <a:xfrm>
            <a:off x="2503222" y="5239396"/>
            <a:ext cx="391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AtomiX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Network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086087-8AB1-4820-B293-BD644A1E169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17" y="3430209"/>
            <a:ext cx="345296" cy="3452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334971-BB07-41F4-A809-57B7A021DAF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24625" y="4280904"/>
            <a:ext cx="381081" cy="3810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8A957C-452C-4CCF-89FC-324A25788C61}"/>
              </a:ext>
            </a:extLst>
          </p:cNvPr>
          <p:cNvSpPr txBox="1"/>
          <p:nvPr/>
        </p:nvSpPr>
        <p:spPr>
          <a:xfrm>
            <a:off x="2105706" y="4334198"/>
            <a:ext cx="1879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Gasless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D13620-6297-4FAB-86A1-0AC480F16BD2}"/>
              </a:ext>
            </a:extLst>
          </p:cNvPr>
          <p:cNvSpPr txBox="1"/>
          <p:nvPr/>
        </p:nvSpPr>
        <p:spPr>
          <a:xfrm>
            <a:off x="2105706" y="3429000"/>
            <a:ext cx="1879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Seamless</a:t>
            </a:r>
          </a:p>
        </p:txBody>
      </p:sp>
      <p:pic>
        <p:nvPicPr>
          <p:cNvPr id="1026" name="Picture 2" descr="⚡ Lightning Emoji Meaning with Pictures: from A to Z">
            <a:extLst>
              <a:ext uri="{FF2B5EF4-FFF2-40B4-BE49-F238E27FC236}">
                <a16:creationId xmlns:a16="http://schemas.microsoft.com/office/drawing/2014/main" id="{91ECC72B-DC19-4D59-8603-A2071A2D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25" y="3858590"/>
            <a:ext cx="337686" cy="3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E7A1BC-732B-4700-8FB9-0E5615FDC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320" y="17385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D48F48-2ADC-4342-A7AE-B889C7F7F5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70C0"/>
              </a:gs>
              <a:gs pos="100000">
                <a:srgbClr val="57007A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7B91F8-A2A8-4E71-9D92-4C1350670320}"/>
              </a:ext>
            </a:extLst>
          </p:cNvPr>
          <p:cNvSpPr/>
          <p:nvPr/>
        </p:nvSpPr>
        <p:spPr>
          <a:xfrm>
            <a:off x="629652" y="541420"/>
            <a:ext cx="10932695" cy="5775159"/>
          </a:xfrm>
          <a:prstGeom prst="roundRect">
            <a:avLst>
              <a:gd name="adj" fmla="val 6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165687A5-D656-49D3-9772-E34EF192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80" y="686127"/>
            <a:ext cx="1259305" cy="1259305"/>
          </a:xfrm>
          <a:prstGeom prst="rect">
            <a:avLst/>
          </a:prstGeom>
          <a:effectLst>
            <a:innerShdw blurRad="685800">
              <a:srgbClr val="0D0D0D"/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DA1F42-6B9B-4799-8773-7FB02F4F6FF5}"/>
              </a:ext>
            </a:extLst>
          </p:cNvPr>
          <p:cNvSpPr txBox="1"/>
          <p:nvPr/>
        </p:nvSpPr>
        <p:spPr>
          <a:xfrm>
            <a:off x="2055352" y="1115265"/>
            <a:ext cx="391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AtomiX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Network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C6ED4FA-33D4-4965-BD64-2DF0F2E37B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60972" y="3180037"/>
            <a:ext cx="467138" cy="46713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0A663020-4018-4905-8452-17650A952106}"/>
              </a:ext>
            </a:extLst>
          </p:cNvPr>
          <p:cNvGrpSpPr/>
          <p:nvPr/>
        </p:nvGrpSpPr>
        <p:grpSpPr>
          <a:xfrm>
            <a:off x="4894191" y="5030828"/>
            <a:ext cx="2400700" cy="711907"/>
            <a:chOff x="4895650" y="3816331"/>
            <a:chExt cx="2400700" cy="7119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DB8FE27-3EEE-4E9C-90E5-88095C3CD5EC}"/>
                </a:ext>
              </a:extLst>
            </p:cNvPr>
            <p:cNvSpPr/>
            <p:nvPr/>
          </p:nvSpPr>
          <p:spPr>
            <a:xfrm>
              <a:off x="4895650" y="3816331"/>
              <a:ext cx="2400700" cy="711907"/>
            </a:xfrm>
            <a:prstGeom prst="roundRect">
              <a:avLst>
                <a:gd name="adj" fmla="val 6667"/>
              </a:avLst>
            </a:prstGeom>
            <a:solidFill>
              <a:srgbClr val="3E1FDC"/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84445A-870E-43F6-B3AF-CA31F4C4282D}"/>
                </a:ext>
              </a:extLst>
            </p:cNvPr>
            <p:cNvSpPr txBox="1"/>
            <p:nvPr/>
          </p:nvSpPr>
          <p:spPr>
            <a:xfrm>
              <a:off x="5268004" y="3945435"/>
              <a:ext cx="202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Swap</a:t>
              </a:r>
            </a:p>
          </p:txBody>
        </p:sp>
        <p:pic>
          <p:nvPicPr>
            <p:cNvPr id="38" name="Picture 2" descr="⚡ Lightning Emoji Meaning with Pictures: from A to Z">
              <a:extLst>
                <a:ext uri="{FF2B5EF4-FFF2-40B4-BE49-F238E27FC236}">
                  <a16:creationId xmlns:a16="http://schemas.microsoft.com/office/drawing/2014/main" id="{9F05D7B9-6607-49ED-8649-E26FDC622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441" y="4011834"/>
              <a:ext cx="337686" cy="337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066E2B-1B58-4E51-8F21-9B41FC0FC512}"/>
              </a:ext>
            </a:extLst>
          </p:cNvPr>
          <p:cNvGrpSpPr/>
          <p:nvPr/>
        </p:nvGrpSpPr>
        <p:grpSpPr>
          <a:xfrm>
            <a:off x="2307305" y="3729615"/>
            <a:ext cx="2751592" cy="759792"/>
            <a:chOff x="1691160" y="3488494"/>
            <a:chExt cx="2751592" cy="75979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77DEA6E-9804-4CE2-B9D1-D3F660E42364}"/>
                </a:ext>
              </a:extLst>
            </p:cNvPr>
            <p:cNvSpPr/>
            <p:nvPr/>
          </p:nvSpPr>
          <p:spPr>
            <a:xfrm>
              <a:off x="1691160" y="3488494"/>
              <a:ext cx="2751592" cy="759792"/>
            </a:xfrm>
            <a:prstGeom prst="roundRect">
              <a:avLst>
                <a:gd name="adj" fmla="val 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37954E-9D1E-4497-8DB5-E4BB66471F8D}"/>
                </a:ext>
              </a:extLst>
            </p:cNvPr>
            <p:cNvSpPr txBox="1"/>
            <p:nvPr/>
          </p:nvSpPr>
          <p:spPr>
            <a:xfrm>
              <a:off x="2294663" y="3649064"/>
              <a:ext cx="202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EOS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F456F-1CF6-45CC-804B-E7FAC23A4F4C}"/>
              </a:ext>
            </a:extLst>
          </p:cNvPr>
          <p:cNvGrpSpPr/>
          <p:nvPr/>
        </p:nvGrpSpPr>
        <p:grpSpPr>
          <a:xfrm>
            <a:off x="2307305" y="2215252"/>
            <a:ext cx="2846011" cy="759792"/>
            <a:chOff x="1691160" y="3488494"/>
            <a:chExt cx="2846011" cy="759792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BAB30E8-69B6-4169-910F-946848E4D515}"/>
                </a:ext>
              </a:extLst>
            </p:cNvPr>
            <p:cNvSpPr/>
            <p:nvPr/>
          </p:nvSpPr>
          <p:spPr>
            <a:xfrm>
              <a:off x="1691160" y="3488494"/>
              <a:ext cx="2751592" cy="759792"/>
            </a:xfrm>
            <a:prstGeom prst="roundRect">
              <a:avLst>
                <a:gd name="adj" fmla="val 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920D352-7D0F-405F-8733-C6D85035A947}"/>
                </a:ext>
              </a:extLst>
            </p:cNvPr>
            <p:cNvSpPr/>
            <p:nvPr/>
          </p:nvSpPr>
          <p:spPr>
            <a:xfrm>
              <a:off x="1881323" y="3635700"/>
              <a:ext cx="484223" cy="4671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819EB0-83DF-45E2-97BA-0CEC72705DA4}"/>
                </a:ext>
              </a:extLst>
            </p:cNvPr>
            <p:cNvSpPr txBox="1"/>
            <p:nvPr/>
          </p:nvSpPr>
          <p:spPr>
            <a:xfrm>
              <a:off x="2508825" y="3649064"/>
              <a:ext cx="202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BINANCE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8D2E70-A88F-436F-801E-0C99D0001B7C}"/>
              </a:ext>
            </a:extLst>
          </p:cNvPr>
          <p:cNvGrpSpPr/>
          <p:nvPr/>
        </p:nvGrpSpPr>
        <p:grpSpPr>
          <a:xfrm>
            <a:off x="2193480" y="2969823"/>
            <a:ext cx="2979242" cy="759792"/>
            <a:chOff x="1577335" y="2728702"/>
            <a:chExt cx="2979242" cy="759792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954FF56-1EE6-4ED2-8196-8F10E6EB1B70}"/>
                </a:ext>
              </a:extLst>
            </p:cNvPr>
            <p:cNvSpPr/>
            <p:nvPr/>
          </p:nvSpPr>
          <p:spPr>
            <a:xfrm>
              <a:off x="1577335" y="2728702"/>
              <a:ext cx="2979242" cy="759792"/>
            </a:xfrm>
            <a:prstGeom prst="roundRect">
              <a:avLst>
                <a:gd name="adj" fmla="val 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48A4923-0499-47AC-AD24-6B296B5C052A}"/>
                </a:ext>
              </a:extLst>
            </p:cNvPr>
            <p:cNvSpPr/>
            <p:nvPr/>
          </p:nvSpPr>
          <p:spPr>
            <a:xfrm>
              <a:off x="1760950" y="2852200"/>
              <a:ext cx="484223" cy="4671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pic>
          <p:nvPicPr>
            <p:cNvPr id="75" name="Picture 74" descr="A close up of a logo&#10;&#10;Description automatically generated">
              <a:extLst>
                <a:ext uri="{FF2B5EF4-FFF2-40B4-BE49-F238E27FC236}">
                  <a16:creationId xmlns:a16="http://schemas.microsoft.com/office/drawing/2014/main" id="{0C819640-EDAF-464C-AD2E-550ED095D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11016" y="2926511"/>
              <a:ext cx="184089" cy="29987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DF5705-320E-4F7C-B854-E105192E766C}"/>
                </a:ext>
              </a:extLst>
            </p:cNvPr>
            <p:cNvSpPr txBox="1"/>
            <p:nvPr/>
          </p:nvSpPr>
          <p:spPr>
            <a:xfrm>
              <a:off x="2356081" y="2890963"/>
              <a:ext cx="202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ETHEREUM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9B57F0-21B1-4E3A-A900-8970DBB5207C}"/>
              </a:ext>
            </a:extLst>
          </p:cNvPr>
          <p:cNvGrpSpPr/>
          <p:nvPr/>
        </p:nvGrpSpPr>
        <p:grpSpPr>
          <a:xfrm>
            <a:off x="7130185" y="3729615"/>
            <a:ext cx="3158339" cy="759792"/>
            <a:chOff x="1691160" y="3488494"/>
            <a:chExt cx="3158339" cy="75979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78394B7-7024-42B4-8B5F-FA695E006755}"/>
                </a:ext>
              </a:extLst>
            </p:cNvPr>
            <p:cNvSpPr/>
            <p:nvPr/>
          </p:nvSpPr>
          <p:spPr>
            <a:xfrm>
              <a:off x="1691160" y="3488494"/>
              <a:ext cx="2751592" cy="759792"/>
            </a:xfrm>
            <a:prstGeom prst="roundRect">
              <a:avLst>
                <a:gd name="adj" fmla="val 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BBE6AF-3F4C-41B2-A2D0-44BC23746BF9}"/>
                </a:ext>
              </a:extLst>
            </p:cNvPr>
            <p:cNvSpPr txBox="1"/>
            <p:nvPr/>
          </p:nvSpPr>
          <p:spPr>
            <a:xfrm>
              <a:off x="2821153" y="3649064"/>
              <a:ext cx="202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EOS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E076110-6B43-473B-8C79-CB537E784B35}"/>
              </a:ext>
            </a:extLst>
          </p:cNvPr>
          <p:cNvGrpSpPr/>
          <p:nvPr/>
        </p:nvGrpSpPr>
        <p:grpSpPr>
          <a:xfrm>
            <a:off x="7130185" y="2215252"/>
            <a:ext cx="2751592" cy="759792"/>
            <a:chOff x="1691160" y="3488494"/>
            <a:chExt cx="2751592" cy="75979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0CF2AA90-8B3E-4940-B2E4-AA35B6E6ECDA}"/>
                </a:ext>
              </a:extLst>
            </p:cNvPr>
            <p:cNvSpPr/>
            <p:nvPr/>
          </p:nvSpPr>
          <p:spPr>
            <a:xfrm>
              <a:off x="1691160" y="3488494"/>
              <a:ext cx="2751592" cy="759792"/>
            </a:xfrm>
            <a:prstGeom prst="roundRect">
              <a:avLst>
                <a:gd name="adj" fmla="val 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23067041-C674-484A-B2EE-3C682F111094}"/>
                </a:ext>
              </a:extLst>
            </p:cNvPr>
            <p:cNvSpPr/>
            <p:nvPr/>
          </p:nvSpPr>
          <p:spPr>
            <a:xfrm>
              <a:off x="1881323" y="3635700"/>
              <a:ext cx="484223" cy="4671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pic>
          <p:nvPicPr>
            <p:cNvPr id="87" name="Picture 86" descr="A close up of a logo&#10;&#10;Description automatically generated">
              <a:extLst>
                <a:ext uri="{FF2B5EF4-FFF2-40B4-BE49-F238E27FC236}">
                  <a16:creationId xmlns:a16="http://schemas.microsoft.com/office/drawing/2014/main" id="{1B7E6F2E-75A7-4DDD-9EE9-454D6EC1C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31389" y="3710011"/>
              <a:ext cx="184089" cy="299878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A224624-776D-4EA1-AB25-56B9CEAFDD2E}"/>
                </a:ext>
              </a:extLst>
            </p:cNvPr>
            <p:cNvSpPr txBox="1"/>
            <p:nvPr/>
          </p:nvSpPr>
          <p:spPr>
            <a:xfrm>
              <a:off x="2408488" y="3649064"/>
              <a:ext cx="202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ETHEREUM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32DA4D5-E67E-4E35-9BDB-519920D196C2}"/>
              </a:ext>
            </a:extLst>
          </p:cNvPr>
          <p:cNvGrpSpPr/>
          <p:nvPr/>
        </p:nvGrpSpPr>
        <p:grpSpPr>
          <a:xfrm>
            <a:off x="7016360" y="2969823"/>
            <a:ext cx="2979242" cy="759792"/>
            <a:chOff x="1577335" y="2728702"/>
            <a:chExt cx="2979242" cy="759792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7C3C33D-4027-4200-A8FD-3F000F03C257}"/>
                </a:ext>
              </a:extLst>
            </p:cNvPr>
            <p:cNvSpPr/>
            <p:nvPr/>
          </p:nvSpPr>
          <p:spPr>
            <a:xfrm>
              <a:off x="1577335" y="2728702"/>
              <a:ext cx="2979242" cy="759792"/>
            </a:xfrm>
            <a:prstGeom prst="roundRect">
              <a:avLst>
                <a:gd name="adj" fmla="val 66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DDA87F6-D1BD-44D9-85C9-9E1E32E79B17}"/>
                </a:ext>
              </a:extLst>
            </p:cNvPr>
            <p:cNvSpPr/>
            <p:nvPr/>
          </p:nvSpPr>
          <p:spPr>
            <a:xfrm>
              <a:off x="1784753" y="2852200"/>
              <a:ext cx="460420" cy="4671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F1A16F-5A6C-4A37-8D8F-8F9A252CC938}"/>
                </a:ext>
              </a:extLst>
            </p:cNvPr>
            <p:cNvSpPr txBox="1"/>
            <p:nvPr/>
          </p:nvSpPr>
          <p:spPr>
            <a:xfrm>
              <a:off x="2414406" y="2900680"/>
              <a:ext cx="202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BINANCE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3055253-9845-45E5-BACA-BA559AEB15FB}"/>
              </a:ext>
            </a:extLst>
          </p:cNvPr>
          <p:cNvGrpSpPr/>
          <p:nvPr/>
        </p:nvGrpSpPr>
        <p:grpSpPr>
          <a:xfrm>
            <a:off x="2560034" y="2412994"/>
            <a:ext cx="359088" cy="359087"/>
            <a:chOff x="781371" y="2820950"/>
            <a:chExt cx="1057540" cy="1057538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A8685AD-B2ED-4CDF-978B-50854E0A00D5}"/>
                </a:ext>
              </a:extLst>
            </p:cNvPr>
            <p:cNvSpPr/>
            <p:nvPr/>
          </p:nvSpPr>
          <p:spPr>
            <a:xfrm>
              <a:off x="781371" y="2820950"/>
              <a:ext cx="1057540" cy="1057538"/>
            </a:xfrm>
            <a:custGeom>
              <a:avLst/>
              <a:gdLst>
                <a:gd name="connsiteX0" fmla="*/ 323387 w 1057540"/>
                <a:gd name="connsiteY0" fmla="*/ 444388 h 1057538"/>
                <a:gd name="connsiteX1" fmla="*/ 528761 w 1057540"/>
                <a:gd name="connsiteY1" fmla="*/ 239019 h 1057538"/>
                <a:gd name="connsiteX2" fmla="*/ 734240 w 1057540"/>
                <a:gd name="connsiteY2" fmla="*/ 444494 h 1057538"/>
                <a:gd name="connsiteX3" fmla="*/ 853742 w 1057540"/>
                <a:gd name="connsiteY3" fmla="*/ 324992 h 1057538"/>
                <a:gd name="connsiteX4" fmla="*/ 528761 w 1057540"/>
                <a:gd name="connsiteY4" fmla="*/ 0 h 1057538"/>
                <a:gd name="connsiteX5" fmla="*/ 203890 w 1057540"/>
                <a:gd name="connsiteY5" fmla="*/ 324886 h 1057538"/>
                <a:gd name="connsiteX6" fmla="*/ 323387 w 1057540"/>
                <a:gd name="connsiteY6" fmla="*/ 444388 h 1057538"/>
                <a:gd name="connsiteX7" fmla="*/ 0 w 1057540"/>
                <a:gd name="connsiteY7" fmla="*/ 528753 h 1057538"/>
                <a:gd name="connsiteX8" fmla="*/ 119505 w 1057540"/>
                <a:gd name="connsiteY8" fmla="*/ 409247 h 1057538"/>
                <a:gd name="connsiteX9" fmla="*/ 239003 w 1057540"/>
                <a:gd name="connsiteY9" fmla="*/ 528745 h 1057538"/>
                <a:gd name="connsiteX10" fmla="*/ 119499 w 1057540"/>
                <a:gd name="connsiteY10" fmla="*/ 648250 h 1057538"/>
                <a:gd name="connsiteX11" fmla="*/ 323387 w 1057540"/>
                <a:gd name="connsiteY11" fmla="*/ 613150 h 1057538"/>
                <a:gd name="connsiteX12" fmla="*/ 528761 w 1057540"/>
                <a:gd name="connsiteY12" fmla="*/ 818519 h 1057538"/>
                <a:gd name="connsiteX13" fmla="*/ 734235 w 1057540"/>
                <a:gd name="connsiteY13" fmla="*/ 613050 h 1057538"/>
                <a:gd name="connsiteX14" fmla="*/ 853800 w 1057540"/>
                <a:gd name="connsiteY14" fmla="*/ 732488 h 1057538"/>
                <a:gd name="connsiteX15" fmla="*/ 853742 w 1057540"/>
                <a:gd name="connsiteY15" fmla="*/ 732551 h 1057538"/>
                <a:gd name="connsiteX16" fmla="*/ 528761 w 1057540"/>
                <a:gd name="connsiteY16" fmla="*/ 1057538 h 1057538"/>
                <a:gd name="connsiteX17" fmla="*/ 203880 w 1057540"/>
                <a:gd name="connsiteY17" fmla="*/ 732662 h 1057538"/>
                <a:gd name="connsiteX18" fmla="*/ 203710 w 1057540"/>
                <a:gd name="connsiteY18" fmla="*/ 732493 h 1057538"/>
                <a:gd name="connsiteX19" fmla="*/ 323387 w 1057540"/>
                <a:gd name="connsiteY19" fmla="*/ 613150 h 1057538"/>
                <a:gd name="connsiteX20" fmla="*/ 818537 w 1057540"/>
                <a:gd name="connsiteY20" fmla="*/ 528817 h 1057538"/>
                <a:gd name="connsiteX21" fmla="*/ 938044 w 1057540"/>
                <a:gd name="connsiteY21" fmla="*/ 409313 h 1057538"/>
                <a:gd name="connsiteX22" fmla="*/ 1057540 w 1057540"/>
                <a:gd name="connsiteY22" fmla="*/ 528811 h 1057538"/>
                <a:gd name="connsiteX23" fmla="*/ 938038 w 1057540"/>
                <a:gd name="connsiteY23" fmla="*/ 648318 h 105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540" h="1057538">
                  <a:moveTo>
                    <a:pt x="323387" y="444388"/>
                  </a:moveTo>
                  <a:lnTo>
                    <a:pt x="528761" y="239019"/>
                  </a:lnTo>
                  <a:lnTo>
                    <a:pt x="734240" y="444494"/>
                  </a:lnTo>
                  <a:lnTo>
                    <a:pt x="853742" y="324992"/>
                  </a:lnTo>
                  <a:lnTo>
                    <a:pt x="528761" y="0"/>
                  </a:lnTo>
                  <a:lnTo>
                    <a:pt x="203890" y="324886"/>
                  </a:lnTo>
                  <a:lnTo>
                    <a:pt x="323387" y="444388"/>
                  </a:lnTo>
                  <a:moveTo>
                    <a:pt x="0" y="528753"/>
                  </a:moveTo>
                  <a:lnTo>
                    <a:pt x="119505" y="409247"/>
                  </a:lnTo>
                  <a:lnTo>
                    <a:pt x="239003" y="528745"/>
                  </a:lnTo>
                  <a:lnTo>
                    <a:pt x="119499" y="648250"/>
                  </a:lnTo>
                  <a:close/>
                  <a:moveTo>
                    <a:pt x="323387" y="613150"/>
                  </a:moveTo>
                  <a:lnTo>
                    <a:pt x="528761" y="818519"/>
                  </a:lnTo>
                  <a:lnTo>
                    <a:pt x="734235" y="613050"/>
                  </a:lnTo>
                  <a:lnTo>
                    <a:pt x="853800" y="732488"/>
                  </a:lnTo>
                  <a:lnTo>
                    <a:pt x="853742" y="732551"/>
                  </a:lnTo>
                  <a:lnTo>
                    <a:pt x="528761" y="1057538"/>
                  </a:lnTo>
                  <a:lnTo>
                    <a:pt x="203880" y="732662"/>
                  </a:lnTo>
                  <a:lnTo>
                    <a:pt x="203710" y="732493"/>
                  </a:lnTo>
                  <a:lnTo>
                    <a:pt x="323387" y="613150"/>
                  </a:lnTo>
                  <a:moveTo>
                    <a:pt x="818537" y="528817"/>
                  </a:moveTo>
                  <a:lnTo>
                    <a:pt x="938044" y="409313"/>
                  </a:lnTo>
                  <a:lnTo>
                    <a:pt x="1057540" y="528811"/>
                  </a:lnTo>
                  <a:lnTo>
                    <a:pt x="938038" y="648318"/>
                  </a:lnTo>
                  <a:close/>
                </a:path>
              </a:pathLst>
            </a:custGeom>
            <a:solidFill>
              <a:srgbClr val="FFC000"/>
            </a:solidFill>
            <a:ln w="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7160E3B-DA3E-4B52-B28F-D70F92BA308E}"/>
                </a:ext>
              </a:extLst>
            </p:cNvPr>
            <p:cNvSpPr/>
            <p:nvPr/>
          </p:nvSpPr>
          <p:spPr>
            <a:xfrm>
              <a:off x="1188810" y="3228392"/>
              <a:ext cx="242641" cy="242652"/>
            </a:xfrm>
            <a:custGeom>
              <a:avLst/>
              <a:gdLst>
                <a:gd name="connsiteX0" fmla="*/ 242530 w 242641"/>
                <a:gd name="connsiteY0" fmla="*/ 121263 h 242652"/>
                <a:gd name="connsiteX1" fmla="*/ 242583 w 242641"/>
                <a:gd name="connsiteY1" fmla="*/ 121263 h 242652"/>
                <a:gd name="connsiteX2" fmla="*/ 121321 w 242641"/>
                <a:gd name="connsiteY2" fmla="*/ 0 h 242652"/>
                <a:gd name="connsiteX3" fmla="*/ 31705 w 242641"/>
                <a:gd name="connsiteY3" fmla="*/ 89616 h 242652"/>
                <a:gd name="connsiteX4" fmla="*/ 31700 w 242641"/>
                <a:gd name="connsiteY4" fmla="*/ 89616 h 242652"/>
                <a:gd name="connsiteX5" fmla="*/ 21405 w 242641"/>
                <a:gd name="connsiteY5" fmla="*/ 99916 h 242652"/>
                <a:gd name="connsiteX6" fmla="*/ 169 w 242641"/>
                <a:gd name="connsiteY6" fmla="*/ 121157 h 242652"/>
                <a:gd name="connsiteX7" fmla="*/ 0 w 242641"/>
                <a:gd name="connsiteY7" fmla="*/ 121321 h 242652"/>
                <a:gd name="connsiteX8" fmla="*/ 169 w 242641"/>
                <a:gd name="connsiteY8" fmla="*/ 121495 h 242652"/>
                <a:gd name="connsiteX9" fmla="*/ 121321 w 242641"/>
                <a:gd name="connsiteY9" fmla="*/ 242652 h 242652"/>
                <a:gd name="connsiteX10" fmla="*/ 242583 w 242641"/>
                <a:gd name="connsiteY10" fmla="*/ 121390 h 242652"/>
                <a:gd name="connsiteX11" fmla="*/ 242642 w 242641"/>
                <a:gd name="connsiteY11" fmla="*/ 121321 h 242652"/>
                <a:gd name="connsiteX12" fmla="*/ 242530 w 242641"/>
                <a:gd name="connsiteY12" fmla="*/ 121263 h 24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641" h="242652">
                  <a:moveTo>
                    <a:pt x="242530" y="121263"/>
                  </a:moveTo>
                  <a:lnTo>
                    <a:pt x="242583" y="121263"/>
                  </a:lnTo>
                  <a:lnTo>
                    <a:pt x="121321" y="0"/>
                  </a:lnTo>
                  <a:lnTo>
                    <a:pt x="31705" y="89616"/>
                  </a:lnTo>
                  <a:lnTo>
                    <a:pt x="31700" y="89616"/>
                  </a:lnTo>
                  <a:lnTo>
                    <a:pt x="21405" y="99916"/>
                  </a:lnTo>
                  <a:lnTo>
                    <a:pt x="169" y="121157"/>
                  </a:lnTo>
                  <a:lnTo>
                    <a:pt x="0" y="121321"/>
                  </a:lnTo>
                  <a:lnTo>
                    <a:pt x="169" y="121495"/>
                  </a:lnTo>
                  <a:lnTo>
                    <a:pt x="121321" y="242652"/>
                  </a:lnTo>
                  <a:lnTo>
                    <a:pt x="242583" y="121390"/>
                  </a:lnTo>
                  <a:lnTo>
                    <a:pt x="242642" y="121321"/>
                  </a:lnTo>
                  <a:lnTo>
                    <a:pt x="242530" y="121263"/>
                  </a:lnTo>
                </a:path>
              </a:pathLst>
            </a:custGeom>
            <a:solidFill>
              <a:srgbClr val="FFC000"/>
            </a:solidFill>
            <a:ln w="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053375-B543-46CA-9D33-FEA336346AB3}"/>
              </a:ext>
            </a:extLst>
          </p:cNvPr>
          <p:cNvGrpSpPr/>
          <p:nvPr/>
        </p:nvGrpSpPr>
        <p:grpSpPr>
          <a:xfrm>
            <a:off x="7274444" y="3153543"/>
            <a:ext cx="359088" cy="359087"/>
            <a:chOff x="781371" y="2820950"/>
            <a:chExt cx="1057540" cy="105753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604C94E-C5DD-41A1-B4AD-289D1E66E61E}"/>
                </a:ext>
              </a:extLst>
            </p:cNvPr>
            <p:cNvSpPr/>
            <p:nvPr/>
          </p:nvSpPr>
          <p:spPr>
            <a:xfrm>
              <a:off x="781371" y="2820950"/>
              <a:ext cx="1057540" cy="1057538"/>
            </a:xfrm>
            <a:custGeom>
              <a:avLst/>
              <a:gdLst>
                <a:gd name="connsiteX0" fmla="*/ 323387 w 1057540"/>
                <a:gd name="connsiteY0" fmla="*/ 444388 h 1057538"/>
                <a:gd name="connsiteX1" fmla="*/ 528761 w 1057540"/>
                <a:gd name="connsiteY1" fmla="*/ 239019 h 1057538"/>
                <a:gd name="connsiteX2" fmla="*/ 734240 w 1057540"/>
                <a:gd name="connsiteY2" fmla="*/ 444494 h 1057538"/>
                <a:gd name="connsiteX3" fmla="*/ 853742 w 1057540"/>
                <a:gd name="connsiteY3" fmla="*/ 324992 h 1057538"/>
                <a:gd name="connsiteX4" fmla="*/ 528761 w 1057540"/>
                <a:gd name="connsiteY4" fmla="*/ 0 h 1057538"/>
                <a:gd name="connsiteX5" fmla="*/ 203890 w 1057540"/>
                <a:gd name="connsiteY5" fmla="*/ 324886 h 1057538"/>
                <a:gd name="connsiteX6" fmla="*/ 323387 w 1057540"/>
                <a:gd name="connsiteY6" fmla="*/ 444388 h 1057538"/>
                <a:gd name="connsiteX7" fmla="*/ 0 w 1057540"/>
                <a:gd name="connsiteY7" fmla="*/ 528753 h 1057538"/>
                <a:gd name="connsiteX8" fmla="*/ 119505 w 1057540"/>
                <a:gd name="connsiteY8" fmla="*/ 409247 h 1057538"/>
                <a:gd name="connsiteX9" fmla="*/ 239003 w 1057540"/>
                <a:gd name="connsiteY9" fmla="*/ 528745 h 1057538"/>
                <a:gd name="connsiteX10" fmla="*/ 119499 w 1057540"/>
                <a:gd name="connsiteY10" fmla="*/ 648250 h 1057538"/>
                <a:gd name="connsiteX11" fmla="*/ 323387 w 1057540"/>
                <a:gd name="connsiteY11" fmla="*/ 613150 h 1057538"/>
                <a:gd name="connsiteX12" fmla="*/ 528761 w 1057540"/>
                <a:gd name="connsiteY12" fmla="*/ 818519 h 1057538"/>
                <a:gd name="connsiteX13" fmla="*/ 734235 w 1057540"/>
                <a:gd name="connsiteY13" fmla="*/ 613050 h 1057538"/>
                <a:gd name="connsiteX14" fmla="*/ 853800 w 1057540"/>
                <a:gd name="connsiteY14" fmla="*/ 732488 h 1057538"/>
                <a:gd name="connsiteX15" fmla="*/ 853742 w 1057540"/>
                <a:gd name="connsiteY15" fmla="*/ 732551 h 1057538"/>
                <a:gd name="connsiteX16" fmla="*/ 528761 w 1057540"/>
                <a:gd name="connsiteY16" fmla="*/ 1057538 h 1057538"/>
                <a:gd name="connsiteX17" fmla="*/ 203880 w 1057540"/>
                <a:gd name="connsiteY17" fmla="*/ 732662 h 1057538"/>
                <a:gd name="connsiteX18" fmla="*/ 203710 w 1057540"/>
                <a:gd name="connsiteY18" fmla="*/ 732493 h 1057538"/>
                <a:gd name="connsiteX19" fmla="*/ 323387 w 1057540"/>
                <a:gd name="connsiteY19" fmla="*/ 613150 h 1057538"/>
                <a:gd name="connsiteX20" fmla="*/ 818537 w 1057540"/>
                <a:gd name="connsiteY20" fmla="*/ 528817 h 1057538"/>
                <a:gd name="connsiteX21" fmla="*/ 938044 w 1057540"/>
                <a:gd name="connsiteY21" fmla="*/ 409313 h 1057538"/>
                <a:gd name="connsiteX22" fmla="*/ 1057540 w 1057540"/>
                <a:gd name="connsiteY22" fmla="*/ 528811 h 1057538"/>
                <a:gd name="connsiteX23" fmla="*/ 938038 w 1057540"/>
                <a:gd name="connsiteY23" fmla="*/ 648318 h 105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540" h="1057538">
                  <a:moveTo>
                    <a:pt x="323387" y="444388"/>
                  </a:moveTo>
                  <a:lnTo>
                    <a:pt x="528761" y="239019"/>
                  </a:lnTo>
                  <a:lnTo>
                    <a:pt x="734240" y="444494"/>
                  </a:lnTo>
                  <a:lnTo>
                    <a:pt x="853742" y="324992"/>
                  </a:lnTo>
                  <a:lnTo>
                    <a:pt x="528761" y="0"/>
                  </a:lnTo>
                  <a:lnTo>
                    <a:pt x="203890" y="324886"/>
                  </a:lnTo>
                  <a:lnTo>
                    <a:pt x="323387" y="444388"/>
                  </a:lnTo>
                  <a:moveTo>
                    <a:pt x="0" y="528753"/>
                  </a:moveTo>
                  <a:lnTo>
                    <a:pt x="119505" y="409247"/>
                  </a:lnTo>
                  <a:lnTo>
                    <a:pt x="239003" y="528745"/>
                  </a:lnTo>
                  <a:lnTo>
                    <a:pt x="119499" y="648250"/>
                  </a:lnTo>
                  <a:close/>
                  <a:moveTo>
                    <a:pt x="323387" y="613150"/>
                  </a:moveTo>
                  <a:lnTo>
                    <a:pt x="528761" y="818519"/>
                  </a:lnTo>
                  <a:lnTo>
                    <a:pt x="734235" y="613050"/>
                  </a:lnTo>
                  <a:lnTo>
                    <a:pt x="853800" y="732488"/>
                  </a:lnTo>
                  <a:lnTo>
                    <a:pt x="853742" y="732551"/>
                  </a:lnTo>
                  <a:lnTo>
                    <a:pt x="528761" y="1057538"/>
                  </a:lnTo>
                  <a:lnTo>
                    <a:pt x="203880" y="732662"/>
                  </a:lnTo>
                  <a:lnTo>
                    <a:pt x="203710" y="732493"/>
                  </a:lnTo>
                  <a:lnTo>
                    <a:pt x="323387" y="613150"/>
                  </a:lnTo>
                  <a:moveTo>
                    <a:pt x="818537" y="528817"/>
                  </a:moveTo>
                  <a:lnTo>
                    <a:pt x="938044" y="409313"/>
                  </a:lnTo>
                  <a:lnTo>
                    <a:pt x="1057540" y="528811"/>
                  </a:lnTo>
                  <a:lnTo>
                    <a:pt x="938038" y="648318"/>
                  </a:lnTo>
                  <a:close/>
                </a:path>
              </a:pathLst>
            </a:custGeom>
            <a:solidFill>
              <a:srgbClr val="FFC000"/>
            </a:solidFill>
            <a:ln w="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66A04DE-2DC8-4235-B14D-3792F1DE7CB4}"/>
                </a:ext>
              </a:extLst>
            </p:cNvPr>
            <p:cNvSpPr/>
            <p:nvPr/>
          </p:nvSpPr>
          <p:spPr>
            <a:xfrm>
              <a:off x="1188810" y="3228392"/>
              <a:ext cx="242641" cy="242652"/>
            </a:xfrm>
            <a:custGeom>
              <a:avLst/>
              <a:gdLst>
                <a:gd name="connsiteX0" fmla="*/ 242530 w 242641"/>
                <a:gd name="connsiteY0" fmla="*/ 121263 h 242652"/>
                <a:gd name="connsiteX1" fmla="*/ 242583 w 242641"/>
                <a:gd name="connsiteY1" fmla="*/ 121263 h 242652"/>
                <a:gd name="connsiteX2" fmla="*/ 121321 w 242641"/>
                <a:gd name="connsiteY2" fmla="*/ 0 h 242652"/>
                <a:gd name="connsiteX3" fmla="*/ 31705 w 242641"/>
                <a:gd name="connsiteY3" fmla="*/ 89616 h 242652"/>
                <a:gd name="connsiteX4" fmla="*/ 31700 w 242641"/>
                <a:gd name="connsiteY4" fmla="*/ 89616 h 242652"/>
                <a:gd name="connsiteX5" fmla="*/ 21405 w 242641"/>
                <a:gd name="connsiteY5" fmla="*/ 99916 h 242652"/>
                <a:gd name="connsiteX6" fmla="*/ 169 w 242641"/>
                <a:gd name="connsiteY6" fmla="*/ 121157 h 242652"/>
                <a:gd name="connsiteX7" fmla="*/ 0 w 242641"/>
                <a:gd name="connsiteY7" fmla="*/ 121321 h 242652"/>
                <a:gd name="connsiteX8" fmla="*/ 169 w 242641"/>
                <a:gd name="connsiteY8" fmla="*/ 121495 h 242652"/>
                <a:gd name="connsiteX9" fmla="*/ 121321 w 242641"/>
                <a:gd name="connsiteY9" fmla="*/ 242652 h 242652"/>
                <a:gd name="connsiteX10" fmla="*/ 242583 w 242641"/>
                <a:gd name="connsiteY10" fmla="*/ 121390 h 242652"/>
                <a:gd name="connsiteX11" fmla="*/ 242642 w 242641"/>
                <a:gd name="connsiteY11" fmla="*/ 121321 h 242652"/>
                <a:gd name="connsiteX12" fmla="*/ 242530 w 242641"/>
                <a:gd name="connsiteY12" fmla="*/ 121263 h 24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641" h="242652">
                  <a:moveTo>
                    <a:pt x="242530" y="121263"/>
                  </a:moveTo>
                  <a:lnTo>
                    <a:pt x="242583" y="121263"/>
                  </a:lnTo>
                  <a:lnTo>
                    <a:pt x="121321" y="0"/>
                  </a:lnTo>
                  <a:lnTo>
                    <a:pt x="31705" y="89616"/>
                  </a:lnTo>
                  <a:lnTo>
                    <a:pt x="31700" y="89616"/>
                  </a:lnTo>
                  <a:lnTo>
                    <a:pt x="21405" y="99916"/>
                  </a:lnTo>
                  <a:lnTo>
                    <a:pt x="169" y="121157"/>
                  </a:lnTo>
                  <a:lnTo>
                    <a:pt x="0" y="121321"/>
                  </a:lnTo>
                  <a:lnTo>
                    <a:pt x="169" y="121495"/>
                  </a:lnTo>
                  <a:lnTo>
                    <a:pt x="121321" y="242652"/>
                  </a:lnTo>
                  <a:lnTo>
                    <a:pt x="242583" y="121390"/>
                  </a:lnTo>
                  <a:lnTo>
                    <a:pt x="242642" y="121321"/>
                  </a:lnTo>
                  <a:lnTo>
                    <a:pt x="242530" y="121263"/>
                  </a:lnTo>
                </a:path>
              </a:pathLst>
            </a:custGeom>
            <a:solidFill>
              <a:srgbClr val="FFC000"/>
            </a:solidFill>
            <a:ln w="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26E4EF-AB01-4C4D-A809-E09E3620FCC6}"/>
              </a:ext>
            </a:extLst>
          </p:cNvPr>
          <p:cNvGrpSpPr/>
          <p:nvPr/>
        </p:nvGrpSpPr>
        <p:grpSpPr>
          <a:xfrm>
            <a:off x="2560034" y="3880966"/>
            <a:ext cx="484223" cy="484223"/>
            <a:chOff x="811685" y="4498930"/>
            <a:chExt cx="1613693" cy="161369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BFAE35-1DFC-44D8-A516-280D64B63F08}"/>
                </a:ext>
              </a:extLst>
            </p:cNvPr>
            <p:cNvSpPr/>
            <p:nvPr/>
          </p:nvSpPr>
          <p:spPr>
            <a:xfrm>
              <a:off x="811685" y="4498930"/>
              <a:ext cx="1613693" cy="1613693"/>
            </a:xfrm>
            <a:custGeom>
              <a:avLst/>
              <a:gdLst>
                <a:gd name="connsiteX0" fmla="*/ 1613693 w 1613693"/>
                <a:gd name="connsiteY0" fmla="*/ 806847 h 1613693"/>
                <a:gd name="connsiteX1" fmla="*/ 806847 w 1613693"/>
                <a:gd name="connsiteY1" fmla="*/ 1613693 h 1613693"/>
                <a:gd name="connsiteX2" fmla="*/ 0 w 1613693"/>
                <a:gd name="connsiteY2" fmla="*/ 806847 h 1613693"/>
                <a:gd name="connsiteX3" fmla="*/ 806847 w 1613693"/>
                <a:gd name="connsiteY3" fmla="*/ 0 h 1613693"/>
                <a:gd name="connsiteX4" fmla="*/ 1613693 w 1613693"/>
                <a:gd name="connsiteY4" fmla="*/ 806847 h 16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693" h="1613693">
                  <a:moveTo>
                    <a:pt x="1613693" y="806847"/>
                  </a:moveTo>
                  <a:cubicBezTo>
                    <a:pt x="1613693" y="1252456"/>
                    <a:pt x="1252456" y="1613693"/>
                    <a:pt x="806847" y="1613693"/>
                  </a:cubicBezTo>
                  <a:cubicBezTo>
                    <a:pt x="361237" y="1613693"/>
                    <a:pt x="0" y="1252456"/>
                    <a:pt x="0" y="806847"/>
                  </a:cubicBezTo>
                  <a:cubicBezTo>
                    <a:pt x="0" y="361237"/>
                    <a:pt x="361237" y="0"/>
                    <a:pt x="806847" y="0"/>
                  </a:cubicBezTo>
                  <a:cubicBezTo>
                    <a:pt x="1252456" y="0"/>
                    <a:pt x="1613693" y="361237"/>
                    <a:pt x="1613693" y="806847"/>
                  </a:cubicBezTo>
                  <a:close/>
                </a:path>
              </a:pathLst>
            </a:custGeom>
            <a:solidFill>
              <a:schemeClr val="bg1"/>
            </a:solidFill>
            <a:ln w="8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22CDFF2-C093-4321-BA9E-C764345AAC19}"/>
                </a:ext>
              </a:extLst>
            </p:cNvPr>
            <p:cNvSpPr/>
            <p:nvPr/>
          </p:nvSpPr>
          <p:spPr>
            <a:xfrm>
              <a:off x="1235892" y="4732108"/>
              <a:ext cx="765616" cy="1162028"/>
            </a:xfrm>
            <a:custGeom>
              <a:avLst/>
              <a:gdLst>
                <a:gd name="connsiteX0" fmla="*/ 124763 w 765616"/>
                <a:gd name="connsiteY0" fmla="*/ 352277 h 1162028"/>
                <a:gd name="connsiteX1" fmla="*/ 382615 w 765616"/>
                <a:gd name="connsiteY1" fmla="*/ 1162028 h 1162028"/>
                <a:gd name="connsiteX2" fmla="*/ 0 w 765616"/>
                <a:gd name="connsiteY2" fmla="*/ 922282 h 1162028"/>
                <a:gd name="connsiteX3" fmla="*/ 124763 w 765616"/>
                <a:gd name="connsiteY3" fmla="*/ 352277 h 1162028"/>
                <a:gd name="connsiteX4" fmla="*/ 382615 w 765616"/>
                <a:gd name="connsiteY4" fmla="*/ 0 h 1162028"/>
                <a:gd name="connsiteX5" fmla="*/ 382615 w 765616"/>
                <a:gd name="connsiteY5" fmla="*/ 247081 h 1162028"/>
                <a:gd name="connsiteX6" fmla="*/ 0 w 765616"/>
                <a:gd name="connsiteY6" fmla="*/ 922282 h 1162028"/>
                <a:gd name="connsiteX7" fmla="*/ 765617 w 765616"/>
                <a:gd name="connsiteY7" fmla="*/ 922282 h 1162028"/>
                <a:gd name="connsiteX8" fmla="*/ 383002 w 765616"/>
                <a:gd name="connsiteY8" fmla="*/ 247081 h 1162028"/>
                <a:gd name="connsiteX9" fmla="*/ 383002 w 765616"/>
                <a:gd name="connsiteY9" fmla="*/ 0 h 1162028"/>
                <a:gd name="connsiteX10" fmla="*/ 640854 w 765616"/>
                <a:gd name="connsiteY10" fmla="*/ 352277 h 1162028"/>
                <a:gd name="connsiteX11" fmla="*/ 765617 w 765616"/>
                <a:gd name="connsiteY11" fmla="*/ 922282 h 1162028"/>
                <a:gd name="connsiteX12" fmla="*/ 383002 w 765616"/>
                <a:gd name="connsiteY12" fmla="*/ 1162028 h 1162028"/>
                <a:gd name="connsiteX13" fmla="*/ 640854 w 765616"/>
                <a:gd name="connsiteY13" fmla="*/ 352277 h 116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5616" h="1162028">
                  <a:moveTo>
                    <a:pt x="124763" y="352277"/>
                  </a:moveTo>
                  <a:lnTo>
                    <a:pt x="382615" y="1162028"/>
                  </a:lnTo>
                  <a:lnTo>
                    <a:pt x="0" y="922282"/>
                  </a:lnTo>
                  <a:lnTo>
                    <a:pt x="124763" y="352277"/>
                  </a:lnTo>
                  <a:lnTo>
                    <a:pt x="382615" y="0"/>
                  </a:lnTo>
                  <a:lnTo>
                    <a:pt x="382615" y="247081"/>
                  </a:lnTo>
                  <a:lnTo>
                    <a:pt x="0" y="922282"/>
                  </a:lnTo>
                  <a:lnTo>
                    <a:pt x="765617" y="922282"/>
                  </a:lnTo>
                  <a:lnTo>
                    <a:pt x="383002" y="247081"/>
                  </a:lnTo>
                  <a:lnTo>
                    <a:pt x="383002" y="0"/>
                  </a:lnTo>
                  <a:lnTo>
                    <a:pt x="640854" y="352277"/>
                  </a:lnTo>
                  <a:lnTo>
                    <a:pt x="765617" y="922282"/>
                  </a:lnTo>
                  <a:lnTo>
                    <a:pt x="383002" y="1162028"/>
                  </a:lnTo>
                  <a:lnTo>
                    <a:pt x="640854" y="352277"/>
                  </a:lnTo>
                </a:path>
              </a:pathLst>
            </a:custGeom>
            <a:noFill/>
            <a:ln w="1905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7C1AE-FBF6-4B30-9074-5A2C8361312B}"/>
              </a:ext>
            </a:extLst>
          </p:cNvPr>
          <p:cNvGrpSpPr/>
          <p:nvPr/>
        </p:nvGrpSpPr>
        <p:grpSpPr>
          <a:xfrm>
            <a:off x="7412391" y="3867399"/>
            <a:ext cx="484223" cy="484223"/>
            <a:chOff x="811685" y="4498930"/>
            <a:chExt cx="1613693" cy="161369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16D1128-2737-47FE-8863-9051E7D44414}"/>
                </a:ext>
              </a:extLst>
            </p:cNvPr>
            <p:cNvSpPr/>
            <p:nvPr/>
          </p:nvSpPr>
          <p:spPr>
            <a:xfrm>
              <a:off x="811685" y="4498930"/>
              <a:ext cx="1613693" cy="1613693"/>
            </a:xfrm>
            <a:custGeom>
              <a:avLst/>
              <a:gdLst>
                <a:gd name="connsiteX0" fmla="*/ 1613693 w 1613693"/>
                <a:gd name="connsiteY0" fmla="*/ 806847 h 1613693"/>
                <a:gd name="connsiteX1" fmla="*/ 806847 w 1613693"/>
                <a:gd name="connsiteY1" fmla="*/ 1613693 h 1613693"/>
                <a:gd name="connsiteX2" fmla="*/ 0 w 1613693"/>
                <a:gd name="connsiteY2" fmla="*/ 806847 h 1613693"/>
                <a:gd name="connsiteX3" fmla="*/ 806847 w 1613693"/>
                <a:gd name="connsiteY3" fmla="*/ 0 h 1613693"/>
                <a:gd name="connsiteX4" fmla="*/ 1613693 w 1613693"/>
                <a:gd name="connsiteY4" fmla="*/ 806847 h 161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693" h="1613693">
                  <a:moveTo>
                    <a:pt x="1613693" y="806847"/>
                  </a:moveTo>
                  <a:cubicBezTo>
                    <a:pt x="1613693" y="1252456"/>
                    <a:pt x="1252456" y="1613693"/>
                    <a:pt x="806847" y="1613693"/>
                  </a:cubicBezTo>
                  <a:cubicBezTo>
                    <a:pt x="361237" y="1613693"/>
                    <a:pt x="0" y="1252456"/>
                    <a:pt x="0" y="806847"/>
                  </a:cubicBezTo>
                  <a:cubicBezTo>
                    <a:pt x="0" y="361237"/>
                    <a:pt x="361237" y="0"/>
                    <a:pt x="806847" y="0"/>
                  </a:cubicBezTo>
                  <a:cubicBezTo>
                    <a:pt x="1252456" y="0"/>
                    <a:pt x="1613693" y="361237"/>
                    <a:pt x="1613693" y="806847"/>
                  </a:cubicBezTo>
                  <a:close/>
                </a:path>
              </a:pathLst>
            </a:custGeom>
            <a:solidFill>
              <a:schemeClr val="bg1"/>
            </a:solidFill>
            <a:ln w="8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7CEBBD-D7FC-49BD-A766-EE7707ED76EB}"/>
                </a:ext>
              </a:extLst>
            </p:cNvPr>
            <p:cNvSpPr/>
            <p:nvPr/>
          </p:nvSpPr>
          <p:spPr>
            <a:xfrm>
              <a:off x="1235892" y="4732108"/>
              <a:ext cx="765616" cy="1162028"/>
            </a:xfrm>
            <a:custGeom>
              <a:avLst/>
              <a:gdLst>
                <a:gd name="connsiteX0" fmla="*/ 124763 w 765616"/>
                <a:gd name="connsiteY0" fmla="*/ 352277 h 1162028"/>
                <a:gd name="connsiteX1" fmla="*/ 382615 w 765616"/>
                <a:gd name="connsiteY1" fmla="*/ 1162028 h 1162028"/>
                <a:gd name="connsiteX2" fmla="*/ 0 w 765616"/>
                <a:gd name="connsiteY2" fmla="*/ 922282 h 1162028"/>
                <a:gd name="connsiteX3" fmla="*/ 124763 w 765616"/>
                <a:gd name="connsiteY3" fmla="*/ 352277 h 1162028"/>
                <a:gd name="connsiteX4" fmla="*/ 382615 w 765616"/>
                <a:gd name="connsiteY4" fmla="*/ 0 h 1162028"/>
                <a:gd name="connsiteX5" fmla="*/ 382615 w 765616"/>
                <a:gd name="connsiteY5" fmla="*/ 247081 h 1162028"/>
                <a:gd name="connsiteX6" fmla="*/ 0 w 765616"/>
                <a:gd name="connsiteY6" fmla="*/ 922282 h 1162028"/>
                <a:gd name="connsiteX7" fmla="*/ 765617 w 765616"/>
                <a:gd name="connsiteY7" fmla="*/ 922282 h 1162028"/>
                <a:gd name="connsiteX8" fmla="*/ 383002 w 765616"/>
                <a:gd name="connsiteY8" fmla="*/ 247081 h 1162028"/>
                <a:gd name="connsiteX9" fmla="*/ 383002 w 765616"/>
                <a:gd name="connsiteY9" fmla="*/ 0 h 1162028"/>
                <a:gd name="connsiteX10" fmla="*/ 640854 w 765616"/>
                <a:gd name="connsiteY10" fmla="*/ 352277 h 1162028"/>
                <a:gd name="connsiteX11" fmla="*/ 765617 w 765616"/>
                <a:gd name="connsiteY11" fmla="*/ 922282 h 1162028"/>
                <a:gd name="connsiteX12" fmla="*/ 383002 w 765616"/>
                <a:gd name="connsiteY12" fmla="*/ 1162028 h 1162028"/>
                <a:gd name="connsiteX13" fmla="*/ 640854 w 765616"/>
                <a:gd name="connsiteY13" fmla="*/ 352277 h 116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5616" h="1162028">
                  <a:moveTo>
                    <a:pt x="124763" y="352277"/>
                  </a:moveTo>
                  <a:lnTo>
                    <a:pt x="382615" y="1162028"/>
                  </a:lnTo>
                  <a:lnTo>
                    <a:pt x="0" y="922282"/>
                  </a:lnTo>
                  <a:lnTo>
                    <a:pt x="124763" y="352277"/>
                  </a:lnTo>
                  <a:lnTo>
                    <a:pt x="382615" y="0"/>
                  </a:lnTo>
                  <a:lnTo>
                    <a:pt x="382615" y="247081"/>
                  </a:lnTo>
                  <a:lnTo>
                    <a:pt x="0" y="922282"/>
                  </a:lnTo>
                  <a:lnTo>
                    <a:pt x="765617" y="922282"/>
                  </a:lnTo>
                  <a:lnTo>
                    <a:pt x="383002" y="247081"/>
                  </a:lnTo>
                  <a:lnTo>
                    <a:pt x="383002" y="0"/>
                  </a:lnTo>
                  <a:lnTo>
                    <a:pt x="640854" y="352277"/>
                  </a:lnTo>
                  <a:lnTo>
                    <a:pt x="765617" y="922282"/>
                  </a:lnTo>
                  <a:lnTo>
                    <a:pt x="383002" y="1162028"/>
                  </a:lnTo>
                  <a:lnTo>
                    <a:pt x="640854" y="352277"/>
                  </a:lnTo>
                </a:path>
              </a:pathLst>
            </a:custGeom>
            <a:noFill/>
            <a:ln w="1905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367393AE-7284-48E1-8A3F-9031733ED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6C60A0-6199-4DBA-88C3-0C18912D096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3</cp:revision>
  <dcterms:created xsi:type="dcterms:W3CDTF">2020-04-10T13:07:57Z</dcterms:created>
  <dcterms:modified xsi:type="dcterms:W3CDTF">2020-04-10T13:57:49Z</dcterms:modified>
</cp:coreProperties>
</file>