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_rels/notesSlide18.xml.rels" ContentType="application/vnd.openxmlformats-package.relationships+xml"/>
  <Override PartName="/ppt/notesSlides/_rels/notesSlide12.xml.rels" ContentType="application/vnd.openxmlformats-package.relationships+xml"/>
  <Override PartName="/ppt/notesSlides/_rels/notesSlide17.xml.rels" ContentType="application/vnd.openxmlformats-package.relationships+xml"/>
  <Override PartName="/ppt/notesSlides/_rels/notesSlide11.xml.rels" ContentType="application/vnd.openxmlformats-package.relationships+xml"/>
  <Override PartName="/ppt/notesSlides/_rels/notesSlide14.xml.rels" ContentType="application/vnd.openxmlformats-package.relationships+xml"/>
  <Override PartName="/ppt/notesSlides/_rels/notesSlide1.xml.rels" ContentType="application/vnd.openxmlformats-package.relationships+xml"/>
  <Override PartName="/ppt/notesSlides/_rels/notesSlide13.xml.rels" ContentType="application/vnd.openxmlformats-package.relationship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_rels/presentation.xml.rels" ContentType="application/vnd.openxmlformats-package.relationships+xml"/>
  <Override PartName="/ppt/slideLayouts/_rels/slideLayout52.xml.rels" ContentType="application/vnd.openxmlformats-package.relationships+xml"/>
  <Override PartName="/ppt/slideLayouts/_rels/slideLayout14.xml.rels" ContentType="application/vnd.openxmlformats-package.relationships+xml"/>
  <Override PartName="/ppt/slideLayouts/_rels/slideLayout30.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31.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32.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2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2.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8.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6.xml.rels" ContentType="application/vnd.openxmlformats-package.relationships+xml"/>
  <Override PartName="/ppt/slideLayouts/_rels/slideLayout53.xml.rels" ContentType="application/vnd.openxmlformats-package.relationships+xml"/>
  <Override PartName="/ppt/slideLayouts/slideLayout56.xml" ContentType="application/vnd.openxmlformats-officedocument.presentationml.slideLayout+xml"/>
  <Override PartName="/ppt/slideLayouts/slideLayout13.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59.xml" ContentType="application/vnd.openxmlformats-officedocument.presentationml.slideLayout+xml"/>
  <Override PartName="/ppt/slideLayouts/slideLayout22.xml" ContentType="application/vnd.openxmlformats-officedocument.presentationml.slideLayout+xml"/>
  <Override PartName="/ppt/slideLayouts/slideLayout28.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60.xml" ContentType="application/vnd.openxmlformats-officedocument.presentationml.slideLayout+xml"/>
  <Override PartName="/ppt/slideLayouts/slideLayout18.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slideLayouts/slideLayout6.xml" ContentType="application/vnd.openxmlformats-officedocument.presentationml.slideLayout+xml"/>
  <Override PartName="/ppt/slideLayouts/slideLayout44.xml" ContentType="application/vnd.openxmlformats-officedocument.presentationml.slideLayout+xml"/>
  <Override PartName="/ppt/slideLayouts/slideLayout7.xml" ContentType="application/vnd.openxmlformats-officedocument.presentationml.slideLayout+xml"/>
  <Override PartName="/ppt/slideLayouts/slideLayout45.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media/image29.wmf" ContentType="image/x-wmf"/>
  <Override PartName="/ppt/media/image28.wmf" ContentType="image/x-wmf"/>
  <Override PartName="/ppt/media/image25.wmf" ContentType="image/x-wmf"/>
  <Override PartName="/ppt/media/image22.wmf" ContentType="image/x-wmf"/>
  <Override PartName="/ppt/media/image19.png" ContentType="image/png"/>
  <Override PartName="/ppt/media/image21.wmf" ContentType="image/x-wmf"/>
  <Override PartName="/ppt/media/image18.png" ContentType="image/png"/>
  <Override PartName="/ppt/media/image20.wmf" ContentType="image/x-wmf"/>
  <Override PartName="/ppt/media/image17.jpeg" ContentType="image/jpeg"/>
  <Override PartName="/ppt/media/image15.png" ContentType="image/png"/>
  <Override PartName="/ppt/media/image5.png" ContentType="image/png"/>
  <Override PartName="/ppt/media/image13.wmf" ContentType="image/x-wmf"/>
  <Override PartName="/ppt/media/image10.jpeg" ContentType="image/jpeg"/>
  <Override PartName="/ppt/media/image8.jpeg" ContentType="image/jpeg"/>
  <Override PartName="/ppt/media/image30.wmf" ContentType="image/x-wmf"/>
  <Override PartName="/ppt/media/image32.wmf" ContentType="image/x-wmf"/>
  <Override PartName="/ppt/media/image23.wmf" ContentType="image/x-wmf"/>
  <Override PartName="/ppt/media/image11.jpeg" ContentType="image/jpeg"/>
  <Override PartName="/ppt/media/image35.wmf" ContentType="image/x-wmf"/>
  <Override PartName="/ppt/media/image12.wmf" ContentType="image/x-wmf"/>
  <Override PartName="/ppt/media/image36.wmf" ContentType="image/x-wmf"/>
  <Override PartName="/ppt/media/image37.wmf" ContentType="image/x-wmf"/>
  <Override PartName="/ppt/media/image38.wmf" ContentType="image/x-wmf"/>
  <Override PartName="/ppt/media/image39.wmf" ContentType="image/x-wmf"/>
  <Override PartName="/ppt/media/image9.png" ContentType="image/png"/>
  <Override PartName="/ppt/media/image7.png" ContentType="image/png"/>
  <Override PartName="/ppt/media/image6.png" ContentType="image/png"/>
  <Override PartName="/ppt/media/image34.wmf" ContentType="image/x-wmf"/>
  <Override PartName="/ppt/media/image4.wmf" ContentType="image/x-wmf"/>
  <Override PartName="/ppt/media/image27.wmf" ContentType="image/x-wmf"/>
  <Override PartName="/ppt/media/image33.wmf" ContentType="image/x-wmf"/>
  <Override PartName="/ppt/media/image3.wmf" ContentType="image/x-wmf"/>
  <Override PartName="/ppt/media/image26.wmf" ContentType="image/x-wmf"/>
  <Override PartName="/ppt/media/image2.png" ContentType="image/png"/>
  <Override PartName="/ppt/media/image31.wmf" ContentType="image/x-wmf"/>
  <Override PartName="/ppt/media/image1.wmf" ContentType="image/x-wmf"/>
  <Override PartName="/ppt/media/image24.wmf" ContentType="image/x-wmf"/>
  <Override PartName="/ppt/media/image14.jpeg" ContentType="image/jpeg"/>
  <Override PartName="/ppt/media/image16.wmf" ContentType="image/x-wmf"/>
  <Override PartName="/ppt/embeddings/oleObject1.bin" ContentType="application/vnd.openxmlformats-officedocument.oleObject"/>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26.xml" ContentType="application/vnd.openxmlformats-officedocument.presentationml.slide+xml"/>
  <Override PartName="/ppt/slides/slide14.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4.xml.rels" ContentType="application/vnd.openxmlformats-package.relationships+xml"/>
  <Override PartName="/ppt/slides/_rels/slide24.xml.rels" ContentType="application/vnd.openxmlformats-package.relationships+xml"/>
  <Override PartName="/ppt/slides/_rels/slide1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slide16.xml" ContentType="application/vnd.openxmlformats-officedocument.presentationml.slide+xml"/>
  <Override PartName="/ppt/slides/slide1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tr-TR" sz="1800" spc="-1" strike="noStrike">
                <a:solidFill>
                  <a:srgbClr val="000000"/>
                </a:solidFill>
                <a:latin typeface="Trebuchet MS"/>
              </a:rPr>
              <a:t>Click to </a:t>
            </a:r>
            <a:r>
              <a:rPr b="0" lang="tr-TR" sz="1800" spc="-1" strike="noStrike">
                <a:solidFill>
                  <a:srgbClr val="000000"/>
                </a:solidFill>
                <a:latin typeface="Trebuchet MS"/>
              </a:rPr>
              <a:t>move the </a:t>
            </a:r>
            <a:r>
              <a:rPr b="0" lang="tr-TR" sz="1800" spc="-1" strike="noStrike">
                <a:solidFill>
                  <a:srgbClr val="000000"/>
                </a:solidFill>
                <a:latin typeface="Trebuchet MS"/>
              </a:rPr>
              <a:t>slide</a:t>
            </a:r>
            <a:endParaRPr b="0" lang="tr-TR" sz="1800" spc="-1" strike="noStrike">
              <a:solidFill>
                <a:srgbClr val="000000"/>
              </a:solidFill>
              <a:latin typeface="Trebuchet MS"/>
            </a:endParaRPr>
          </a:p>
        </p:txBody>
      </p:sp>
      <p:sp>
        <p:nvSpPr>
          <p:cNvPr id="230"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US" sz="2000" spc="-1" strike="noStrike">
                <a:latin typeface="Arial"/>
              </a:rPr>
              <a:t>Click to edit </a:t>
            </a:r>
            <a:r>
              <a:rPr b="0" lang="en-US" sz="2000" spc="-1" strike="noStrike">
                <a:latin typeface="Arial"/>
              </a:rPr>
              <a:t>the notes </a:t>
            </a:r>
            <a:r>
              <a:rPr b="0" lang="en-US" sz="2000" spc="-1" strike="noStrike">
                <a:latin typeface="Arial"/>
              </a:rPr>
              <a:t>format</a:t>
            </a:r>
            <a:endParaRPr b="0" lang="en-US" sz="2000" spc="-1" strike="noStrike">
              <a:latin typeface="Arial"/>
            </a:endParaRPr>
          </a:p>
        </p:txBody>
      </p:sp>
      <p:sp>
        <p:nvSpPr>
          <p:cNvPr id="231"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232" name="PlaceHolder 4"/>
          <p:cNvSpPr>
            <a:spLocks noGrp="1"/>
          </p:cNvSpPr>
          <p:nvPr>
            <p:ph type="dt" idx="16"/>
          </p:nvPr>
        </p:nvSpPr>
        <p:spPr>
          <a:xfrm>
            <a:off x="4278960" y="0"/>
            <a:ext cx="3280680" cy="53424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233" name="PlaceHolder 5"/>
          <p:cNvSpPr>
            <a:spLocks noGrp="1"/>
          </p:cNvSpPr>
          <p:nvPr>
            <p:ph type="ftr" idx="17"/>
          </p:nvPr>
        </p:nvSpPr>
        <p:spPr>
          <a:xfrm>
            <a:off x="0" y="10157400"/>
            <a:ext cx="3280680" cy="53424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234" name="PlaceHolder 6"/>
          <p:cNvSpPr>
            <a:spLocks noGrp="1"/>
          </p:cNvSpPr>
          <p:nvPr>
            <p:ph type="sldNum" idx="18"/>
          </p:nvPr>
        </p:nvSpPr>
        <p:spPr>
          <a:xfrm>
            <a:off x="4278960" y="10157400"/>
            <a:ext cx="3280680" cy="53424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5301B06B-18A2-4973-ADF1-DBD579B7BB81}"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5" name="PlaceHolder 1"/>
          <p:cNvSpPr>
            <a:spLocks noGrp="1"/>
          </p:cNvSpPr>
          <p:nvPr>
            <p:ph type="sldImg"/>
          </p:nvPr>
        </p:nvSpPr>
        <p:spPr>
          <a:xfrm>
            <a:off x="1143000" y="685800"/>
            <a:ext cx="4571640" cy="3428640"/>
          </a:xfrm>
          <a:prstGeom prst="rect">
            <a:avLst/>
          </a:prstGeom>
          <a:ln w="0">
            <a:noFill/>
          </a:ln>
        </p:spPr>
      </p:sp>
      <p:sp>
        <p:nvSpPr>
          <p:cNvPr id="606" name="PlaceHolder 2"/>
          <p:cNvSpPr>
            <a:spLocks noGrp="1"/>
          </p:cNvSpPr>
          <p:nvPr>
            <p:ph type="body"/>
          </p:nvPr>
        </p:nvSpPr>
        <p:spPr>
          <a:xfrm>
            <a:off x="685800" y="4343400"/>
            <a:ext cx="5486040" cy="4114440"/>
          </a:xfrm>
          <a:prstGeom prst="rect">
            <a:avLst/>
          </a:prstGeom>
          <a:noFill/>
          <a:ln w="0">
            <a:noFill/>
          </a:ln>
        </p:spPr>
        <p:txBody>
          <a:bodyPr anchor="t">
            <a:normAutofit/>
          </a:bodyPr>
          <a:p>
            <a:endParaRPr b="0" lang="en-US" sz="2000" spc="-1" strike="noStrike">
              <a:latin typeface="Arial"/>
            </a:endParaRPr>
          </a:p>
        </p:txBody>
      </p:sp>
      <p:sp>
        <p:nvSpPr>
          <p:cNvPr id="607" name="PlaceHolder 3"/>
          <p:cNvSpPr>
            <a:spLocks noGrp="1"/>
          </p:cNvSpPr>
          <p:nvPr>
            <p:ph type="sldNum" idx="23"/>
          </p:nvPr>
        </p:nvSpPr>
        <p:spPr>
          <a:xfrm>
            <a:off x="3884760" y="8685360"/>
            <a:ext cx="2971440" cy="456840"/>
          </a:xfrm>
          <a:prstGeom prst="rect">
            <a:avLst/>
          </a:prstGeom>
          <a:noFill/>
          <a:ln w="0">
            <a:noFill/>
          </a:ln>
        </p:spPr>
        <p:txBody>
          <a:bodyPr anchor="b">
            <a:noAutofit/>
          </a:bodyPr>
          <a:lstStyle>
            <a:lvl1pPr algn="r">
              <a:lnSpc>
                <a:spcPct val="100000"/>
              </a:lnSpc>
              <a:buNone/>
              <a:defRPr b="0" lang="tr-TR" sz="1200" spc="-1" strike="noStrike">
                <a:solidFill>
                  <a:srgbClr val="000000"/>
                </a:solidFill>
                <a:latin typeface="+mn-lt"/>
                <a:ea typeface="+mn-ea"/>
              </a:defRPr>
            </a:lvl1pPr>
          </a:lstStyle>
          <a:p>
            <a:pPr algn="r">
              <a:lnSpc>
                <a:spcPct val="100000"/>
              </a:lnSpc>
              <a:buNone/>
            </a:pPr>
            <a:fld id="{FEFF41ED-8C0E-43E0-A006-B9D72416A5B3}" type="slidenum">
              <a:rPr b="0" lang="tr-TR"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8" name="PlaceHolder 1"/>
          <p:cNvSpPr>
            <a:spLocks noGrp="1"/>
          </p:cNvSpPr>
          <p:nvPr>
            <p:ph type="sldImg"/>
          </p:nvPr>
        </p:nvSpPr>
        <p:spPr>
          <a:xfrm>
            <a:off x="1143000" y="685800"/>
            <a:ext cx="4571640" cy="3428640"/>
          </a:xfrm>
          <a:prstGeom prst="rect">
            <a:avLst/>
          </a:prstGeom>
          <a:ln w="0">
            <a:noFill/>
          </a:ln>
        </p:spPr>
      </p:sp>
      <p:sp>
        <p:nvSpPr>
          <p:cNvPr id="609" name="PlaceHolder 2"/>
          <p:cNvSpPr>
            <a:spLocks noGrp="1"/>
          </p:cNvSpPr>
          <p:nvPr>
            <p:ph type="body"/>
          </p:nvPr>
        </p:nvSpPr>
        <p:spPr>
          <a:xfrm>
            <a:off x="685800" y="4343400"/>
            <a:ext cx="5486040" cy="4114440"/>
          </a:xfrm>
          <a:prstGeom prst="rect">
            <a:avLst/>
          </a:prstGeom>
          <a:noFill/>
          <a:ln w="0">
            <a:noFill/>
          </a:ln>
        </p:spPr>
        <p:txBody>
          <a:bodyPr anchor="t">
            <a:noAutofit/>
          </a:bodyPr>
          <a:p>
            <a:endParaRPr b="0" lang="en-US" sz="2000" spc="-1" strike="noStrike">
              <a:latin typeface="Arial"/>
            </a:endParaRPr>
          </a:p>
        </p:txBody>
      </p:sp>
      <p:sp>
        <p:nvSpPr>
          <p:cNvPr id="610" name="PlaceHolder 3"/>
          <p:cNvSpPr>
            <a:spLocks noGrp="1"/>
          </p:cNvSpPr>
          <p:nvPr>
            <p:ph type="sldNum" idx="24"/>
          </p:nvPr>
        </p:nvSpPr>
        <p:spPr>
          <a:xfrm>
            <a:off x="3884760" y="8685360"/>
            <a:ext cx="2971440" cy="456840"/>
          </a:xfrm>
          <a:prstGeom prst="rect">
            <a:avLst/>
          </a:prstGeom>
          <a:noFill/>
          <a:ln w="0">
            <a:noFill/>
          </a:ln>
        </p:spPr>
        <p:txBody>
          <a:bodyPr anchor="b">
            <a:noAutofit/>
          </a:bodyPr>
          <a:lstStyle>
            <a:lvl1pPr algn="r">
              <a:lnSpc>
                <a:spcPct val="100000"/>
              </a:lnSpc>
              <a:buNone/>
              <a:defRPr b="0" lang="tr-TR" sz="1200" spc="-1" strike="noStrike">
                <a:solidFill>
                  <a:srgbClr val="000000"/>
                </a:solidFill>
                <a:latin typeface="+mn-lt"/>
                <a:ea typeface="+mn-ea"/>
              </a:defRPr>
            </a:lvl1pPr>
          </a:lstStyle>
          <a:p>
            <a:pPr algn="r">
              <a:lnSpc>
                <a:spcPct val="100000"/>
              </a:lnSpc>
              <a:buNone/>
            </a:pPr>
            <a:fld id="{4D4FB4F4-B05D-4C52-9F63-7953B32D35B4}" type="slidenum">
              <a:rPr b="0" lang="tr-TR"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1" name="PlaceHolder 1"/>
          <p:cNvSpPr>
            <a:spLocks noGrp="1"/>
          </p:cNvSpPr>
          <p:nvPr>
            <p:ph type="sldImg"/>
          </p:nvPr>
        </p:nvSpPr>
        <p:spPr>
          <a:xfrm>
            <a:off x="1143000" y="685800"/>
            <a:ext cx="4571640" cy="3428640"/>
          </a:xfrm>
          <a:prstGeom prst="rect">
            <a:avLst/>
          </a:prstGeom>
          <a:ln w="0">
            <a:noFill/>
          </a:ln>
        </p:spPr>
      </p:sp>
      <p:sp>
        <p:nvSpPr>
          <p:cNvPr id="612" name="PlaceHolder 2"/>
          <p:cNvSpPr>
            <a:spLocks noGrp="1"/>
          </p:cNvSpPr>
          <p:nvPr>
            <p:ph type="body"/>
          </p:nvPr>
        </p:nvSpPr>
        <p:spPr>
          <a:xfrm>
            <a:off x="685800" y="4343400"/>
            <a:ext cx="5486040" cy="4114440"/>
          </a:xfrm>
          <a:prstGeom prst="rect">
            <a:avLst/>
          </a:prstGeom>
          <a:noFill/>
          <a:ln w="0">
            <a:noFill/>
          </a:ln>
        </p:spPr>
        <p:txBody>
          <a:bodyPr anchor="t">
            <a:noAutofit/>
          </a:bodyPr>
          <a:p>
            <a:endParaRPr b="0" lang="en-US" sz="2000" spc="-1" strike="noStrike">
              <a:latin typeface="Arial"/>
            </a:endParaRPr>
          </a:p>
        </p:txBody>
      </p:sp>
      <p:sp>
        <p:nvSpPr>
          <p:cNvPr id="613" name="PlaceHolder 3"/>
          <p:cNvSpPr>
            <a:spLocks noGrp="1"/>
          </p:cNvSpPr>
          <p:nvPr>
            <p:ph type="sldNum" idx="25"/>
          </p:nvPr>
        </p:nvSpPr>
        <p:spPr>
          <a:xfrm>
            <a:off x="3884760" y="8685360"/>
            <a:ext cx="2971440" cy="456840"/>
          </a:xfrm>
          <a:prstGeom prst="rect">
            <a:avLst/>
          </a:prstGeom>
          <a:noFill/>
          <a:ln w="0">
            <a:noFill/>
          </a:ln>
        </p:spPr>
        <p:txBody>
          <a:bodyPr anchor="b">
            <a:noAutofit/>
          </a:bodyPr>
          <a:lstStyle>
            <a:lvl1pPr algn="r">
              <a:lnSpc>
                <a:spcPct val="100000"/>
              </a:lnSpc>
              <a:buNone/>
              <a:defRPr b="0" lang="tr-TR" sz="1200" spc="-1" strike="noStrike">
                <a:solidFill>
                  <a:srgbClr val="000000"/>
                </a:solidFill>
                <a:latin typeface="+mn-lt"/>
                <a:ea typeface="+mn-ea"/>
              </a:defRPr>
            </a:lvl1pPr>
          </a:lstStyle>
          <a:p>
            <a:pPr algn="r">
              <a:lnSpc>
                <a:spcPct val="100000"/>
              </a:lnSpc>
              <a:buNone/>
            </a:pPr>
            <a:fld id="{2D31A345-3E51-45E9-A2E2-A5820805C690}" type="slidenum">
              <a:rPr b="0" lang="tr-TR"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4" name="PlaceHolder 1"/>
          <p:cNvSpPr>
            <a:spLocks noGrp="1"/>
          </p:cNvSpPr>
          <p:nvPr>
            <p:ph type="sldImg"/>
          </p:nvPr>
        </p:nvSpPr>
        <p:spPr>
          <a:xfrm>
            <a:off x="1143000" y="685800"/>
            <a:ext cx="4571640" cy="3428640"/>
          </a:xfrm>
          <a:prstGeom prst="rect">
            <a:avLst/>
          </a:prstGeom>
          <a:ln w="0">
            <a:noFill/>
          </a:ln>
        </p:spPr>
      </p:sp>
      <p:sp>
        <p:nvSpPr>
          <p:cNvPr id="615" name="PlaceHolder 2"/>
          <p:cNvSpPr>
            <a:spLocks noGrp="1"/>
          </p:cNvSpPr>
          <p:nvPr>
            <p:ph type="body"/>
          </p:nvPr>
        </p:nvSpPr>
        <p:spPr>
          <a:xfrm>
            <a:off x="685800" y="4343400"/>
            <a:ext cx="5486040" cy="4114440"/>
          </a:xfrm>
          <a:prstGeom prst="rect">
            <a:avLst/>
          </a:prstGeom>
          <a:noFill/>
          <a:ln w="0">
            <a:noFill/>
          </a:ln>
        </p:spPr>
        <p:txBody>
          <a:bodyPr anchor="t">
            <a:noAutofit/>
          </a:bodyPr>
          <a:p>
            <a:endParaRPr b="0" lang="en-US" sz="2000" spc="-1" strike="noStrike">
              <a:latin typeface="Arial"/>
            </a:endParaRPr>
          </a:p>
        </p:txBody>
      </p:sp>
      <p:sp>
        <p:nvSpPr>
          <p:cNvPr id="616" name="PlaceHolder 3"/>
          <p:cNvSpPr>
            <a:spLocks noGrp="1"/>
          </p:cNvSpPr>
          <p:nvPr>
            <p:ph type="sldNum" idx="26"/>
          </p:nvPr>
        </p:nvSpPr>
        <p:spPr>
          <a:xfrm>
            <a:off x="3884760" y="8685360"/>
            <a:ext cx="2971440" cy="456840"/>
          </a:xfrm>
          <a:prstGeom prst="rect">
            <a:avLst/>
          </a:prstGeom>
          <a:noFill/>
          <a:ln w="0">
            <a:noFill/>
          </a:ln>
        </p:spPr>
        <p:txBody>
          <a:bodyPr anchor="b">
            <a:noAutofit/>
          </a:bodyPr>
          <a:lstStyle>
            <a:lvl1pPr algn="r">
              <a:lnSpc>
                <a:spcPct val="100000"/>
              </a:lnSpc>
              <a:buNone/>
              <a:defRPr b="0" lang="tr-TR" sz="1200" spc="-1" strike="noStrike">
                <a:solidFill>
                  <a:srgbClr val="000000"/>
                </a:solidFill>
                <a:latin typeface="+mn-lt"/>
                <a:ea typeface="+mn-ea"/>
              </a:defRPr>
            </a:lvl1pPr>
          </a:lstStyle>
          <a:p>
            <a:pPr algn="r">
              <a:lnSpc>
                <a:spcPct val="100000"/>
              </a:lnSpc>
              <a:buNone/>
            </a:pPr>
            <a:fld id="{60A64C88-8E0C-47FD-882A-99FC2FF8578C}" type="slidenum">
              <a:rPr b="0" lang="tr-TR"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7" name="PlaceHolder 1"/>
          <p:cNvSpPr>
            <a:spLocks noGrp="1"/>
          </p:cNvSpPr>
          <p:nvPr>
            <p:ph type="sldImg"/>
          </p:nvPr>
        </p:nvSpPr>
        <p:spPr>
          <a:xfrm>
            <a:off x="1143000" y="685800"/>
            <a:ext cx="4571640" cy="3428640"/>
          </a:xfrm>
          <a:prstGeom prst="rect">
            <a:avLst/>
          </a:prstGeom>
          <a:ln w="0">
            <a:noFill/>
          </a:ln>
        </p:spPr>
      </p:sp>
      <p:sp>
        <p:nvSpPr>
          <p:cNvPr id="618" name="PlaceHolder 2"/>
          <p:cNvSpPr>
            <a:spLocks noGrp="1"/>
          </p:cNvSpPr>
          <p:nvPr>
            <p:ph type="body"/>
          </p:nvPr>
        </p:nvSpPr>
        <p:spPr>
          <a:xfrm>
            <a:off x="685800" y="4343400"/>
            <a:ext cx="5486040" cy="4114440"/>
          </a:xfrm>
          <a:prstGeom prst="rect">
            <a:avLst/>
          </a:prstGeom>
          <a:noFill/>
          <a:ln w="0">
            <a:noFill/>
          </a:ln>
        </p:spPr>
        <p:txBody>
          <a:bodyPr anchor="t">
            <a:noAutofit/>
          </a:bodyPr>
          <a:p>
            <a:endParaRPr b="0" lang="en-US" sz="2000" spc="-1" strike="noStrike">
              <a:latin typeface="Arial"/>
            </a:endParaRPr>
          </a:p>
        </p:txBody>
      </p:sp>
      <p:sp>
        <p:nvSpPr>
          <p:cNvPr id="619" name="PlaceHolder 3"/>
          <p:cNvSpPr>
            <a:spLocks noGrp="1"/>
          </p:cNvSpPr>
          <p:nvPr>
            <p:ph type="sldNum" idx="27"/>
          </p:nvPr>
        </p:nvSpPr>
        <p:spPr>
          <a:xfrm>
            <a:off x="3884760" y="8685360"/>
            <a:ext cx="2971440" cy="456840"/>
          </a:xfrm>
          <a:prstGeom prst="rect">
            <a:avLst/>
          </a:prstGeom>
          <a:noFill/>
          <a:ln w="0">
            <a:noFill/>
          </a:ln>
        </p:spPr>
        <p:txBody>
          <a:bodyPr anchor="b">
            <a:noAutofit/>
          </a:bodyPr>
          <a:lstStyle>
            <a:lvl1pPr algn="r">
              <a:lnSpc>
                <a:spcPct val="100000"/>
              </a:lnSpc>
              <a:buNone/>
              <a:defRPr b="0" lang="tr-TR" sz="1200" spc="-1" strike="noStrike">
                <a:solidFill>
                  <a:srgbClr val="000000"/>
                </a:solidFill>
                <a:latin typeface="+mn-lt"/>
                <a:ea typeface="+mn-ea"/>
              </a:defRPr>
            </a:lvl1pPr>
          </a:lstStyle>
          <a:p>
            <a:pPr algn="r">
              <a:lnSpc>
                <a:spcPct val="100000"/>
              </a:lnSpc>
              <a:buNone/>
            </a:pPr>
            <a:fld id="{1AB43D1F-243A-4F36-9ED8-2A208DE2579F}" type="slidenum">
              <a:rPr b="0" lang="tr-TR"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0" name="PlaceHolder 1"/>
          <p:cNvSpPr>
            <a:spLocks noGrp="1"/>
          </p:cNvSpPr>
          <p:nvPr>
            <p:ph type="sldImg"/>
          </p:nvPr>
        </p:nvSpPr>
        <p:spPr>
          <a:xfrm>
            <a:off x="1143000" y="685800"/>
            <a:ext cx="4571640" cy="3428640"/>
          </a:xfrm>
          <a:prstGeom prst="rect">
            <a:avLst/>
          </a:prstGeom>
          <a:ln w="0">
            <a:noFill/>
          </a:ln>
        </p:spPr>
      </p:sp>
      <p:sp>
        <p:nvSpPr>
          <p:cNvPr id="621" name="PlaceHolder 2"/>
          <p:cNvSpPr>
            <a:spLocks noGrp="1"/>
          </p:cNvSpPr>
          <p:nvPr>
            <p:ph type="body"/>
          </p:nvPr>
        </p:nvSpPr>
        <p:spPr>
          <a:xfrm>
            <a:off x="685800" y="4343400"/>
            <a:ext cx="5486040" cy="4114440"/>
          </a:xfrm>
          <a:prstGeom prst="rect">
            <a:avLst/>
          </a:prstGeom>
          <a:noFill/>
          <a:ln w="0">
            <a:noFill/>
          </a:ln>
        </p:spPr>
        <p:txBody>
          <a:bodyPr anchor="t">
            <a:noAutofit/>
          </a:bodyPr>
          <a:p>
            <a:endParaRPr b="0" lang="en-US" sz="2000" spc="-1" strike="noStrike">
              <a:latin typeface="Arial"/>
            </a:endParaRPr>
          </a:p>
        </p:txBody>
      </p:sp>
      <p:sp>
        <p:nvSpPr>
          <p:cNvPr id="622" name="PlaceHolder 3"/>
          <p:cNvSpPr>
            <a:spLocks noGrp="1"/>
          </p:cNvSpPr>
          <p:nvPr>
            <p:ph type="sldNum" idx="28"/>
          </p:nvPr>
        </p:nvSpPr>
        <p:spPr>
          <a:xfrm>
            <a:off x="3884760" y="8685360"/>
            <a:ext cx="2971440" cy="456840"/>
          </a:xfrm>
          <a:prstGeom prst="rect">
            <a:avLst/>
          </a:prstGeom>
          <a:noFill/>
          <a:ln w="0">
            <a:noFill/>
          </a:ln>
        </p:spPr>
        <p:txBody>
          <a:bodyPr anchor="b">
            <a:noAutofit/>
          </a:bodyPr>
          <a:lstStyle>
            <a:lvl1pPr algn="r">
              <a:lnSpc>
                <a:spcPct val="100000"/>
              </a:lnSpc>
              <a:buNone/>
              <a:defRPr b="0" lang="tr-TR" sz="1200" spc="-1" strike="noStrike">
                <a:solidFill>
                  <a:srgbClr val="000000"/>
                </a:solidFill>
                <a:latin typeface="+mn-lt"/>
                <a:ea typeface="+mn-ea"/>
              </a:defRPr>
            </a:lvl1pPr>
          </a:lstStyle>
          <a:p>
            <a:pPr algn="r">
              <a:lnSpc>
                <a:spcPct val="100000"/>
              </a:lnSpc>
              <a:buNone/>
            </a:pPr>
            <a:fld id="{13D539F6-E1C4-4550-B2BE-50F7F80B1337}" type="slidenum">
              <a:rPr b="0" lang="tr-TR"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3" name="PlaceHolder 1"/>
          <p:cNvSpPr>
            <a:spLocks noGrp="1"/>
          </p:cNvSpPr>
          <p:nvPr>
            <p:ph type="sldImg"/>
          </p:nvPr>
        </p:nvSpPr>
        <p:spPr>
          <a:xfrm>
            <a:off x="1143000" y="685800"/>
            <a:ext cx="4571640" cy="3428640"/>
          </a:xfrm>
          <a:prstGeom prst="rect">
            <a:avLst/>
          </a:prstGeom>
          <a:ln w="0">
            <a:noFill/>
          </a:ln>
        </p:spPr>
      </p:sp>
      <p:sp>
        <p:nvSpPr>
          <p:cNvPr id="624" name="PlaceHolder 2"/>
          <p:cNvSpPr>
            <a:spLocks noGrp="1"/>
          </p:cNvSpPr>
          <p:nvPr>
            <p:ph type="body"/>
          </p:nvPr>
        </p:nvSpPr>
        <p:spPr>
          <a:xfrm>
            <a:off x="685800" y="4343400"/>
            <a:ext cx="5486040" cy="4114440"/>
          </a:xfrm>
          <a:prstGeom prst="rect">
            <a:avLst/>
          </a:prstGeom>
          <a:noFill/>
          <a:ln w="0">
            <a:noFill/>
          </a:ln>
        </p:spPr>
        <p:txBody>
          <a:bodyPr anchor="t">
            <a:noAutofit/>
          </a:bodyPr>
          <a:p>
            <a:endParaRPr b="0" lang="en-US" sz="2000" spc="-1" strike="noStrike">
              <a:latin typeface="Arial"/>
            </a:endParaRPr>
          </a:p>
        </p:txBody>
      </p:sp>
      <p:sp>
        <p:nvSpPr>
          <p:cNvPr id="625" name="PlaceHolder 3"/>
          <p:cNvSpPr>
            <a:spLocks noGrp="1"/>
          </p:cNvSpPr>
          <p:nvPr>
            <p:ph type="sldNum" idx="29"/>
          </p:nvPr>
        </p:nvSpPr>
        <p:spPr>
          <a:xfrm>
            <a:off x="3884760" y="8685360"/>
            <a:ext cx="2971440" cy="456840"/>
          </a:xfrm>
          <a:prstGeom prst="rect">
            <a:avLst/>
          </a:prstGeom>
          <a:noFill/>
          <a:ln w="0">
            <a:noFill/>
          </a:ln>
        </p:spPr>
        <p:txBody>
          <a:bodyPr anchor="b">
            <a:noAutofit/>
          </a:bodyPr>
          <a:lstStyle>
            <a:lvl1pPr algn="r">
              <a:lnSpc>
                <a:spcPct val="100000"/>
              </a:lnSpc>
              <a:buNone/>
              <a:defRPr b="0" lang="tr-TR" sz="1200" spc="-1" strike="noStrike">
                <a:solidFill>
                  <a:srgbClr val="000000"/>
                </a:solidFill>
                <a:latin typeface="+mn-lt"/>
                <a:ea typeface="+mn-ea"/>
              </a:defRPr>
            </a:lvl1pPr>
          </a:lstStyle>
          <a:p>
            <a:pPr algn="r">
              <a:lnSpc>
                <a:spcPct val="100000"/>
              </a:lnSpc>
              <a:buNone/>
            </a:pPr>
            <a:fld id="{A579384B-ED26-4817-AAA7-DD5E53BB5395}" type="slidenum">
              <a:rPr b="0" lang="tr-TR" sz="1200" spc="-1" strike="noStrike">
                <a:solidFill>
                  <a:srgbClr val="000000"/>
                </a:solidFill>
                <a:latin typeface="+mn-lt"/>
                <a:ea typeface="+mn-ea"/>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C91C54BB-6091-440C-9398-4AE2386C2DA9}"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35"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36"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8136BD46-04D6-47F4-A6B6-E6F3CC7E442D}"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38"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3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40"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41"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8ED3329E-8A53-4834-B9AA-42AD2B687D27}"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43"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44"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45"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46"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47"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48"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DF5A7E8F-A393-4F59-BA88-28124C0640FC}"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57589545-66E1-47A0-84D9-B112BD482BD9}"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59"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7DB0BA00-C777-4794-9B31-9A5D57963836}"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61"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1DC49F7C-1A57-48EB-889D-48CE939AD5C5}"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63"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64"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13038F30-B8C5-4F17-BD5F-3E6F7D595E5F}"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BF62A261-4CD7-4427-93CD-F176E59BFA9F}"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1793160" y="4372200"/>
            <a:ext cx="6512040" cy="52977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5AD67D60-4289-4F6C-A7A5-13B1FACA051E}"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68"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69"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70"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8ABE9B2D-221D-4920-B69B-2284D5076882}"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14"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48503073-EA72-4028-B636-A9360EF8D8ED}"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72"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73"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74"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C07466D5-9F5F-45C2-9734-E3B87656209C}"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76"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77"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78"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AD736A43-FF70-4631-88B0-43E198B0AD56}"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80"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81"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E5197BC5-7639-4F5F-A9D9-26198DF2F170}"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8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84"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85"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86"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47623398-64DA-4CDD-BDC1-DE80AE3317B9}" type="slidenum">
              <a:t>&lt;#&gt;</a:t>
            </a:fld>
          </a:p>
        </p:txBody>
      </p:sp>
      <p:sp>
        <p:nvSpPr>
          <p:cNvPr id="9" name="PlaceHolder 8"/>
          <p:cNvSpPr>
            <a:spLocks noGrp="1"/>
          </p:cNvSpPr>
          <p:nvPr>
            <p:ph type="dt" idx="4"/>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88"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89"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90"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91"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92"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93"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00902F0F-DE21-404E-B723-D36161B99B2A}" type="slidenum">
              <a:t>&lt;#&gt;</a:t>
            </a:fld>
          </a:p>
        </p:txBody>
      </p:sp>
      <p:sp>
        <p:nvSpPr>
          <p:cNvPr id="11" name="PlaceHolder 10"/>
          <p:cNvSpPr>
            <a:spLocks noGrp="1"/>
          </p:cNvSpPr>
          <p:nvPr>
            <p:ph type="dt" idx="4"/>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6C867ABA-5AC1-4E71-BE85-03B1F6CA92D5}" type="slidenum">
              <a:t>&lt;#&gt;</a:t>
            </a:fld>
          </a:p>
        </p:txBody>
      </p:sp>
      <p:sp>
        <p:nvSpPr>
          <p:cNvPr id="4" name="PlaceHolder 3"/>
          <p:cNvSpPr>
            <a:spLocks noGrp="1"/>
          </p:cNvSpPr>
          <p:nvPr>
            <p:ph type="dt" idx="7"/>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3"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104"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7CBC25BC-C935-4D77-B3FD-1BF96928D026}"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106"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B9603990-BA03-475A-AC32-FE2A0815185A}"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108"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109"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AF1C3E63-BAC7-4498-9A2B-8C80FB70B007}"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0"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E3B69831-2305-4FF2-A8F8-5650DFCE4AB0}"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16"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9F40F2B2-ACBA-4EE1-98D2-0028DFE41328}"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1" name="PlaceHolder 1"/>
          <p:cNvSpPr>
            <a:spLocks noGrp="1"/>
          </p:cNvSpPr>
          <p:nvPr>
            <p:ph type="subTitle"/>
          </p:nvPr>
        </p:nvSpPr>
        <p:spPr>
          <a:xfrm>
            <a:off x="1793160" y="4372200"/>
            <a:ext cx="6512040" cy="52977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6710EA4D-1A05-4167-AA1F-E3362675E638}"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11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114"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115"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5367D9CF-843E-4441-833B-D7C7AD0E2188}"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117"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118"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119"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FE98A0F6-6EA5-4BA9-AA0F-71C85B6E1E9B}"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121"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12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123"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2CCE2F37-7E39-45FE-BF24-713C0FB978BF}"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125"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126"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B36182C9-022C-4F18-BA25-558BD4E2474E}"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128"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12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130"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131"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D56423EF-AA39-4A7E-9203-1C406DABED40}" type="slidenum">
              <a:t>&lt;#&gt;</a:t>
            </a:fld>
          </a:p>
        </p:txBody>
      </p:sp>
      <p:sp>
        <p:nvSpPr>
          <p:cNvPr id="9" name="PlaceHolder 8"/>
          <p:cNvSpPr>
            <a:spLocks noGrp="1"/>
          </p:cNvSpPr>
          <p:nvPr>
            <p:ph type="dt" idx="7"/>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133"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134"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135"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136"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137"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138"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B86B428B-B412-40B1-8741-BC3538975F06}" type="slidenum">
              <a:t>&lt;#&gt;</a:t>
            </a:fld>
          </a:p>
        </p:txBody>
      </p:sp>
      <p:sp>
        <p:nvSpPr>
          <p:cNvPr id="11" name="PlaceHolder 10"/>
          <p:cNvSpPr>
            <a:spLocks noGrp="1"/>
          </p:cNvSpPr>
          <p:nvPr>
            <p:ph type="dt" idx="7"/>
          </p:nvPr>
        </p:nvSpPr>
        <p:spPr/>
        <p:txBody>
          <a:bodyPr/>
          <a:p>
            <a:r>
              <a:rPr lang="en-US"/>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59D5C9A3-E974-44D6-AD9D-BF6704FF6026}" type="slidenum">
              <a:t>&lt;#&gt;</a:t>
            </a:fld>
          </a:p>
        </p:txBody>
      </p:sp>
      <p:sp>
        <p:nvSpPr>
          <p:cNvPr id="4" name="PlaceHolder 3"/>
          <p:cNvSpPr>
            <a:spLocks noGrp="1"/>
          </p:cNvSpPr>
          <p:nvPr>
            <p:ph type="dt" idx="10"/>
          </p:nvPr>
        </p:nvSpPr>
        <p:spPr/>
        <p:txBody>
          <a:bodyPr/>
          <a:p>
            <a:r>
              <a:rPr lang="en-US"/>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8"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149"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0270CC52-9165-459C-8D40-C3B73B41253F}"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151"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0871984F-5C5D-451E-AC1F-E13BAB28A355}"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18"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19"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0778478B-A302-45FA-BE88-CC68AA83648D}"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153"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154"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1DBD5D25-3F21-4B93-AAE5-D0C812AF0DA0}" type="slidenum">
              <a:t>&lt;#&gt;</a:t>
            </a:fld>
          </a:p>
        </p:txBody>
      </p:sp>
      <p:sp>
        <p:nvSpPr>
          <p:cNvPr id="7" name="PlaceHolder 6"/>
          <p:cNvSpPr>
            <a:spLocks noGrp="1"/>
          </p:cNvSpPr>
          <p:nvPr>
            <p:ph type="dt" idx="10"/>
          </p:nvPr>
        </p:nvSpPr>
        <p:spPr/>
        <p:txBody>
          <a:bodyPr/>
          <a:p>
            <a:r>
              <a:rPr lang="en-US"/>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5"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D806576A-3D1E-4423-8A4B-097FAD7F362F}" type="slidenum">
              <a:t>&lt;#&gt;</a:t>
            </a:fld>
          </a:p>
        </p:txBody>
      </p:sp>
      <p:sp>
        <p:nvSpPr>
          <p:cNvPr id="5" name="PlaceHolder 4"/>
          <p:cNvSpPr>
            <a:spLocks noGrp="1"/>
          </p:cNvSpPr>
          <p:nvPr>
            <p:ph type="dt" idx="10"/>
          </p:nvPr>
        </p:nvSpPr>
        <p:spPr/>
        <p:txBody>
          <a:bodyPr/>
          <a:p>
            <a:r>
              <a:rPr lang="en-US"/>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6" name="PlaceHolder 1"/>
          <p:cNvSpPr>
            <a:spLocks noGrp="1"/>
          </p:cNvSpPr>
          <p:nvPr>
            <p:ph type="subTitle"/>
          </p:nvPr>
        </p:nvSpPr>
        <p:spPr>
          <a:xfrm>
            <a:off x="1793160" y="4372200"/>
            <a:ext cx="6512040" cy="52977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49252661-9F01-41D8-B684-2F869A7724C7}" type="slidenum">
              <a:t>&lt;#&gt;</a:t>
            </a:fld>
          </a:p>
        </p:txBody>
      </p:sp>
      <p:sp>
        <p:nvSpPr>
          <p:cNvPr id="5" name="PlaceHolder 4"/>
          <p:cNvSpPr>
            <a:spLocks noGrp="1"/>
          </p:cNvSpPr>
          <p:nvPr>
            <p:ph type="dt" idx="10"/>
          </p:nvPr>
        </p:nvSpPr>
        <p:spPr/>
        <p:txBody>
          <a:bodyPr/>
          <a:p>
            <a:r>
              <a:rPr lang="en-US"/>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158"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159"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160"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236AD32B-8CE3-4D1C-9520-9241A71B9CF8}" type="slidenum">
              <a:t>&lt;#&gt;</a:t>
            </a:fld>
          </a:p>
        </p:txBody>
      </p:sp>
      <p:sp>
        <p:nvSpPr>
          <p:cNvPr id="8" name="PlaceHolder 7"/>
          <p:cNvSpPr>
            <a:spLocks noGrp="1"/>
          </p:cNvSpPr>
          <p:nvPr>
            <p:ph type="dt" idx="10"/>
          </p:nvPr>
        </p:nvSpPr>
        <p:spPr/>
        <p:txBody>
          <a:bodyPr/>
          <a:p>
            <a:r>
              <a:rPr lang="en-US"/>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162"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163"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164"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31F36EBB-849B-4644-8623-66B4561C6136}" type="slidenum">
              <a:t>&lt;#&gt;</a:t>
            </a:fld>
          </a:p>
        </p:txBody>
      </p:sp>
      <p:sp>
        <p:nvSpPr>
          <p:cNvPr id="8" name="PlaceHolder 7"/>
          <p:cNvSpPr>
            <a:spLocks noGrp="1"/>
          </p:cNvSpPr>
          <p:nvPr>
            <p:ph type="dt" idx="10"/>
          </p:nvPr>
        </p:nvSpPr>
        <p:spPr/>
        <p:txBody>
          <a:bodyPr/>
          <a:p>
            <a:r>
              <a:rPr lang="en-US"/>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166"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167"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168"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77CB3D22-0251-43A6-BFDA-F939F1C87CF5}" type="slidenum">
              <a:t>&lt;#&gt;</a:t>
            </a:fld>
          </a:p>
        </p:txBody>
      </p:sp>
      <p:sp>
        <p:nvSpPr>
          <p:cNvPr id="8" name="PlaceHolder 7"/>
          <p:cNvSpPr>
            <a:spLocks noGrp="1"/>
          </p:cNvSpPr>
          <p:nvPr>
            <p:ph type="dt" idx="10"/>
          </p:nvPr>
        </p:nvSpPr>
        <p:spPr/>
        <p:txBody>
          <a:bodyPr/>
          <a:p>
            <a:r>
              <a:rPr lang="en-US"/>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170"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171"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76FBF38C-7FB7-45DF-AA24-15F9172884E6}" type="slidenum">
              <a:t>&lt;#&gt;</a:t>
            </a:fld>
          </a:p>
        </p:txBody>
      </p:sp>
      <p:sp>
        <p:nvSpPr>
          <p:cNvPr id="7" name="PlaceHolder 6"/>
          <p:cNvSpPr>
            <a:spLocks noGrp="1"/>
          </p:cNvSpPr>
          <p:nvPr>
            <p:ph type="dt" idx="10"/>
          </p:nvPr>
        </p:nvSpPr>
        <p:spPr/>
        <p:txBody>
          <a:bodyPr/>
          <a:p>
            <a:r>
              <a:rPr lang="en-US"/>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17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174"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175"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176"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7" name="PlaceHolder 6"/>
          <p:cNvSpPr>
            <a:spLocks noGrp="1"/>
          </p:cNvSpPr>
          <p:nvPr>
            <p:ph type="ftr" idx="11"/>
          </p:nvPr>
        </p:nvSpPr>
        <p:spPr/>
        <p:txBody>
          <a:bodyPr/>
          <a:p>
            <a:r>
              <a:t>Footer</a:t>
            </a:r>
          </a:p>
        </p:txBody>
      </p:sp>
      <p:sp>
        <p:nvSpPr>
          <p:cNvPr id="8" name="PlaceHolder 7"/>
          <p:cNvSpPr>
            <a:spLocks noGrp="1"/>
          </p:cNvSpPr>
          <p:nvPr>
            <p:ph type="sldNum" idx="12"/>
          </p:nvPr>
        </p:nvSpPr>
        <p:spPr/>
        <p:txBody>
          <a:bodyPr/>
          <a:p>
            <a:fld id="{299D4697-3254-4F43-B713-215C01B07ADB}" type="slidenum">
              <a:t>&lt;#&gt;</a:t>
            </a:fld>
          </a:p>
        </p:txBody>
      </p:sp>
      <p:sp>
        <p:nvSpPr>
          <p:cNvPr id="9" name="PlaceHolder 8"/>
          <p:cNvSpPr>
            <a:spLocks noGrp="1"/>
          </p:cNvSpPr>
          <p:nvPr>
            <p:ph type="dt" idx="10"/>
          </p:nvPr>
        </p:nvSpPr>
        <p:spPr/>
        <p:txBody>
          <a:bodyPr/>
          <a:p>
            <a:r>
              <a:rPr lang="en-US"/>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178"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179"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180"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181"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182"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183"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9" name="PlaceHolder 8"/>
          <p:cNvSpPr>
            <a:spLocks noGrp="1"/>
          </p:cNvSpPr>
          <p:nvPr>
            <p:ph type="ftr" idx="11"/>
          </p:nvPr>
        </p:nvSpPr>
        <p:spPr/>
        <p:txBody>
          <a:bodyPr/>
          <a:p>
            <a:r>
              <a:t>Footer</a:t>
            </a:r>
          </a:p>
        </p:txBody>
      </p:sp>
      <p:sp>
        <p:nvSpPr>
          <p:cNvPr id="10" name="PlaceHolder 9"/>
          <p:cNvSpPr>
            <a:spLocks noGrp="1"/>
          </p:cNvSpPr>
          <p:nvPr>
            <p:ph type="sldNum" idx="12"/>
          </p:nvPr>
        </p:nvSpPr>
        <p:spPr/>
        <p:txBody>
          <a:bodyPr/>
          <a:p>
            <a:fld id="{C05AE91F-0874-4EE3-AEE6-46E714E8ADD9}" type="slidenum">
              <a:t>&lt;#&gt;</a:t>
            </a:fld>
          </a:p>
        </p:txBody>
      </p:sp>
      <p:sp>
        <p:nvSpPr>
          <p:cNvPr id="11" name="PlaceHolder 10"/>
          <p:cNvSpPr>
            <a:spLocks noGrp="1"/>
          </p:cNvSpPr>
          <p:nvPr>
            <p:ph type="dt" idx="10"/>
          </p:nvPr>
        </p:nvSpPr>
        <p:spPr/>
        <p:txBody>
          <a:bodyPr/>
          <a:p>
            <a:r>
              <a:rPr lang="en-US"/>
              <a:t/>
            </a: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7FE4DF93-9720-4770-B5B5-30DCD7CF75CF}" type="slidenum">
              <a:t>&lt;#&gt;</a:t>
            </a:fld>
          </a:p>
        </p:txBody>
      </p:sp>
      <p:sp>
        <p:nvSpPr>
          <p:cNvPr id="4" name="PlaceHolder 3"/>
          <p:cNvSpPr>
            <a:spLocks noGrp="1"/>
          </p:cNvSpPr>
          <p:nvPr>
            <p:ph type="dt" idx="1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E81CB3EA-0E84-4690-8B74-9EB66463FD36}"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3"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194"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4"/>
          </p:nvPr>
        </p:nvSpPr>
        <p:spPr/>
        <p:txBody>
          <a:bodyPr/>
          <a:p>
            <a:r>
              <a:t>Footer</a:t>
            </a:r>
          </a:p>
        </p:txBody>
      </p:sp>
      <p:sp>
        <p:nvSpPr>
          <p:cNvPr id="5" name="PlaceHolder 4"/>
          <p:cNvSpPr>
            <a:spLocks noGrp="1"/>
          </p:cNvSpPr>
          <p:nvPr>
            <p:ph type="sldNum" idx="15"/>
          </p:nvPr>
        </p:nvSpPr>
        <p:spPr/>
        <p:txBody>
          <a:bodyPr/>
          <a:p>
            <a:fld id="{E98B831E-942B-44B3-A501-6F718EAF1569}" type="slidenum">
              <a:t>&lt;#&gt;</a:t>
            </a:fld>
          </a:p>
        </p:txBody>
      </p:sp>
      <p:sp>
        <p:nvSpPr>
          <p:cNvPr id="6" name="PlaceHolder 5"/>
          <p:cNvSpPr>
            <a:spLocks noGrp="1"/>
          </p:cNvSpPr>
          <p:nvPr>
            <p:ph type="dt" idx="13"/>
          </p:nvPr>
        </p:nvSpPr>
        <p:spPr/>
        <p:txBody>
          <a:bodyPr/>
          <a:p>
            <a:r>
              <a:rPr lang="en-US"/>
              <a:t/>
            </a: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196"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4" name="PlaceHolder 3"/>
          <p:cNvSpPr>
            <a:spLocks noGrp="1"/>
          </p:cNvSpPr>
          <p:nvPr>
            <p:ph type="ftr" idx="14"/>
          </p:nvPr>
        </p:nvSpPr>
        <p:spPr/>
        <p:txBody>
          <a:bodyPr/>
          <a:p>
            <a:r>
              <a:t>Footer</a:t>
            </a:r>
          </a:p>
        </p:txBody>
      </p:sp>
      <p:sp>
        <p:nvSpPr>
          <p:cNvPr id="5" name="PlaceHolder 4"/>
          <p:cNvSpPr>
            <a:spLocks noGrp="1"/>
          </p:cNvSpPr>
          <p:nvPr>
            <p:ph type="sldNum" idx="15"/>
          </p:nvPr>
        </p:nvSpPr>
        <p:spPr/>
        <p:txBody>
          <a:bodyPr/>
          <a:p>
            <a:fld id="{4E8CD90B-539A-4126-8DD1-F83A4AC1B0D4}" type="slidenum">
              <a:t>&lt;#&gt;</a:t>
            </a:fld>
          </a:p>
        </p:txBody>
      </p:sp>
      <p:sp>
        <p:nvSpPr>
          <p:cNvPr id="6" name="PlaceHolder 5"/>
          <p:cNvSpPr>
            <a:spLocks noGrp="1"/>
          </p:cNvSpPr>
          <p:nvPr>
            <p:ph type="dt" idx="13"/>
          </p:nvPr>
        </p:nvSpPr>
        <p:spPr/>
        <p:txBody>
          <a:bodyPr/>
          <a:p>
            <a:r>
              <a:rPr lang="en-US"/>
              <a:t/>
            </a: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198"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199"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5" name="PlaceHolder 4"/>
          <p:cNvSpPr>
            <a:spLocks noGrp="1"/>
          </p:cNvSpPr>
          <p:nvPr>
            <p:ph type="ftr" idx="14"/>
          </p:nvPr>
        </p:nvSpPr>
        <p:spPr/>
        <p:txBody>
          <a:bodyPr/>
          <a:p>
            <a:r>
              <a:t>Footer</a:t>
            </a:r>
          </a:p>
        </p:txBody>
      </p:sp>
      <p:sp>
        <p:nvSpPr>
          <p:cNvPr id="6" name="PlaceHolder 5"/>
          <p:cNvSpPr>
            <a:spLocks noGrp="1"/>
          </p:cNvSpPr>
          <p:nvPr>
            <p:ph type="sldNum" idx="15"/>
          </p:nvPr>
        </p:nvSpPr>
        <p:spPr/>
        <p:txBody>
          <a:bodyPr/>
          <a:p>
            <a:fld id="{CD77F08D-80EB-48CB-B7C4-5CB13CCDD328}" type="slidenum">
              <a:t>&lt;#&gt;</a:t>
            </a:fld>
          </a:p>
        </p:txBody>
      </p:sp>
      <p:sp>
        <p:nvSpPr>
          <p:cNvPr id="7" name="PlaceHolder 6"/>
          <p:cNvSpPr>
            <a:spLocks noGrp="1"/>
          </p:cNvSpPr>
          <p:nvPr>
            <p:ph type="dt" idx="13"/>
          </p:nvPr>
        </p:nvSpPr>
        <p:spPr/>
        <p:txBody>
          <a:bodyPr/>
          <a:p>
            <a:r>
              <a:rPr lang="en-US"/>
              <a:t/>
            </a: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0"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3" name="PlaceHolder 2"/>
          <p:cNvSpPr>
            <a:spLocks noGrp="1"/>
          </p:cNvSpPr>
          <p:nvPr>
            <p:ph type="ftr" idx="14"/>
          </p:nvPr>
        </p:nvSpPr>
        <p:spPr/>
        <p:txBody>
          <a:bodyPr/>
          <a:p>
            <a:r>
              <a:t>Footer</a:t>
            </a:r>
          </a:p>
        </p:txBody>
      </p:sp>
      <p:sp>
        <p:nvSpPr>
          <p:cNvPr id="4" name="PlaceHolder 3"/>
          <p:cNvSpPr>
            <a:spLocks noGrp="1"/>
          </p:cNvSpPr>
          <p:nvPr>
            <p:ph type="sldNum" idx="15"/>
          </p:nvPr>
        </p:nvSpPr>
        <p:spPr/>
        <p:txBody>
          <a:bodyPr/>
          <a:p>
            <a:fld id="{E4DC21B0-D522-4F34-BA6D-D0D2EF8E07CF}" type="slidenum">
              <a:t>&lt;#&gt;</a:t>
            </a:fld>
          </a:p>
        </p:txBody>
      </p:sp>
      <p:sp>
        <p:nvSpPr>
          <p:cNvPr id="5" name="PlaceHolder 4"/>
          <p:cNvSpPr>
            <a:spLocks noGrp="1"/>
          </p:cNvSpPr>
          <p:nvPr>
            <p:ph type="dt" idx="13"/>
          </p:nvPr>
        </p:nvSpPr>
        <p:spPr/>
        <p:txBody>
          <a:bodyPr/>
          <a:p>
            <a:r>
              <a:rPr lang="en-US"/>
              <a:t/>
            </a: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1" name="PlaceHolder 1"/>
          <p:cNvSpPr>
            <a:spLocks noGrp="1"/>
          </p:cNvSpPr>
          <p:nvPr>
            <p:ph type="subTitle"/>
          </p:nvPr>
        </p:nvSpPr>
        <p:spPr>
          <a:xfrm>
            <a:off x="1793160" y="4372200"/>
            <a:ext cx="6512040" cy="52977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4"/>
          </p:nvPr>
        </p:nvSpPr>
        <p:spPr/>
        <p:txBody>
          <a:bodyPr/>
          <a:p>
            <a:r>
              <a:t>Footer</a:t>
            </a:r>
          </a:p>
        </p:txBody>
      </p:sp>
      <p:sp>
        <p:nvSpPr>
          <p:cNvPr id="4" name="PlaceHolder 3"/>
          <p:cNvSpPr>
            <a:spLocks noGrp="1"/>
          </p:cNvSpPr>
          <p:nvPr>
            <p:ph type="sldNum" idx="15"/>
          </p:nvPr>
        </p:nvSpPr>
        <p:spPr/>
        <p:txBody>
          <a:bodyPr/>
          <a:p>
            <a:fld id="{F787C5BB-F801-4A48-8FE4-4CC0E48A8149}" type="slidenum">
              <a:t>&lt;#&gt;</a:t>
            </a:fld>
          </a:p>
        </p:txBody>
      </p:sp>
      <p:sp>
        <p:nvSpPr>
          <p:cNvPr id="5" name="PlaceHolder 4"/>
          <p:cNvSpPr>
            <a:spLocks noGrp="1"/>
          </p:cNvSpPr>
          <p:nvPr>
            <p:ph type="dt" idx="13"/>
          </p:nvPr>
        </p:nvSpPr>
        <p:spPr/>
        <p:txBody>
          <a:bodyPr/>
          <a:p>
            <a:r>
              <a:rPr lang="en-US"/>
              <a:t/>
            </a: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20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204"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205"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6" name="PlaceHolder 5"/>
          <p:cNvSpPr>
            <a:spLocks noGrp="1"/>
          </p:cNvSpPr>
          <p:nvPr>
            <p:ph type="ftr" idx="14"/>
          </p:nvPr>
        </p:nvSpPr>
        <p:spPr/>
        <p:txBody>
          <a:bodyPr/>
          <a:p>
            <a:r>
              <a:t>Footer</a:t>
            </a:r>
          </a:p>
        </p:txBody>
      </p:sp>
      <p:sp>
        <p:nvSpPr>
          <p:cNvPr id="7" name="PlaceHolder 6"/>
          <p:cNvSpPr>
            <a:spLocks noGrp="1"/>
          </p:cNvSpPr>
          <p:nvPr>
            <p:ph type="sldNum" idx="15"/>
          </p:nvPr>
        </p:nvSpPr>
        <p:spPr/>
        <p:txBody>
          <a:bodyPr/>
          <a:p>
            <a:fld id="{B00C8602-ED17-48F8-BCDE-1AC074E75572}" type="slidenum">
              <a:t>&lt;#&gt;</a:t>
            </a:fld>
          </a:p>
        </p:txBody>
      </p:sp>
      <p:sp>
        <p:nvSpPr>
          <p:cNvPr id="8" name="PlaceHolder 7"/>
          <p:cNvSpPr>
            <a:spLocks noGrp="1"/>
          </p:cNvSpPr>
          <p:nvPr>
            <p:ph type="dt" idx="13"/>
          </p:nvPr>
        </p:nvSpPr>
        <p:spPr/>
        <p:txBody>
          <a:bodyPr/>
          <a:p>
            <a:r>
              <a:rPr lang="en-US"/>
              <a:t/>
            </a: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207"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208"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209"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6" name="PlaceHolder 5"/>
          <p:cNvSpPr>
            <a:spLocks noGrp="1"/>
          </p:cNvSpPr>
          <p:nvPr>
            <p:ph type="ftr" idx="14"/>
          </p:nvPr>
        </p:nvSpPr>
        <p:spPr/>
        <p:txBody>
          <a:bodyPr/>
          <a:p>
            <a:r>
              <a:t>Footer</a:t>
            </a:r>
          </a:p>
        </p:txBody>
      </p:sp>
      <p:sp>
        <p:nvSpPr>
          <p:cNvPr id="7" name="PlaceHolder 6"/>
          <p:cNvSpPr>
            <a:spLocks noGrp="1"/>
          </p:cNvSpPr>
          <p:nvPr>
            <p:ph type="sldNum" idx="15"/>
          </p:nvPr>
        </p:nvSpPr>
        <p:spPr/>
        <p:txBody>
          <a:bodyPr/>
          <a:p>
            <a:fld id="{8936D8AE-DEEB-4FAF-8C5A-DEE26034BE13}" type="slidenum">
              <a:t>&lt;#&gt;</a:t>
            </a:fld>
          </a:p>
        </p:txBody>
      </p:sp>
      <p:sp>
        <p:nvSpPr>
          <p:cNvPr id="8" name="PlaceHolder 7"/>
          <p:cNvSpPr>
            <a:spLocks noGrp="1"/>
          </p:cNvSpPr>
          <p:nvPr>
            <p:ph type="dt" idx="13"/>
          </p:nvPr>
        </p:nvSpPr>
        <p:spPr/>
        <p:txBody>
          <a:bodyPr/>
          <a:p>
            <a:r>
              <a:rPr lang="en-US"/>
              <a:t/>
            </a: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211"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21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213"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6" name="PlaceHolder 5"/>
          <p:cNvSpPr>
            <a:spLocks noGrp="1"/>
          </p:cNvSpPr>
          <p:nvPr>
            <p:ph type="ftr" idx="14"/>
          </p:nvPr>
        </p:nvSpPr>
        <p:spPr/>
        <p:txBody>
          <a:bodyPr/>
          <a:p>
            <a:r>
              <a:t>Footer</a:t>
            </a:r>
          </a:p>
        </p:txBody>
      </p:sp>
      <p:sp>
        <p:nvSpPr>
          <p:cNvPr id="7" name="PlaceHolder 6"/>
          <p:cNvSpPr>
            <a:spLocks noGrp="1"/>
          </p:cNvSpPr>
          <p:nvPr>
            <p:ph type="sldNum" idx="15"/>
          </p:nvPr>
        </p:nvSpPr>
        <p:spPr/>
        <p:txBody>
          <a:bodyPr/>
          <a:p>
            <a:fld id="{C0C1A525-0F44-46F2-A8DE-8359B9DA1090}" type="slidenum">
              <a:t>&lt;#&gt;</a:t>
            </a:fld>
          </a:p>
        </p:txBody>
      </p:sp>
      <p:sp>
        <p:nvSpPr>
          <p:cNvPr id="8" name="PlaceHolder 7"/>
          <p:cNvSpPr>
            <a:spLocks noGrp="1"/>
          </p:cNvSpPr>
          <p:nvPr>
            <p:ph type="dt" idx="13"/>
          </p:nvPr>
        </p:nvSpPr>
        <p:spPr/>
        <p:txBody>
          <a:bodyPr/>
          <a:p>
            <a:r>
              <a:rPr lang="en-US"/>
              <a:t/>
            </a: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215"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216"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5" name="PlaceHolder 4"/>
          <p:cNvSpPr>
            <a:spLocks noGrp="1"/>
          </p:cNvSpPr>
          <p:nvPr>
            <p:ph type="ftr" idx="14"/>
          </p:nvPr>
        </p:nvSpPr>
        <p:spPr/>
        <p:txBody>
          <a:bodyPr/>
          <a:p>
            <a:r>
              <a:t>Footer</a:t>
            </a:r>
          </a:p>
        </p:txBody>
      </p:sp>
      <p:sp>
        <p:nvSpPr>
          <p:cNvPr id="6" name="PlaceHolder 5"/>
          <p:cNvSpPr>
            <a:spLocks noGrp="1"/>
          </p:cNvSpPr>
          <p:nvPr>
            <p:ph type="sldNum" idx="15"/>
          </p:nvPr>
        </p:nvSpPr>
        <p:spPr/>
        <p:txBody>
          <a:bodyPr/>
          <a:p>
            <a:fld id="{48071B35-91DF-42CD-95D9-4E9F2B7E2412}" type="slidenum">
              <a:t>&lt;#&gt;</a:t>
            </a:fld>
          </a:p>
        </p:txBody>
      </p:sp>
      <p:sp>
        <p:nvSpPr>
          <p:cNvPr id="7" name="PlaceHolder 6"/>
          <p:cNvSpPr>
            <a:spLocks noGrp="1"/>
          </p:cNvSpPr>
          <p:nvPr>
            <p:ph type="dt" idx="13"/>
          </p:nvPr>
        </p:nvSpPr>
        <p:spPr/>
        <p:txBody>
          <a:bodyPr/>
          <a:p>
            <a:r>
              <a:rPr lang="en-US"/>
              <a:t/>
            </a: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218"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21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220"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221"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7" name="PlaceHolder 6"/>
          <p:cNvSpPr>
            <a:spLocks noGrp="1"/>
          </p:cNvSpPr>
          <p:nvPr>
            <p:ph type="ftr" idx="14"/>
          </p:nvPr>
        </p:nvSpPr>
        <p:spPr/>
        <p:txBody>
          <a:bodyPr/>
          <a:p>
            <a:r>
              <a:t>Footer</a:t>
            </a:r>
          </a:p>
        </p:txBody>
      </p:sp>
      <p:sp>
        <p:nvSpPr>
          <p:cNvPr id="8" name="PlaceHolder 7"/>
          <p:cNvSpPr>
            <a:spLocks noGrp="1"/>
          </p:cNvSpPr>
          <p:nvPr>
            <p:ph type="sldNum" idx="15"/>
          </p:nvPr>
        </p:nvSpPr>
        <p:spPr/>
        <p:txBody>
          <a:bodyPr/>
          <a:p>
            <a:fld id="{94265D4C-367B-43F2-85F2-635483CFBF55}" type="slidenum">
              <a:t>&lt;#&gt;</a:t>
            </a:fld>
          </a:p>
        </p:txBody>
      </p:sp>
      <p:sp>
        <p:nvSpPr>
          <p:cNvPr id="9" name="PlaceHolder 8"/>
          <p:cNvSpPr>
            <a:spLocks noGrp="1"/>
          </p:cNvSpPr>
          <p:nvPr>
            <p:ph type="dt" idx="1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 name="PlaceHolder 1"/>
          <p:cNvSpPr>
            <a:spLocks noGrp="1"/>
          </p:cNvSpPr>
          <p:nvPr>
            <p:ph type="subTitle"/>
          </p:nvPr>
        </p:nvSpPr>
        <p:spPr>
          <a:xfrm>
            <a:off x="1793160" y="4372200"/>
            <a:ext cx="6512040" cy="52977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1C9C73D5-CD96-43FE-A65D-BA3CF465FE07}"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223"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224"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225"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226"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227"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228"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9" name="PlaceHolder 8"/>
          <p:cNvSpPr>
            <a:spLocks noGrp="1"/>
          </p:cNvSpPr>
          <p:nvPr>
            <p:ph type="ftr" idx="14"/>
          </p:nvPr>
        </p:nvSpPr>
        <p:spPr/>
        <p:txBody>
          <a:bodyPr/>
          <a:p>
            <a:r>
              <a:t>Footer</a:t>
            </a:r>
          </a:p>
        </p:txBody>
      </p:sp>
      <p:sp>
        <p:nvSpPr>
          <p:cNvPr id="10" name="PlaceHolder 9"/>
          <p:cNvSpPr>
            <a:spLocks noGrp="1"/>
          </p:cNvSpPr>
          <p:nvPr>
            <p:ph type="sldNum" idx="15"/>
          </p:nvPr>
        </p:nvSpPr>
        <p:spPr/>
        <p:txBody>
          <a:bodyPr/>
          <a:p>
            <a:fld id="{0EED404B-E9E7-4288-B182-D21F55398671}" type="slidenum">
              <a:t>&lt;#&gt;</a:t>
            </a:fld>
          </a:p>
        </p:txBody>
      </p:sp>
      <p:sp>
        <p:nvSpPr>
          <p:cNvPr id="11" name="PlaceHolder 10"/>
          <p:cNvSpPr>
            <a:spLocks noGrp="1"/>
          </p:cNvSpPr>
          <p:nvPr>
            <p:ph type="dt" idx="1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2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24"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25"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C149C0AC-CBA3-4282-89FB-FD326CBE0357}"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27"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28"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29"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8C605FC3-7B46-4183-BE69-93158B287536}"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31"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3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33"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6E73D92E-0578-447D-8E4A-7F2AB2C0B22B}"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9cd4ff"/>
            </a:gs>
            <a:gs pos="100000">
              <a:srgbClr val="5bb9ff"/>
            </a:gs>
          </a:gsLst>
          <a:path path="circle">
            <a:fillToRect l="50000" t="25000" r="50000" b="75000"/>
          </a:path>
        </a:gradFill>
      </p:bgPr>
    </p:bg>
    <p:spTree>
      <p:nvGrpSpPr>
        <p:cNvPr id="1" name=""/>
        <p:cNvGrpSpPr/>
        <p:nvPr/>
      </p:nvGrpSpPr>
      <p:grpSpPr>
        <a:xfrm>
          <a:off x="0" y="0"/>
          <a:ext cx="0" cy="0"/>
          <a:chOff x="0" y="0"/>
          <a:chExt cx="0" cy="0"/>
        </a:xfrm>
      </p:grpSpPr>
      <p:sp>
        <p:nvSpPr>
          <p:cNvPr id="0" name="Rectangle 6" hidden="1"/>
          <p:cNvSpPr/>
          <p:nvPr/>
        </p:nvSpPr>
        <p:spPr>
          <a:xfrm>
            <a:off x="0" y="5105520"/>
            <a:ext cx="9143640" cy="1752120"/>
          </a:xfrm>
          <a:prstGeom prst="rect">
            <a:avLst/>
          </a:prstGeom>
          <a:gradFill rotWithShape="0">
            <a:gsLst>
              <a:gs pos="0">
                <a:srgbClr val="ffffff">
                  <a:alpha val="91372"/>
                </a:srgbClr>
              </a:gs>
              <a:gs pos="100000">
                <a:srgbClr val="b4dcfa">
                  <a:alpha val="79215"/>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p:style>
      </p:sp>
      <p:sp>
        <p:nvSpPr>
          <p:cNvPr id="1" name="Rectangle 7" hidden="1"/>
          <p:cNvSpPr/>
          <p:nvPr/>
        </p:nvSpPr>
        <p:spPr>
          <a:xfrm>
            <a:off x="0" y="0"/>
            <a:ext cx="9143640" cy="5105160"/>
          </a:xfrm>
          <a:prstGeom prst="rect">
            <a:avLst/>
          </a:prstGeom>
          <a:gradFill rotWithShape="0">
            <a:gsLst>
              <a:gs pos="0">
                <a:srgbClr val="ffffff">
                  <a:alpha val="89019"/>
                </a:srgbClr>
              </a:gs>
              <a:gs pos="100000">
                <a:srgbClr val="b4dcfa">
                  <a:alpha val="79215"/>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p:style>
      </p:sp>
      <p:sp>
        <p:nvSpPr>
          <p:cNvPr id="2" name="Rectangle 8" hidden="1"/>
          <p:cNvSpPr/>
          <p:nvPr/>
        </p:nvSpPr>
        <p:spPr>
          <a:xfrm>
            <a:off x="0" y="3768480"/>
            <a:ext cx="9143640" cy="2285640"/>
          </a:xfrm>
          <a:prstGeom prst="rect">
            <a:avLst/>
          </a:prstGeom>
          <a:gradFill rotWithShape="0">
            <a:gsLst>
              <a:gs pos="0">
                <a:srgbClr val="b4dcfa">
                  <a:alpha val="60000"/>
                </a:srgbClr>
              </a:gs>
              <a:gs pos="100000">
                <a:srgbClr val="ffffff">
                  <a:alpha val="0"/>
                </a:srgb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3" name="Oval 9" hidden="1"/>
          <p:cNvSpPr/>
          <p:nvPr/>
        </p:nvSpPr>
        <p:spPr>
          <a:xfrm>
            <a:off x="0" y="1600200"/>
            <a:ext cx="9143640" cy="5105160"/>
          </a:xfrm>
          <a:prstGeom prst="ellipse">
            <a:avLst/>
          </a:prstGeom>
          <a:gradFill rotWithShape="0">
            <a:gsLst>
              <a:gs pos="0">
                <a:srgbClr val="ffffff"/>
              </a:gs>
              <a:gs pos="100000">
                <a:srgbClr val="ffffff">
                  <a:alpha val="0"/>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p:style>
      </p:sp>
      <p:sp>
        <p:nvSpPr>
          <p:cNvPr id="4" name="Rectangle 10"/>
          <p:cNvSpPr/>
          <p:nvPr/>
        </p:nvSpPr>
        <p:spPr>
          <a:xfrm>
            <a:off x="0" y="3866760"/>
            <a:ext cx="9143640" cy="2990880"/>
          </a:xfrm>
          <a:prstGeom prst="rect">
            <a:avLst/>
          </a:prstGeom>
          <a:gradFill rotWithShape="0">
            <a:gsLst>
              <a:gs pos="0">
                <a:srgbClr val="ffffff">
                  <a:alpha val="91372"/>
                </a:srgbClr>
              </a:gs>
              <a:gs pos="100000">
                <a:srgbClr val="b4dcfa">
                  <a:alpha val="79215"/>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p:style>
      </p:sp>
      <p:sp>
        <p:nvSpPr>
          <p:cNvPr id="5" name="Rectangle 11"/>
          <p:cNvSpPr/>
          <p:nvPr/>
        </p:nvSpPr>
        <p:spPr>
          <a:xfrm>
            <a:off x="0" y="0"/>
            <a:ext cx="9143640" cy="3866400"/>
          </a:xfrm>
          <a:prstGeom prst="rect">
            <a:avLst/>
          </a:prstGeom>
          <a:gradFill rotWithShape="0">
            <a:gsLst>
              <a:gs pos="0">
                <a:srgbClr val="ffffff">
                  <a:alpha val="89019"/>
                </a:srgbClr>
              </a:gs>
              <a:gs pos="100000">
                <a:srgbClr val="b4dcfa">
                  <a:alpha val="79215"/>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p:style>
      </p:sp>
      <p:sp>
        <p:nvSpPr>
          <p:cNvPr id="6" name="Rectangle 12"/>
          <p:cNvSpPr/>
          <p:nvPr/>
        </p:nvSpPr>
        <p:spPr>
          <a:xfrm>
            <a:off x="0" y="2652480"/>
            <a:ext cx="9143640" cy="2285640"/>
          </a:xfrm>
          <a:prstGeom prst="rect">
            <a:avLst/>
          </a:prstGeom>
          <a:gradFill rotWithShape="0">
            <a:gsLst>
              <a:gs pos="0">
                <a:srgbClr val="b4dcfa">
                  <a:alpha val="60000"/>
                </a:srgbClr>
              </a:gs>
              <a:gs pos="100000">
                <a:srgbClr val="ffffff">
                  <a:alpha val="0"/>
                </a:srgb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7" name="Oval 13"/>
          <p:cNvSpPr/>
          <p:nvPr/>
        </p:nvSpPr>
        <p:spPr>
          <a:xfrm>
            <a:off x="0" y="1600200"/>
            <a:ext cx="9143640" cy="5105160"/>
          </a:xfrm>
          <a:prstGeom prst="ellipse">
            <a:avLst/>
          </a:prstGeom>
          <a:gradFill rotWithShape="0">
            <a:gsLst>
              <a:gs pos="0">
                <a:srgbClr val="ffffff"/>
              </a:gs>
              <a:gs pos="100000">
                <a:srgbClr val="ffffff">
                  <a:alpha val="0"/>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p:style>
      </p:sp>
      <p:sp>
        <p:nvSpPr>
          <p:cNvPr id="8" name="PlaceHolder 1"/>
          <p:cNvSpPr>
            <a:spLocks noGrp="1"/>
          </p:cNvSpPr>
          <p:nvPr>
            <p:ph type="dt" idx="1"/>
          </p:nvPr>
        </p:nvSpPr>
        <p:spPr>
          <a:xfrm>
            <a:off x="6172200" y="6172200"/>
            <a:ext cx="2514240" cy="364680"/>
          </a:xfrm>
          <a:prstGeom prst="rect">
            <a:avLst/>
          </a:prstGeom>
          <a:noFill/>
          <a:ln w="0">
            <a:noFill/>
          </a:ln>
        </p:spPr>
        <p:txBody>
          <a:bodyPr anchor="ctr">
            <a:noAutofit/>
          </a:bodyPr>
          <a:lstStyle>
            <a:lvl1pPr algn="r">
              <a:lnSpc>
                <a:spcPct val="100000"/>
              </a:lnSpc>
              <a:buNone/>
              <a:defRPr b="1" lang="tr-TR" sz="1100" spc="-1" strike="noStrike">
                <a:solidFill>
                  <a:srgbClr val="808080"/>
                </a:solidFill>
                <a:latin typeface="Trebuchet MS"/>
              </a:defRPr>
            </a:lvl1pPr>
          </a:lstStyle>
          <a:p>
            <a:pPr algn="r">
              <a:lnSpc>
                <a:spcPct val="100000"/>
              </a:lnSpc>
              <a:buNone/>
            </a:pPr>
            <a:r>
              <a:rPr b="1" lang="tr-TR" sz="1100" spc="-1" strike="noStrike">
                <a:solidFill>
                  <a:srgbClr val="808080"/>
                </a:solidFill>
                <a:latin typeface="Trebuchet MS"/>
              </a:rPr>
              <a:t>&lt;date/time&gt;</a:t>
            </a:r>
            <a:endParaRPr b="0" lang="en-US" sz="1100" spc="-1" strike="noStrike">
              <a:latin typeface="Times New Roman"/>
            </a:endParaRPr>
          </a:p>
        </p:txBody>
      </p:sp>
      <p:sp>
        <p:nvSpPr>
          <p:cNvPr id="9" name="PlaceHolder 2"/>
          <p:cNvSpPr>
            <a:spLocks noGrp="1"/>
          </p:cNvSpPr>
          <p:nvPr>
            <p:ph type="ftr" idx="2"/>
          </p:nvPr>
        </p:nvSpPr>
        <p:spPr>
          <a:xfrm>
            <a:off x="457200" y="6172200"/>
            <a:ext cx="3352320" cy="3646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10" name="PlaceHolder 3"/>
          <p:cNvSpPr>
            <a:spLocks noGrp="1"/>
          </p:cNvSpPr>
          <p:nvPr>
            <p:ph type="sldNum" idx="3"/>
          </p:nvPr>
        </p:nvSpPr>
        <p:spPr>
          <a:xfrm>
            <a:off x="3809880" y="6172200"/>
            <a:ext cx="1828440" cy="364680"/>
          </a:xfrm>
          <a:prstGeom prst="rect">
            <a:avLst/>
          </a:prstGeom>
          <a:noFill/>
          <a:ln w="0">
            <a:noFill/>
          </a:ln>
        </p:spPr>
        <p:txBody>
          <a:bodyPr anchor="ctr">
            <a:noAutofit/>
          </a:bodyPr>
          <a:lstStyle>
            <a:lvl1pPr algn="ctr">
              <a:lnSpc>
                <a:spcPct val="100000"/>
              </a:lnSpc>
              <a:buNone/>
              <a:defRPr b="1" lang="tr-TR" sz="1200" spc="-1" strike="noStrike">
                <a:solidFill>
                  <a:srgbClr val="808080"/>
                </a:solidFill>
                <a:latin typeface="Trebuchet MS"/>
              </a:defRPr>
            </a:lvl1pPr>
          </a:lstStyle>
          <a:p>
            <a:pPr algn="ctr">
              <a:lnSpc>
                <a:spcPct val="100000"/>
              </a:lnSpc>
              <a:buNone/>
            </a:pPr>
            <a:fld id="{9CDC308F-8B0E-4DBC-A9BE-AC6339C65124}" type="slidenum">
              <a:rPr b="1" lang="tr-TR" sz="1200" spc="-1" strike="noStrike">
                <a:solidFill>
                  <a:srgbClr val="808080"/>
                </a:solidFill>
                <a:latin typeface="Trebuchet MS"/>
              </a:rPr>
              <a:t>&lt;number&gt;</a:t>
            </a:fld>
            <a:endParaRPr b="0" lang="en-US" sz="1200" spc="-1" strike="noStrike">
              <a:latin typeface="Times New Roman"/>
            </a:endParaRPr>
          </a:p>
        </p:txBody>
      </p:sp>
      <p:sp>
        <p:nvSpPr>
          <p:cNvPr id="11" name="PlaceHolder 4"/>
          <p:cNvSpPr>
            <a:spLocks noGrp="1"/>
          </p:cNvSpPr>
          <p:nvPr>
            <p:ph type="title"/>
          </p:nvPr>
        </p:nvSpPr>
        <p:spPr>
          <a:xfrm>
            <a:off x="817560" y="3132360"/>
            <a:ext cx="7175160" cy="1792800"/>
          </a:xfrm>
          <a:prstGeom prst="rect">
            <a:avLst/>
          </a:prstGeom>
          <a:noFill/>
          <a:ln w="0">
            <a:noFill/>
          </a:ln>
        </p:spPr>
        <p:txBody>
          <a:bodyPr anchor="t">
            <a:noAutofit/>
          </a:bodyPr>
          <a:p>
            <a:pPr marL="640080" indent="-457200">
              <a:lnSpc>
                <a:spcPct val="100000"/>
              </a:lnSpc>
              <a:buClr>
                <a:srgbClr val="c3260c"/>
              </a:buClr>
              <a:buSzPct val="128000"/>
              <a:buFont typeface="Georgia"/>
              <a:buChar char="*"/>
            </a:pPr>
            <a:r>
              <a:rPr b="1" lang="tr-TR" sz="5400" spc="-1" strike="noStrike">
                <a:latin typeface="Trebuchet MS"/>
              </a:rPr>
              <a:t>Asıl başlık </a:t>
            </a:r>
            <a:r>
              <a:rPr b="1" lang="tr-TR" sz="5400" spc="-1" strike="noStrike">
                <a:latin typeface="Trebuchet MS"/>
              </a:rPr>
              <a:t>stili için </a:t>
            </a:r>
            <a:r>
              <a:rPr b="1" lang="tr-TR" sz="5400" spc="-1" strike="noStrike">
                <a:latin typeface="Trebuchet MS"/>
              </a:rPr>
              <a:t>tıklatın</a:t>
            </a:r>
            <a:endParaRPr b="0" lang="tr-TR" sz="5400" spc="-1" strike="noStrike">
              <a:solidFill>
                <a:srgbClr val="000000"/>
              </a:solidFill>
              <a:latin typeface="Trebuchet MS"/>
            </a:endParaRPr>
          </a:p>
        </p:txBody>
      </p:sp>
      <p:sp>
        <p:nvSpPr>
          <p:cNvPr id="12"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tr-TR" sz="2200" spc="-1" strike="noStrike">
                <a:solidFill>
                  <a:srgbClr val="404040"/>
                </a:solidFill>
                <a:latin typeface="Trebuchet MS"/>
              </a:rPr>
              <a:t>Click to edit the outline text format</a:t>
            </a:r>
            <a:endParaRPr b="0" lang="tr-TR" sz="2200" spc="-1" strike="noStrike">
              <a:solidFill>
                <a:srgbClr val="404040"/>
              </a:solidFill>
              <a:latin typeface="Trebuchet MS"/>
            </a:endParaRPr>
          </a:p>
          <a:p>
            <a:pPr lvl="1" marL="864000" indent="-324000">
              <a:spcBef>
                <a:spcPts val="1134"/>
              </a:spcBef>
              <a:buClr>
                <a:srgbClr val="000000"/>
              </a:buClr>
              <a:buSzPct val="75000"/>
              <a:buFont typeface="Symbol" charset="2"/>
              <a:buChar char=""/>
            </a:pPr>
            <a:r>
              <a:rPr b="0" lang="tr-TR" sz="1800" spc="-1" strike="noStrike">
                <a:solidFill>
                  <a:srgbClr val="404040"/>
                </a:solidFill>
                <a:latin typeface="Trebuchet MS"/>
              </a:rPr>
              <a:t>Second Outline Level</a:t>
            </a:r>
            <a:endParaRPr b="0" lang="tr-TR" sz="1800" spc="-1" strike="noStrike">
              <a:solidFill>
                <a:srgbClr val="404040"/>
              </a:solidFill>
              <a:latin typeface="Trebuchet MS"/>
            </a:endParaRPr>
          </a:p>
          <a:p>
            <a:pPr lvl="2" marL="1296000" indent="-288000">
              <a:spcBef>
                <a:spcPts val="850"/>
              </a:spcBef>
              <a:buClr>
                <a:srgbClr val="000000"/>
              </a:buClr>
              <a:buSzPct val="45000"/>
              <a:buFont typeface="Wingdings" charset="2"/>
              <a:buChar char=""/>
            </a:pPr>
            <a:r>
              <a:rPr b="0" lang="tr-TR" sz="1600" spc="-1" strike="noStrike">
                <a:solidFill>
                  <a:srgbClr val="404040"/>
                </a:solidFill>
                <a:latin typeface="Trebuchet MS"/>
              </a:rPr>
              <a:t>Third Outline Level</a:t>
            </a:r>
            <a:endParaRPr b="0" lang="tr-TR" sz="1600" spc="-1" strike="noStrike">
              <a:solidFill>
                <a:srgbClr val="404040"/>
              </a:solidFill>
              <a:latin typeface="Trebuchet MS"/>
            </a:endParaRPr>
          </a:p>
          <a:p>
            <a:pPr lvl="3" marL="1728000" indent="-216000">
              <a:spcBef>
                <a:spcPts val="567"/>
              </a:spcBef>
              <a:buClr>
                <a:srgbClr val="000000"/>
              </a:buClr>
              <a:buSzPct val="75000"/>
              <a:buFont typeface="Symbol" charset="2"/>
              <a:buChar char=""/>
            </a:pPr>
            <a:r>
              <a:rPr b="0" lang="tr-TR" sz="1400" spc="-1" strike="noStrike">
                <a:solidFill>
                  <a:srgbClr val="404040"/>
                </a:solidFill>
                <a:latin typeface="Trebuchet MS"/>
              </a:rPr>
              <a:t>Fourth Outline Level</a:t>
            </a:r>
            <a:endParaRPr b="0" lang="tr-TR" sz="1400" spc="-1" strike="noStrike">
              <a:solidFill>
                <a:srgbClr val="404040"/>
              </a:solidFill>
              <a:latin typeface="Trebuchet MS"/>
            </a:endParaRPr>
          </a:p>
          <a:p>
            <a:pPr lvl="4" marL="2160000" indent="-216000">
              <a:spcBef>
                <a:spcPts val="283"/>
              </a:spcBef>
              <a:buClr>
                <a:srgbClr val="000000"/>
              </a:buClr>
              <a:buSzPct val="45000"/>
              <a:buFont typeface="Wingdings" charset="2"/>
              <a:buChar char=""/>
            </a:pPr>
            <a:r>
              <a:rPr b="0" lang="tr-TR" sz="2000" spc="-1" strike="noStrike">
                <a:solidFill>
                  <a:srgbClr val="404040"/>
                </a:solidFill>
                <a:latin typeface="Trebuchet MS"/>
              </a:rPr>
              <a:t>Fifth Outline Level</a:t>
            </a:r>
            <a:endParaRPr b="0" lang="tr-TR" sz="2000" spc="-1" strike="noStrike">
              <a:solidFill>
                <a:srgbClr val="404040"/>
              </a:solidFill>
              <a:latin typeface="Trebuchet MS"/>
            </a:endParaRPr>
          </a:p>
          <a:p>
            <a:pPr lvl="5" marL="2592000" indent="-216000">
              <a:spcBef>
                <a:spcPts val="283"/>
              </a:spcBef>
              <a:buClr>
                <a:srgbClr val="000000"/>
              </a:buClr>
              <a:buSzPct val="45000"/>
              <a:buFont typeface="Wingdings" charset="2"/>
              <a:buChar char=""/>
            </a:pPr>
            <a:r>
              <a:rPr b="0" lang="tr-TR" sz="2000" spc="-1" strike="noStrike">
                <a:solidFill>
                  <a:srgbClr val="404040"/>
                </a:solidFill>
                <a:latin typeface="Trebuchet MS"/>
              </a:rPr>
              <a:t>Sixth Outline Level</a:t>
            </a:r>
            <a:endParaRPr b="0" lang="tr-TR" sz="2000" spc="-1" strike="noStrike">
              <a:solidFill>
                <a:srgbClr val="404040"/>
              </a:solidFill>
              <a:latin typeface="Trebuchet MS"/>
            </a:endParaRPr>
          </a:p>
          <a:p>
            <a:pPr lvl="6" marL="3024000" indent="-216000">
              <a:spcBef>
                <a:spcPts val="283"/>
              </a:spcBef>
              <a:buClr>
                <a:srgbClr val="000000"/>
              </a:buClr>
              <a:buSzPct val="45000"/>
              <a:buFont typeface="Wingdings" charset="2"/>
              <a:buChar char=""/>
            </a:pPr>
            <a:r>
              <a:rPr b="0" lang="tr-TR" sz="2000" spc="-1" strike="noStrike">
                <a:solidFill>
                  <a:srgbClr val="404040"/>
                </a:solidFill>
                <a:latin typeface="Trebuchet MS"/>
              </a:rPr>
              <a:t>Seventh Outline Level</a:t>
            </a:r>
            <a:endParaRPr b="0" lang="tr-TR" sz="2000" spc="-1" strike="noStrike">
              <a:solidFill>
                <a:srgbClr val="404040"/>
              </a:solidFill>
              <a:latin typeface="Trebuchet MS"/>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9cd4ff"/>
            </a:gs>
            <a:gs pos="100000">
              <a:srgbClr val="5bb9ff"/>
            </a:gs>
          </a:gsLst>
          <a:path path="circle">
            <a:fillToRect l="50000" t="25000" r="50000" b="75000"/>
          </a:path>
        </a:gradFill>
      </p:bgPr>
    </p:bg>
    <p:spTree>
      <p:nvGrpSpPr>
        <p:cNvPr id="1" name=""/>
        <p:cNvGrpSpPr/>
        <p:nvPr/>
      </p:nvGrpSpPr>
      <p:grpSpPr>
        <a:xfrm>
          <a:off x="0" y="0"/>
          <a:ext cx="0" cy="0"/>
          <a:chOff x="0" y="0"/>
          <a:chExt cx="0" cy="0"/>
        </a:xfrm>
      </p:grpSpPr>
      <p:sp>
        <p:nvSpPr>
          <p:cNvPr id="49" name="Rectangle 6"/>
          <p:cNvSpPr/>
          <p:nvPr/>
        </p:nvSpPr>
        <p:spPr>
          <a:xfrm>
            <a:off x="0" y="5105520"/>
            <a:ext cx="9143640" cy="1752120"/>
          </a:xfrm>
          <a:prstGeom prst="rect">
            <a:avLst/>
          </a:prstGeom>
          <a:gradFill rotWithShape="0">
            <a:gsLst>
              <a:gs pos="0">
                <a:srgbClr val="ffffff">
                  <a:alpha val="91372"/>
                </a:srgbClr>
              </a:gs>
              <a:gs pos="100000">
                <a:srgbClr val="b4dcfa">
                  <a:alpha val="79215"/>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p:style>
      </p:sp>
      <p:sp>
        <p:nvSpPr>
          <p:cNvPr id="50" name="Rectangle 7"/>
          <p:cNvSpPr/>
          <p:nvPr/>
        </p:nvSpPr>
        <p:spPr>
          <a:xfrm>
            <a:off x="0" y="0"/>
            <a:ext cx="9143640" cy="5105160"/>
          </a:xfrm>
          <a:prstGeom prst="rect">
            <a:avLst/>
          </a:prstGeom>
          <a:gradFill rotWithShape="0">
            <a:gsLst>
              <a:gs pos="0">
                <a:srgbClr val="ffffff">
                  <a:alpha val="89019"/>
                </a:srgbClr>
              </a:gs>
              <a:gs pos="100000">
                <a:srgbClr val="b4dcfa">
                  <a:alpha val="79215"/>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p:style>
      </p:sp>
      <p:sp>
        <p:nvSpPr>
          <p:cNvPr id="51" name="Rectangle 8"/>
          <p:cNvSpPr/>
          <p:nvPr/>
        </p:nvSpPr>
        <p:spPr>
          <a:xfrm>
            <a:off x="0" y="3768480"/>
            <a:ext cx="9143640" cy="2285640"/>
          </a:xfrm>
          <a:prstGeom prst="rect">
            <a:avLst/>
          </a:prstGeom>
          <a:gradFill rotWithShape="0">
            <a:gsLst>
              <a:gs pos="0">
                <a:srgbClr val="b4dcfa">
                  <a:alpha val="60000"/>
                </a:srgbClr>
              </a:gs>
              <a:gs pos="100000">
                <a:srgbClr val="ffffff">
                  <a:alpha val="0"/>
                </a:srgb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52" name="Oval 9"/>
          <p:cNvSpPr/>
          <p:nvPr/>
        </p:nvSpPr>
        <p:spPr>
          <a:xfrm>
            <a:off x="0" y="1600200"/>
            <a:ext cx="9143640" cy="5105160"/>
          </a:xfrm>
          <a:prstGeom prst="ellipse">
            <a:avLst/>
          </a:prstGeom>
          <a:gradFill rotWithShape="0">
            <a:gsLst>
              <a:gs pos="0">
                <a:srgbClr val="ffffff"/>
              </a:gs>
              <a:gs pos="100000">
                <a:srgbClr val="ffffff">
                  <a:alpha val="0"/>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p:style>
      </p:sp>
      <p:sp>
        <p:nvSpPr>
          <p:cNvPr id="53" name="PlaceHolder 1"/>
          <p:cNvSpPr>
            <a:spLocks noGrp="1"/>
          </p:cNvSpPr>
          <p:nvPr>
            <p:ph type="dt" idx="4"/>
          </p:nvPr>
        </p:nvSpPr>
        <p:spPr>
          <a:xfrm>
            <a:off x="6172200" y="6172200"/>
            <a:ext cx="2514240" cy="364680"/>
          </a:xfrm>
          <a:prstGeom prst="rect">
            <a:avLst/>
          </a:prstGeom>
          <a:noFill/>
          <a:ln w="0">
            <a:noFill/>
          </a:ln>
        </p:spPr>
        <p:txBody>
          <a:bodyPr anchor="ctr">
            <a:noAutofit/>
          </a:bodyPr>
          <a:lstStyle>
            <a:lvl1pPr algn="r">
              <a:lnSpc>
                <a:spcPct val="100000"/>
              </a:lnSpc>
              <a:buNone/>
              <a:defRPr b="1" lang="tr-TR" sz="1100" spc="-1" strike="noStrike">
                <a:solidFill>
                  <a:srgbClr val="808080"/>
                </a:solidFill>
                <a:latin typeface="Trebuchet MS"/>
              </a:defRPr>
            </a:lvl1pPr>
          </a:lstStyle>
          <a:p>
            <a:pPr algn="r">
              <a:lnSpc>
                <a:spcPct val="100000"/>
              </a:lnSpc>
              <a:buNone/>
            </a:pPr>
            <a:r>
              <a:rPr b="1" lang="tr-TR" sz="1100" spc="-1" strike="noStrike">
                <a:solidFill>
                  <a:srgbClr val="808080"/>
                </a:solidFill>
                <a:latin typeface="Trebuchet MS"/>
              </a:rPr>
              <a:t>&lt;date/time&gt;</a:t>
            </a:r>
            <a:endParaRPr b="0" lang="en-US" sz="1100" spc="-1" strike="noStrike">
              <a:latin typeface="Times New Roman"/>
            </a:endParaRPr>
          </a:p>
        </p:txBody>
      </p:sp>
      <p:sp>
        <p:nvSpPr>
          <p:cNvPr id="54" name="PlaceHolder 2"/>
          <p:cNvSpPr>
            <a:spLocks noGrp="1"/>
          </p:cNvSpPr>
          <p:nvPr>
            <p:ph type="ftr" idx="5"/>
          </p:nvPr>
        </p:nvSpPr>
        <p:spPr>
          <a:xfrm>
            <a:off x="457200" y="6172200"/>
            <a:ext cx="3352320" cy="3646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55" name="PlaceHolder 3"/>
          <p:cNvSpPr>
            <a:spLocks noGrp="1"/>
          </p:cNvSpPr>
          <p:nvPr>
            <p:ph type="sldNum" idx="6"/>
          </p:nvPr>
        </p:nvSpPr>
        <p:spPr>
          <a:xfrm>
            <a:off x="3809880" y="6172200"/>
            <a:ext cx="1828440" cy="364680"/>
          </a:xfrm>
          <a:prstGeom prst="rect">
            <a:avLst/>
          </a:prstGeom>
          <a:noFill/>
          <a:ln w="0">
            <a:noFill/>
          </a:ln>
        </p:spPr>
        <p:txBody>
          <a:bodyPr anchor="ctr">
            <a:noAutofit/>
          </a:bodyPr>
          <a:lstStyle>
            <a:lvl1pPr algn="ctr">
              <a:lnSpc>
                <a:spcPct val="100000"/>
              </a:lnSpc>
              <a:buNone/>
              <a:defRPr b="1" lang="tr-TR" sz="1200" spc="-1" strike="noStrike">
                <a:solidFill>
                  <a:srgbClr val="808080"/>
                </a:solidFill>
                <a:latin typeface="Trebuchet MS"/>
              </a:defRPr>
            </a:lvl1pPr>
          </a:lstStyle>
          <a:p>
            <a:pPr algn="ctr">
              <a:lnSpc>
                <a:spcPct val="100000"/>
              </a:lnSpc>
              <a:buNone/>
            </a:pPr>
            <a:fld id="{5685C867-14D8-4941-89EA-F7B843A23B5E}" type="slidenum">
              <a:rPr b="1" lang="tr-TR" sz="1200" spc="-1" strike="noStrike">
                <a:solidFill>
                  <a:srgbClr val="808080"/>
                </a:solidFill>
                <a:latin typeface="Trebuchet MS"/>
              </a:rPr>
              <a:t>&lt;number&gt;</a:t>
            </a:fld>
            <a:endParaRPr b="0" lang="en-US" sz="1200" spc="-1" strike="noStrike">
              <a:latin typeface="Times New Roman"/>
            </a:endParaRPr>
          </a:p>
        </p:txBody>
      </p:sp>
      <p:sp>
        <p:nvSpPr>
          <p:cNvPr id="56" name="PlaceHolder 4"/>
          <p:cNvSpPr>
            <a:spLocks noGrp="1"/>
          </p:cNvSpPr>
          <p:nvPr>
            <p:ph type="title"/>
          </p:nvPr>
        </p:nvSpPr>
        <p:spPr>
          <a:xfrm>
            <a:off x="1793160" y="4372200"/>
            <a:ext cx="6512040" cy="1142640"/>
          </a:xfrm>
          <a:prstGeom prst="rect">
            <a:avLst/>
          </a:prstGeom>
          <a:noFill/>
          <a:ln w="0">
            <a:noFill/>
          </a:ln>
        </p:spPr>
        <p:txBody>
          <a:bodyPr anchor="t">
            <a:noAutofit/>
          </a:bodyPr>
          <a:p>
            <a:pPr marL="320040" indent="-320040" algn="r">
              <a:lnSpc>
                <a:spcPct val="100000"/>
              </a:lnSpc>
              <a:buClr>
                <a:srgbClr val="c3260c"/>
              </a:buClr>
              <a:buSzPct val="128000"/>
              <a:buFont typeface="Georgia"/>
              <a:buChar char="*"/>
            </a:pPr>
            <a:r>
              <a:rPr b="1" lang="tr-TR" sz="4600" spc="-1" strike="noStrike">
                <a:latin typeface="Trebuchet MS"/>
              </a:rPr>
              <a:t>Asıl başlık stili için </a:t>
            </a:r>
            <a:r>
              <a:rPr b="1" lang="tr-TR" sz="4600" spc="-1" strike="noStrike">
                <a:latin typeface="Trebuchet MS"/>
              </a:rPr>
              <a:t>tıklatın</a:t>
            </a:r>
            <a:endParaRPr b="0" lang="tr-TR" sz="4600" spc="-1" strike="noStrike">
              <a:solidFill>
                <a:srgbClr val="000000"/>
              </a:solidFill>
              <a:latin typeface="Trebuchet MS"/>
            </a:endParaRPr>
          </a:p>
        </p:txBody>
      </p:sp>
      <p:sp>
        <p:nvSpPr>
          <p:cNvPr id="57" name="PlaceHolder 5"/>
          <p:cNvSpPr>
            <a:spLocks noGrp="1"/>
          </p:cNvSpPr>
          <p:nvPr>
            <p:ph type="body"/>
          </p:nvPr>
        </p:nvSpPr>
        <p:spPr>
          <a:xfrm>
            <a:off x="1143000" y="731520"/>
            <a:ext cx="6400440" cy="3474360"/>
          </a:xfrm>
          <a:prstGeom prst="rect">
            <a:avLst/>
          </a:prstGeom>
          <a:noFill/>
          <a:ln w="0">
            <a:noFill/>
          </a:ln>
        </p:spPr>
        <p:txBody>
          <a:bodyPr anchor="t">
            <a:noAutofit/>
          </a:bodyPr>
          <a:p>
            <a:pPr marL="228600" indent="-182880">
              <a:lnSpc>
                <a:spcPct val="100000"/>
              </a:lnSpc>
              <a:spcBef>
                <a:spcPts val="439"/>
              </a:spcBef>
              <a:spcAft>
                <a:spcPts val="300"/>
              </a:spcAft>
              <a:buClr>
                <a:srgbClr val="c3260c"/>
              </a:buClr>
              <a:buSzPct val="130000"/>
              <a:buFont typeface="Georgia"/>
              <a:buChar char="*"/>
            </a:pPr>
            <a:r>
              <a:rPr b="0" lang="tr-TR" sz="2200" spc="-1" strike="noStrike">
                <a:solidFill>
                  <a:srgbClr val="404040"/>
                </a:solidFill>
                <a:latin typeface="Trebuchet MS"/>
              </a:rPr>
              <a:t>Asıl metin stillerini düzenlemek için tıklatın</a:t>
            </a:r>
            <a:endParaRPr b="0" lang="tr-TR" sz="2200" spc="-1" strike="noStrike">
              <a:solidFill>
                <a:srgbClr val="404040"/>
              </a:solidFill>
              <a:latin typeface="Trebuchet MS"/>
            </a:endParaRPr>
          </a:p>
          <a:p>
            <a:pPr lvl="1" marL="548640" indent="-182880">
              <a:lnSpc>
                <a:spcPct val="100000"/>
              </a:lnSpc>
              <a:spcBef>
                <a:spcPts val="400"/>
              </a:spcBef>
              <a:spcAft>
                <a:spcPts val="300"/>
              </a:spcAft>
              <a:buClr>
                <a:srgbClr val="c3260c"/>
              </a:buClr>
              <a:buSzPct val="130000"/>
              <a:buFont typeface="Georgia"/>
              <a:buChar char="*"/>
            </a:pPr>
            <a:r>
              <a:rPr b="0" lang="tr-TR" sz="2000" spc="-1" strike="noStrike">
                <a:solidFill>
                  <a:srgbClr val="404040"/>
                </a:solidFill>
                <a:latin typeface="Trebuchet MS"/>
              </a:rPr>
              <a:t>İkinci düzey</a:t>
            </a:r>
            <a:endParaRPr b="0" lang="tr-TR" sz="2000" spc="-1" strike="noStrike">
              <a:solidFill>
                <a:srgbClr val="404040"/>
              </a:solidFill>
              <a:latin typeface="Trebuchet MS"/>
            </a:endParaRPr>
          </a:p>
          <a:p>
            <a:pPr lvl="2" marL="822960" indent="-182880">
              <a:lnSpc>
                <a:spcPct val="100000"/>
              </a:lnSpc>
              <a:spcBef>
                <a:spcPts val="360"/>
              </a:spcBef>
              <a:spcAft>
                <a:spcPts val="300"/>
              </a:spcAft>
              <a:buClr>
                <a:srgbClr val="c3260c"/>
              </a:buClr>
              <a:buSzPct val="130000"/>
              <a:buFont typeface="Georgia"/>
              <a:buChar char="*"/>
            </a:pPr>
            <a:r>
              <a:rPr b="0" lang="tr-TR" sz="1800" spc="-1" strike="noStrike">
                <a:solidFill>
                  <a:srgbClr val="404040"/>
                </a:solidFill>
                <a:latin typeface="Trebuchet MS"/>
              </a:rPr>
              <a:t>Üçüncü düzey</a:t>
            </a:r>
            <a:endParaRPr b="0" lang="tr-TR" sz="1800" spc="-1" strike="noStrike">
              <a:solidFill>
                <a:srgbClr val="404040"/>
              </a:solidFill>
              <a:latin typeface="Trebuchet MS"/>
            </a:endParaRPr>
          </a:p>
          <a:p>
            <a:pPr lvl="3" marL="1097280" indent="-182880">
              <a:lnSpc>
                <a:spcPct val="100000"/>
              </a:lnSpc>
              <a:spcBef>
                <a:spcPts val="320"/>
              </a:spcBef>
              <a:spcAft>
                <a:spcPts val="300"/>
              </a:spcAft>
              <a:buClr>
                <a:srgbClr val="c3260c"/>
              </a:buClr>
              <a:buSzPct val="130000"/>
              <a:buFont typeface="Georgia"/>
              <a:buChar char="*"/>
            </a:pPr>
            <a:r>
              <a:rPr b="0" lang="tr-TR" sz="1600" spc="-1" strike="noStrike">
                <a:solidFill>
                  <a:srgbClr val="404040"/>
                </a:solidFill>
                <a:latin typeface="Trebuchet MS"/>
              </a:rPr>
              <a:t>Dördüncü düzey</a:t>
            </a:r>
            <a:endParaRPr b="0" lang="tr-TR" sz="1600" spc="-1" strike="noStrike">
              <a:solidFill>
                <a:srgbClr val="404040"/>
              </a:solidFill>
              <a:latin typeface="Trebuchet MS"/>
            </a:endParaRPr>
          </a:p>
          <a:p>
            <a:pPr lvl="4" marL="1389960" indent="-182880">
              <a:lnSpc>
                <a:spcPct val="100000"/>
              </a:lnSpc>
              <a:spcBef>
                <a:spcPts val="281"/>
              </a:spcBef>
              <a:spcAft>
                <a:spcPts val="300"/>
              </a:spcAft>
              <a:buClr>
                <a:srgbClr val="c3260c"/>
              </a:buClr>
              <a:buSzPct val="130000"/>
              <a:buFont typeface="Georgia"/>
              <a:buChar char="*"/>
            </a:pPr>
            <a:r>
              <a:rPr b="0" lang="tr-TR" sz="1400" spc="-1" strike="noStrike">
                <a:solidFill>
                  <a:srgbClr val="404040"/>
                </a:solidFill>
                <a:latin typeface="Trebuchet MS"/>
              </a:rPr>
              <a:t>Beşinci düzey</a:t>
            </a:r>
            <a:endParaRPr b="0" lang="tr-TR" sz="1400" spc="-1" strike="noStrike">
              <a:solidFill>
                <a:srgbClr val="404040"/>
              </a:solidFill>
              <a:latin typeface="Trebuchet MS"/>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9cd4ff"/>
            </a:gs>
            <a:gs pos="100000">
              <a:srgbClr val="5bb9ff"/>
            </a:gs>
          </a:gsLst>
          <a:path path="circle">
            <a:fillToRect l="50000" t="25000" r="50000" b="75000"/>
          </a:path>
        </a:gradFill>
      </p:bgPr>
    </p:bg>
    <p:spTree>
      <p:nvGrpSpPr>
        <p:cNvPr id="1" name=""/>
        <p:cNvGrpSpPr/>
        <p:nvPr/>
      </p:nvGrpSpPr>
      <p:grpSpPr>
        <a:xfrm>
          <a:off x="0" y="0"/>
          <a:ext cx="0" cy="0"/>
          <a:chOff x="0" y="0"/>
          <a:chExt cx="0" cy="0"/>
        </a:xfrm>
      </p:grpSpPr>
      <p:sp>
        <p:nvSpPr>
          <p:cNvPr id="94" name="Rectangle 6"/>
          <p:cNvSpPr/>
          <p:nvPr/>
        </p:nvSpPr>
        <p:spPr>
          <a:xfrm>
            <a:off x="0" y="5105520"/>
            <a:ext cx="9143640" cy="1752120"/>
          </a:xfrm>
          <a:prstGeom prst="rect">
            <a:avLst/>
          </a:prstGeom>
          <a:gradFill rotWithShape="0">
            <a:gsLst>
              <a:gs pos="0">
                <a:srgbClr val="ffffff">
                  <a:alpha val="91372"/>
                </a:srgbClr>
              </a:gs>
              <a:gs pos="100000">
                <a:srgbClr val="b4dcfa">
                  <a:alpha val="79215"/>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p:style>
      </p:sp>
      <p:sp>
        <p:nvSpPr>
          <p:cNvPr id="95" name="Rectangle 7"/>
          <p:cNvSpPr/>
          <p:nvPr/>
        </p:nvSpPr>
        <p:spPr>
          <a:xfrm>
            <a:off x="0" y="0"/>
            <a:ext cx="9143640" cy="5105160"/>
          </a:xfrm>
          <a:prstGeom prst="rect">
            <a:avLst/>
          </a:prstGeom>
          <a:gradFill rotWithShape="0">
            <a:gsLst>
              <a:gs pos="0">
                <a:srgbClr val="ffffff">
                  <a:alpha val="89019"/>
                </a:srgbClr>
              </a:gs>
              <a:gs pos="100000">
                <a:srgbClr val="b4dcfa">
                  <a:alpha val="79215"/>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p:style>
      </p:sp>
      <p:sp>
        <p:nvSpPr>
          <p:cNvPr id="96" name="Rectangle 8"/>
          <p:cNvSpPr/>
          <p:nvPr/>
        </p:nvSpPr>
        <p:spPr>
          <a:xfrm>
            <a:off x="0" y="3768480"/>
            <a:ext cx="9143640" cy="2285640"/>
          </a:xfrm>
          <a:prstGeom prst="rect">
            <a:avLst/>
          </a:prstGeom>
          <a:gradFill rotWithShape="0">
            <a:gsLst>
              <a:gs pos="0">
                <a:srgbClr val="b4dcfa">
                  <a:alpha val="60000"/>
                </a:srgbClr>
              </a:gs>
              <a:gs pos="100000">
                <a:srgbClr val="ffffff">
                  <a:alpha val="0"/>
                </a:srgb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97" name="Oval 9"/>
          <p:cNvSpPr/>
          <p:nvPr/>
        </p:nvSpPr>
        <p:spPr>
          <a:xfrm>
            <a:off x="0" y="1600200"/>
            <a:ext cx="9143640" cy="5105160"/>
          </a:xfrm>
          <a:prstGeom prst="ellipse">
            <a:avLst/>
          </a:prstGeom>
          <a:gradFill rotWithShape="0">
            <a:gsLst>
              <a:gs pos="0">
                <a:srgbClr val="ffffff"/>
              </a:gs>
              <a:gs pos="100000">
                <a:srgbClr val="ffffff">
                  <a:alpha val="0"/>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p:style>
      </p:sp>
      <p:sp>
        <p:nvSpPr>
          <p:cNvPr id="98" name="PlaceHolder 1"/>
          <p:cNvSpPr>
            <a:spLocks noGrp="1"/>
          </p:cNvSpPr>
          <p:nvPr>
            <p:ph type="dt" idx="7"/>
          </p:nvPr>
        </p:nvSpPr>
        <p:spPr>
          <a:xfrm>
            <a:off x="6172200" y="6172200"/>
            <a:ext cx="2514240" cy="364680"/>
          </a:xfrm>
          <a:prstGeom prst="rect">
            <a:avLst/>
          </a:prstGeom>
          <a:noFill/>
          <a:ln w="0">
            <a:noFill/>
          </a:ln>
        </p:spPr>
        <p:txBody>
          <a:bodyPr anchor="ctr">
            <a:noAutofit/>
          </a:bodyPr>
          <a:lstStyle>
            <a:lvl1pPr algn="r">
              <a:lnSpc>
                <a:spcPct val="100000"/>
              </a:lnSpc>
              <a:buNone/>
              <a:defRPr b="1" lang="tr-TR" sz="1100" spc="-1" strike="noStrike">
                <a:solidFill>
                  <a:srgbClr val="808080"/>
                </a:solidFill>
                <a:latin typeface="Trebuchet MS"/>
              </a:defRPr>
            </a:lvl1pPr>
          </a:lstStyle>
          <a:p>
            <a:pPr algn="r">
              <a:lnSpc>
                <a:spcPct val="100000"/>
              </a:lnSpc>
              <a:buNone/>
            </a:pPr>
            <a:r>
              <a:rPr b="1" lang="tr-TR" sz="1100" spc="-1" strike="noStrike">
                <a:solidFill>
                  <a:srgbClr val="808080"/>
                </a:solidFill>
                <a:latin typeface="Trebuchet MS"/>
              </a:rPr>
              <a:t>&lt;date/time&gt;</a:t>
            </a:r>
            <a:endParaRPr b="0" lang="en-US" sz="1100" spc="-1" strike="noStrike">
              <a:latin typeface="Times New Roman"/>
            </a:endParaRPr>
          </a:p>
        </p:txBody>
      </p:sp>
      <p:sp>
        <p:nvSpPr>
          <p:cNvPr id="99" name="PlaceHolder 2"/>
          <p:cNvSpPr>
            <a:spLocks noGrp="1"/>
          </p:cNvSpPr>
          <p:nvPr>
            <p:ph type="ftr" idx="8"/>
          </p:nvPr>
        </p:nvSpPr>
        <p:spPr>
          <a:xfrm>
            <a:off x="457200" y="6172200"/>
            <a:ext cx="3352320" cy="3646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100" name="PlaceHolder 3"/>
          <p:cNvSpPr>
            <a:spLocks noGrp="1"/>
          </p:cNvSpPr>
          <p:nvPr>
            <p:ph type="sldNum" idx="9"/>
          </p:nvPr>
        </p:nvSpPr>
        <p:spPr>
          <a:xfrm>
            <a:off x="3809880" y="6172200"/>
            <a:ext cx="1828440" cy="364680"/>
          </a:xfrm>
          <a:prstGeom prst="rect">
            <a:avLst/>
          </a:prstGeom>
          <a:noFill/>
          <a:ln w="0">
            <a:noFill/>
          </a:ln>
        </p:spPr>
        <p:txBody>
          <a:bodyPr anchor="ctr">
            <a:noAutofit/>
          </a:bodyPr>
          <a:lstStyle>
            <a:lvl1pPr algn="ctr">
              <a:lnSpc>
                <a:spcPct val="100000"/>
              </a:lnSpc>
              <a:buNone/>
              <a:defRPr b="1" lang="tr-TR" sz="1200" spc="-1" strike="noStrike">
                <a:solidFill>
                  <a:srgbClr val="808080"/>
                </a:solidFill>
                <a:latin typeface="Trebuchet MS"/>
              </a:defRPr>
            </a:lvl1pPr>
          </a:lstStyle>
          <a:p>
            <a:pPr algn="ctr">
              <a:lnSpc>
                <a:spcPct val="100000"/>
              </a:lnSpc>
              <a:buNone/>
            </a:pPr>
            <a:fld id="{DD29A012-D324-4BD0-A24A-1E76F6CB6F24}" type="slidenum">
              <a:rPr b="1" lang="tr-TR" sz="1200" spc="-1" strike="noStrike">
                <a:solidFill>
                  <a:srgbClr val="808080"/>
                </a:solidFill>
                <a:latin typeface="Trebuchet MS"/>
              </a:rPr>
              <a:t>&lt;number&gt;</a:t>
            </a:fld>
            <a:endParaRPr b="0" lang="en-US" sz="1200" spc="-1" strike="noStrike">
              <a:latin typeface="Times New Roman"/>
            </a:endParaRPr>
          </a:p>
        </p:txBody>
      </p:sp>
      <p:sp>
        <p:nvSpPr>
          <p:cNvPr id="101"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r>
              <a:rPr b="0" lang="tr-TR" sz="1800" spc="-1" strike="noStrike">
                <a:solidFill>
                  <a:srgbClr val="000000"/>
                </a:solidFill>
                <a:latin typeface="Trebuchet MS"/>
              </a:rPr>
              <a:t>Click to edit </a:t>
            </a:r>
            <a:r>
              <a:rPr b="0" lang="tr-TR" sz="1800" spc="-1" strike="noStrike">
                <a:solidFill>
                  <a:srgbClr val="000000"/>
                </a:solidFill>
                <a:latin typeface="Trebuchet MS"/>
              </a:rPr>
              <a:t>the title text </a:t>
            </a:r>
            <a:r>
              <a:rPr b="0" lang="tr-TR" sz="1800" spc="-1" strike="noStrike">
                <a:solidFill>
                  <a:srgbClr val="000000"/>
                </a:solidFill>
                <a:latin typeface="Trebuchet MS"/>
              </a:rPr>
              <a:t>format</a:t>
            </a:r>
            <a:endParaRPr b="0" lang="tr-TR" sz="1800" spc="-1" strike="noStrike">
              <a:solidFill>
                <a:srgbClr val="000000"/>
              </a:solidFill>
              <a:latin typeface="Trebuchet MS"/>
            </a:endParaRPr>
          </a:p>
        </p:txBody>
      </p:sp>
      <p:sp>
        <p:nvSpPr>
          <p:cNvPr id="102"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tr-TR" sz="2200" spc="-1" strike="noStrike">
                <a:solidFill>
                  <a:srgbClr val="404040"/>
                </a:solidFill>
                <a:latin typeface="Trebuchet MS"/>
              </a:rPr>
              <a:t>Click to edit the outline text format</a:t>
            </a:r>
            <a:endParaRPr b="0" lang="tr-TR" sz="2200" spc="-1" strike="noStrike">
              <a:solidFill>
                <a:srgbClr val="404040"/>
              </a:solidFill>
              <a:latin typeface="Trebuchet MS"/>
            </a:endParaRPr>
          </a:p>
          <a:p>
            <a:pPr lvl="1" marL="864000" indent="-324000">
              <a:spcBef>
                <a:spcPts val="1134"/>
              </a:spcBef>
              <a:buClr>
                <a:srgbClr val="000000"/>
              </a:buClr>
              <a:buSzPct val="75000"/>
              <a:buFont typeface="Symbol" charset="2"/>
              <a:buChar char=""/>
            </a:pPr>
            <a:r>
              <a:rPr b="0" lang="tr-TR" sz="1800" spc="-1" strike="noStrike">
                <a:solidFill>
                  <a:srgbClr val="404040"/>
                </a:solidFill>
                <a:latin typeface="Trebuchet MS"/>
              </a:rPr>
              <a:t>Second Outline Level</a:t>
            </a:r>
            <a:endParaRPr b="0" lang="tr-TR" sz="1800" spc="-1" strike="noStrike">
              <a:solidFill>
                <a:srgbClr val="404040"/>
              </a:solidFill>
              <a:latin typeface="Trebuchet MS"/>
            </a:endParaRPr>
          </a:p>
          <a:p>
            <a:pPr lvl="2" marL="1296000" indent="-288000">
              <a:spcBef>
                <a:spcPts val="850"/>
              </a:spcBef>
              <a:buClr>
                <a:srgbClr val="000000"/>
              </a:buClr>
              <a:buSzPct val="45000"/>
              <a:buFont typeface="Wingdings" charset="2"/>
              <a:buChar char=""/>
            </a:pPr>
            <a:r>
              <a:rPr b="0" lang="tr-TR" sz="1600" spc="-1" strike="noStrike">
                <a:solidFill>
                  <a:srgbClr val="404040"/>
                </a:solidFill>
                <a:latin typeface="Trebuchet MS"/>
              </a:rPr>
              <a:t>Third Outline Level</a:t>
            </a:r>
            <a:endParaRPr b="0" lang="tr-TR" sz="1600" spc="-1" strike="noStrike">
              <a:solidFill>
                <a:srgbClr val="404040"/>
              </a:solidFill>
              <a:latin typeface="Trebuchet MS"/>
            </a:endParaRPr>
          </a:p>
          <a:p>
            <a:pPr lvl="3" marL="1728000" indent="-216000">
              <a:spcBef>
                <a:spcPts val="567"/>
              </a:spcBef>
              <a:buClr>
                <a:srgbClr val="000000"/>
              </a:buClr>
              <a:buSzPct val="75000"/>
              <a:buFont typeface="Symbol" charset="2"/>
              <a:buChar char=""/>
            </a:pPr>
            <a:r>
              <a:rPr b="0" lang="tr-TR" sz="1400" spc="-1" strike="noStrike">
                <a:solidFill>
                  <a:srgbClr val="404040"/>
                </a:solidFill>
                <a:latin typeface="Trebuchet MS"/>
              </a:rPr>
              <a:t>Fourth Outline Level</a:t>
            </a:r>
            <a:endParaRPr b="0" lang="tr-TR" sz="1400" spc="-1" strike="noStrike">
              <a:solidFill>
                <a:srgbClr val="404040"/>
              </a:solidFill>
              <a:latin typeface="Trebuchet MS"/>
            </a:endParaRPr>
          </a:p>
          <a:p>
            <a:pPr lvl="4" marL="2160000" indent="-216000">
              <a:spcBef>
                <a:spcPts val="283"/>
              </a:spcBef>
              <a:buClr>
                <a:srgbClr val="000000"/>
              </a:buClr>
              <a:buSzPct val="45000"/>
              <a:buFont typeface="Wingdings" charset="2"/>
              <a:buChar char=""/>
            </a:pPr>
            <a:r>
              <a:rPr b="0" lang="tr-TR" sz="2000" spc="-1" strike="noStrike">
                <a:solidFill>
                  <a:srgbClr val="404040"/>
                </a:solidFill>
                <a:latin typeface="Trebuchet MS"/>
              </a:rPr>
              <a:t>Fifth Outline Level</a:t>
            </a:r>
            <a:endParaRPr b="0" lang="tr-TR" sz="2000" spc="-1" strike="noStrike">
              <a:solidFill>
                <a:srgbClr val="404040"/>
              </a:solidFill>
              <a:latin typeface="Trebuchet MS"/>
            </a:endParaRPr>
          </a:p>
          <a:p>
            <a:pPr lvl="5" marL="2592000" indent="-216000">
              <a:spcBef>
                <a:spcPts val="283"/>
              </a:spcBef>
              <a:buClr>
                <a:srgbClr val="000000"/>
              </a:buClr>
              <a:buSzPct val="45000"/>
              <a:buFont typeface="Wingdings" charset="2"/>
              <a:buChar char=""/>
            </a:pPr>
            <a:r>
              <a:rPr b="0" lang="tr-TR" sz="2000" spc="-1" strike="noStrike">
                <a:solidFill>
                  <a:srgbClr val="404040"/>
                </a:solidFill>
                <a:latin typeface="Trebuchet MS"/>
              </a:rPr>
              <a:t>Sixth Outline Level</a:t>
            </a:r>
            <a:endParaRPr b="0" lang="tr-TR" sz="2000" spc="-1" strike="noStrike">
              <a:solidFill>
                <a:srgbClr val="404040"/>
              </a:solidFill>
              <a:latin typeface="Trebuchet MS"/>
            </a:endParaRPr>
          </a:p>
          <a:p>
            <a:pPr lvl="6" marL="3024000" indent="-216000">
              <a:spcBef>
                <a:spcPts val="283"/>
              </a:spcBef>
              <a:buClr>
                <a:srgbClr val="000000"/>
              </a:buClr>
              <a:buSzPct val="45000"/>
              <a:buFont typeface="Wingdings" charset="2"/>
              <a:buChar char=""/>
            </a:pPr>
            <a:r>
              <a:rPr b="0" lang="tr-TR" sz="2000" spc="-1" strike="noStrike">
                <a:solidFill>
                  <a:srgbClr val="404040"/>
                </a:solidFill>
                <a:latin typeface="Trebuchet MS"/>
              </a:rPr>
              <a:t>Seventh Outline Level</a:t>
            </a:r>
            <a:endParaRPr b="0" lang="tr-TR" sz="2000" spc="-1" strike="noStrike">
              <a:solidFill>
                <a:srgbClr val="404040"/>
              </a:solidFill>
              <a:latin typeface="Trebuchet MS"/>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9cd4ff"/>
            </a:gs>
            <a:gs pos="100000">
              <a:srgbClr val="5bb9ff"/>
            </a:gs>
          </a:gsLst>
          <a:path path="circle">
            <a:fillToRect l="50000" t="25000" r="50000" b="75000"/>
          </a:path>
        </a:gradFill>
      </p:bgPr>
    </p:bg>
    <p:spTree>
      <p:nvGrpSpPr>
        <p:cNvPr id="1" name=""/>
        <p:cNvGrpSpPr/>
        <p:nvPr/>
      </p:nvGrpSpPr>
      <p:grpSpPr>
        <a:xfrm>
          <a:off x="0" y="0"/>
          <a:ext cx="0" cy="0"/>
          <a:chOff x="0" y="0"/>
          <a:chExt cx="0" cy="0"/>
        </a:xfrm>
      </p:grpSpPr>
      <p:sp>
        <p:nvSpPr>
          <p:cNvPr id="139" name="Rectangle 6"/>
          <p:cNvSpPr/>
          <p:nvPr/>
        </p:nvSpPr>
        <p:spPr>
          <a:xfrm>
            <a:off x="0" y="5105520"/>
            <a:ext cx="9143640" cy="1752120"/>
          </a:xfrm>
          <a:prstGeom prst="rect">
            <a:avLst/>
          </a:prstGeom>
          <a:gradFill rotWithShape="0">
            <a:gsLst>
              <a:gs pos="0">
                <a:srgbClr val="ffffff">
                  <a:alpha val="91372"/>
                </a:srgbClr>
              </a:gs>
              <a:gs pos="100000">
                <a:srgbClr val="b4dcfa">
                  <a:alpha val="79215"/>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p:style>
      </p:sp>
      <p:sp>
        <p:nvSpPr>
          <p:cNvPr id="140" name="Rectangle 7"/>
          <p:cNvSpPr/>
          <p:nvPr/>
        </p:nvSpPr>
        <p:spPr>
          <a:xfrm>
            <a:off x="0" y="0"/>
            <a:ext cx="9143640" cy="5105160"/>
          </a:xfrm>
          <a:prstGeom prst="rect">
            <a:avLst/>
          </a:prstGeom>
          <a:gradFill rotWithShape="0">
            <a:gsLst>
              <a:gs pos="0">
                <a:srgbClr val="ffffff">
                  <a:alpha val="89019"/>
                </a:srgbClr>
              </a:gs>
              <a:gs pos="100000">
                <a:srgbClr val="b4dcfa">
                  <a:alpha val="79215"/>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p:style>
      </p:sp>
      <p:sp>
        <p:nvSpPr>
          <p:cNvPr id="141" name="Rectangle 8"/>
          <p:cNvSpPr/>
          <p:nvPr/>
        </p:nvSpPr>
        <p:spPr>
          <a:xfrm>
            <a:off x="0" y="3768480"/>
            <a:ext cx="9143640" cy="2285640"/>
          </a:xfrm>
          <a:prstGeom prst="rect">
            <a:avLst/>
          </a:prstGeom>
          <a:gradFill rotWithShape="0">
            <a:gsLst>
              <a:gs pos="0">
                <a:srgbClr val="b4dcfa">
                  <a:alpha val="60000"/>
                </a:srgbClr>
              </a:gs>
              <a:gs pos="100000">
                <a:srgbClr val="ffffff">
                  <a:alpha val="0"/>
                </a:srgb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142" name="Oval 9"/>
          <p:cNvSpPr/>
          <p:nvPr/>
        </p:nvSpPr>
        <p:spPr>
          <a:xfrm>
            <a:off x="0" y="1600200"/>
            <a:ext cx="9143640" cy="5105160"/>
          </a:xfrm>
          <a:prstGeom prst="ellipse">
            <a:avLst/>
          </a:prstGeom>
          <a:gradFill rotWithShape="0">
            <a:gsLst>
              <a:gs pos="0">
                <a:srgbClr val="ffffff"/>
              </a:gs>
              <a:gs pos="100000">
                <a:srgbClr val="ffffff">
                  <a:alpha val="0"/>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p:style>
      </p:sp>
      <p:sp>
        <p:nvSpPr>
          <p:cNvPr id="143" name="PlaceHolder 1"/>
          <p:cNvSpPr>
            <a:spLocks noGrp="1"/>
          </p:cNvSpPr>
          <p:nvPr>
            <p:ph type="title"/>
          </p:nvPr>
        </p:nvSpPr>
        <p:spPr>
          <a:xfrm>
            <a:off x="1793160" y="4372200"/>
            <a:ext cx="6512040" cy="1142640"/>
          </a:xfrm>
          <a:prstGeom prst="rect">
            <a:avLst/>
          </a:prstGeom>
          <a:noFill/>
          <a:ln w="0">
            <a:noFill/>
          </a:ln>
        </p:spPr>
        <p:txBody>
          <a:bodyPr anchor="t">
            <a:noAutofit/>
          </a:bodyPr>
          <a:p>
            <a:pPr marL="320040" indent="-320040" algn="r">
              <a:lnSpc>
                <a:spcPct val="100000"/>
              </a:lnSpc>
              <a:buClr>
                <a:srgbClr val="c3260c"/>
              </a:buClr>
              <a:buSzPct val="128000"/>
              <a:buFont typeface="Georgia"/>
              <a:buChar char="*"/>
            </a:pPr>
            <a:r>
              <a:rPr b="1" lang="tr-TR" sz="4600" spc="-1" strike="noStrike">
                <a:latin typeface="Trebuchet MS"/>
              </a:rPr>
              <a:t>Ası</a:t>
            </a:r>
            <a:r>
              <a:rPr b="1" lang="tr-TR" sz="4600" spc="-1" strike="noStrike">
                <a:latin typeface="Trebuchet MS"/>
              </a:rPr>
              <a:t>l </a:t>
            </a:r>
            <a:r>
              <a:rPr b="1" lang="tr-TR" sz="4600" spc="-1" strike="noStrike">
                <a:latin typeface="Trebuchet MS"/>
              </a:rPr>
              <a:t>baş</a:t>
            </a:r>
            <a:r>
              <a:rPr b="1" lang="tr-TR" sz="4600" spc="-1" strike="noStrike">
                <a:latin typeface="Trebuchet MS"/>
              </a:rPr>
              <a:t>lık </a:t>
            </a:r>
            <a:r>
              <a:rPr b="1" lang="tr-TR" sz="4600" spc="-1" strike="noStrike">
                <a:latin typeface="Trebuchet MS"/>
              </a:rPr>
              <a:t>stil</a:t>
            </a:r>
            <a:r>
              <a:rPr b="1" lang="tr-TR" sz="4600" spc="-1" strike="noStrike">
                <a:latin typeface="Trebuchet MS"/>
              </a:rPr>
              <a:t>i </a:t>
            </a:r>
            <a:r>
              <a:rPr b="1" lang="tr-TR" sz="4600" spc="-1" strike="noStrike">
                <a:latin typeface="Trebuchet MS"/>
              </a:rPr>
              <a:t>için </a:t>
            </a:r>
            <a:r>
              <a:rPr b="1" lang="tr-TR" sz="4600" spc="-1" strike="noStrike">
                <a:latin typeface="Trebuchet MS"/>
              </a:rPr>
              <a:t>tıkl</a:t>
            </a:r>
            <a:r>
              <a:rPr b="1" lang="tr-TR" sz="4600" spc="-1" strike="noStrike">
                <a:latin typeface="Trebuchet MS"/>
              </a:rPr>
              <a:t>atı</a:t>
            </a:r>
            <a:r>
              <a:rPr b="1" lang="tr-TR" sz="4600" spc="-1" strike="noStrike">
                <a:latin typeface="Trebuchet MS"/>
              </a:rPr>
              <a:t>n</a:t>
            </a:r>
            <a:endParaRPr b="0" lang="tr-TR" sz="4600" spc="-1" strike="noStrike">
              <a:solidFill>
                <a:srgbClr val="000000"/>
              </a:solidFill>
              <a:latin typeface="Trebuchet MS"/>
            </a:endParaRPr>
          </a:p>
        </p:txBody>
      </p:sp>
      <p:sp>
        <p:nvSpPr>
          <p:cNvPr id="144" name="PlaceHolder 2"/>
          <p:cNvSpPr>
            <a:spLocks noGrp="1"/>
          </p:cNvSpPr>
          <p:nvPr>
            <p:ph type="dt" idx="10"/>
          </p:nvPr>
        </p:nvSpPr>
        <p:spPr>
          <a:xfrm>
            <a:off x="6172200" y="6172200"/>
            <a:ext cx="2514240" cy="364680"/>
          </a:xfrm>
          <a:prstGeom prst="rect">
            <a:avLst/>
          </a:prstGeom>
          <a:noFill/>
          <a:ln w="0">
            <a:noFill/>
          </a:ln>
        </p:spPr>
        <p:txBody>
          <a:bodyPr anchor="ctr">
            <a:noAutofit/>
          </a:bodyPr>
          <a:lstStyle>
            <a:lvl1pPr algn="r">
              <a:lnSpc>
                <a:spcPct val="100000"/>
              </a:lnSpc>
              <a:buNone/>
              <a:defRPr b="1" lang="tr-TR" sz="1100" spc="-1" strike="noStrike">
                <a:solidFill>
                  <a:srgbClr val="808080"/>
                </a:solidFill>
                <a:latin typeface="Trebuchet MS"/>
              </a:defRPr>
            </a:lvl1pPr>
          </a:lstStyle>
          <a:p>
            <a:pPr algn="r">
              <a:lnSpc>
                <a:spcPct val="100000"/>
              </a:lnSpc>
              <a:buNone/>
            </a:pPr>
            <a:r>
              <a:rPr b="1" lang="tr-TR" sz="1100" spc="-1" strike="noStrike">
                <a:solidFill>
                  <a:srgbClr val="808080"/>
                </a:solidFill>
                <a:latin typeface="Trebuchet MS"/>
              </a:rPr>
              <a:t>&lt;date/time&gt;</a:t>
            </a:r>
            <a:endParaRPr b="0" lang="en-US" sz="1100" spc="-1" strike="noStrike">
              <a:latin typeface="Times New Roman"/>
            </a:endParaRPr>
          </a:p>
        </p:txBody>
      </p:sp>
      <p:sp>
        <p:nvSpPr>
          <p:cNvPr id="145" name="PlaceHolder 3"/>
          <p:cNvSpPr>
            <a:spLocks noGrp="1"/>
          </p:cNvSpPr>
          <p:nvPr>
            <p:ph type="ftr" idx="11"/>
          </p:nvPr>
        </p:nvSpPr>
        <p:spPr>
          <a:xfrm>
            <a:off x="457200" y="6172200"/>
            <a:ext cx="3352320" cy="3646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146" name="PlaceHolder 4"/>
          <p:cNvSpPr>
            <a:spLocks noGrp="1"/>
          </p:cNvSpPr>
          <p:nvPr>
            <p:ph type="sldNum" idx="12"/>
          </p:nvPr>
        </p:nvSpPr>
        <p:spPr>
          <a:xfrm>
            <a:off x="3809880" y="6172200"/>
            <a:ext cx="1828440" cy="364680"/>
          </a:xfrm>
          <a:prstGeom prst="rect">
            <a:avLst/>
          </a:prstGeom>
          <a:noFill/>
          <a:ln w="0">
            <a:noFill/>
          </a:ln>
        </p:spPr>
        <p:txBody>
          <a:bodyPr anchor="ctr">
            <a:noAutofit/>
          </a:bodyPr>
          <a:lstStyle>
            <a:lvl1pPr algn="ctr">
              <a:lnSpc>
                <a:spcPct val="100000"/>
              </a:lnSpc>
              <a:buNone/>
              <a:defRPr b="1" lang="tr-TR" sz="1200" spc="-1" strike="noStrike">
                <a:solidFill>
                  <a:srgbClr val="808080"/>
                </a:solidFill>
                <a:latin typeface="Trebuchet MS"/>
              </a:defRPr>
            </a:lvl1pPr>
          </a:lstStyle>
          <a:p>
            <a:pPr algn="ctr">
              <a:lnSpc>
                <a:spcPct val="100000"/>
              </a:lnSpc>
              <a:buNone/>
            </a:pPr>
            <a:fld id="{87475F77-7FB0-4818-95D6-F6ECAA6A01E0}" type="slidenum">
              <a:rPr b="1" lang="tr-TR" sz="1200" spc="-1" strike="noStrike">
                <a:solidFill>
                  <a:srgbClr val="808080"/>
                </a:solidFill>
                <a:latin typeface="Trebuchet MS"/>
              </a:rPr>
              <a:t>&lt;number&gt;</a:t>
            </a:fld>
            <a:endParaRPr b="0" lang="en-US" sz="1200" spc="-1" strike="noStrike">
              <a:latin typeface="Times New Roman"/>
            </a:endParaRPr>
          </a:p>
        </p:txBody>
      </p:sp>
      <p:sp>
        <p:nvSpPr>
          <p:cNvPr id="147"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tr-TR" sz="2200" spc="-1" strike="noStrike">
                <a:solidFill>
                  <a:srgbClr val="404040"/>
                </a:solidFill>
                <a:latin typeface="Trebuchet MS"/>
              </a:rPr>
              <a:t>Click to edit the outline text format</a:t>
            </a:r>
            <a:endParaRPr b="0" lang="tr-TR" sz="2200" spc="-1" strike="noStrike">
              <a:solidFill>
                <a:srgbClr val="404040"/>
              </a:solidFill>
              <a:latin typeface="Trebuchet MS"/>
            </a:endParaRPr>
          </a:p>
          <a:p>
            <a:pPr lvl="1" marL="864000" indent="-324000">
              <a:spcBef>
                <a:spcPts val="1134"/>
              </a:spcBef>
              <a:buClr>
                <a:srgbClr val="000000"/>
              </a:buClr>
              <a:buSzPct val="75000"/>
              <a:buFont typeface="Symbol" charset="2"/>
              <a:buChar char=""/>
            </a:pPr>
            <a:r>
              <a:rPr b="0" lang="tr-TR" sz="1800" spc="-1" strike="noStrike">
                <a:solidFill>
                  <a:srgbClr val="404040"/>
                </a:solidFill>
                <a:latin typeface="Trebuchet MS"/>
              </a:rPr>
              <a:t>Second Outline Level</a:t>
            </a:r>
            <a:endParaRPr b="0" lang="tr-TR" sz="1800" spc="-1" strike="noStrike">
              <a:solidFill>
                <a:srgbClr val="404040"/>
              </a:solidFill>
              <a:latin typeface="Trebuchet MS"/>
            </a:endParaRPr>
          </a:p>
          <a:p>
            <a:pPr lvl="2" marL="1296000" indent="-288000">
              <a:spcBef>
                <a:spcPts val="850"/>
              </a:spcBef>
              <a:buClr>
                <a:srgbClr val="000000"/>
              </a:buClr>
              <a:buSzPct val="45000"/>
              <a:buFont typeface="Wingdings" charset="2"/>
              <a:buChar char=""/>
            </a:pPr>
            <a:r>
              <a:rPr b="0" lang="tr-TR" sz="1600" spc="-1" strike="noStrike">
                <a:solidFill>
                  <a:srgbClr val="404040"/>
                </a:solidFill>
                <a:latin typeface="Trebuchet MS"/>
              </a:rPr>
              <a:t>Third Outline Level</a:t>
            </a:r>
            <a:endParaRPr b="0" lang="tr-TR" sz="1600" spc="-1" strike="noStrike">
              <a:solidFill>
                <a:srgbClr val="404040"/>
              </a:solidFill>
              <a:latin typeface="Trebuchet MS"/>
            </a:endParaRPr>
          </a:p>
          <a:p>
            <a:pPr lvl="3" marL="1728000" indent="-216000">
              <a:spcBef>
                <a:spcPts val="567"/>
              </a:spcBef>
              <a:buClr>
                <a:srgbClr val="000000"/>
              </a:buClr>
              <a:buSzPct val="75000"/>
              <a:buFont typeface="Symbol" charset="2"/>
              <a:buChar char=""/>
            </a:pPr>
            <a:r>
              <a:rPr b="0" lang="tr-TR" sz="1400" spc="-1" strike="noStrike">
                <a:solidFill>
                  <a:srgbClr val="404040"/>
                </a:solidFill>
                <a:latin typeface="Trebuchet MS"/>
              </a:rPr>
              <a:t>Fourth Outline Level</a:t>
            </a:r>
            <a:endParaRPr b="0" lang="tr-TR" sz="1400" spc="-1" strike="noStrike">
              <a:solidFill>
                <a:srgbClr val="404040"/>
              </a:solidFill>
              <a:latin typeface="Trebuchet MS"/>
            </a:endParaRPr>
          </a:p>
          <a:p>
            <a:pPr lvl="4" marL="2160000" indent="-216000">
              <a:spcBef>
                <a:spcPts val="283"/>
              </a:spcBef>
              <a:buClr>
                <a:srgbClr val="000000"/>
              </a:buClr>
              <a:buSzPct val="45000"/>
              <a:buFont typeface="Wingdings" charset="2"/>
              <a:buChar char=""/>
            </a:pPr>
            <a:r>
              <a:rPr b="0" lang="tr-TR" sz="2000" spc="-1" strike="noStrike">
                <a:solidFill>
                  <a:srgbClr val="404040"/>
                </a:solidFill>
                <a:latin typeface="Trebuchet MS"/>
              </a:rPr>
              <a:t>Fifth Outline Level</a:t>
            </a:r>
            <a:endParaRPr b="0" lang="tr-TR" sz="2000" spc="-1" strike="noStrike">
              <a:solidFill>
                <a:srgbClr val="404040"/>
              </a:solidFill>
              <a:latin typeface="Trebuchet MS"/>
            </a:endParaRPr>
          </a:p>
          <a:p>
            <a:pPr lvl="5" marL="2592000" indent="-216000">
              <a:spcBef>
                <a:spcPts val="283"/>
              </a:spcBef>
              <a:buClr>
                <a:srgbClr val="000000"/>
              </a:buClr>
              <a:buSzPct val="45000"/>
              <a:buFont typeface="Wingdings" charset="2"/>
              <a:buChar char=""/>
            </a:pPr>
            <a:r>
              <a:rPr b="0" lang="tr-TR" sz="2000" spc="-1" strike="noStrike">
                <a:solidFill>
                  <a:srgbClr val="404040"/>
                </a:solidFill>
                <a:latin typeface="Trebuchet MS"/>
              </a:rPr>
              <a:t>Sixth Outline Level</a:t>
            </a:r>
            <a:endParaRPr b="0" lang="tr-TR" sz="2000" spc="-1" strike="noStrike">
              <a:solidFill>
                <a:srgbClr val="404040"/>
              </a:solidFill>
              <a:latin typeface="Trebuchet MS"/>
            </a:endParaRPr>
          </a:p>
          <a:p>
            <a:pPr lvl="6" marL="3024000" indent="-216000">
              <a:spcBef>
                <a:spcPts val="283"/>
              </a:spcBef>
              <a:buClr>
                <a:srgbClr val="000000"/>
              </a:buClr>
              <a:buSzPct val="45000"/>
              <a:buFont typeface="Wingdings" charset="2"/>
              <a:buChar char=""/>
            </a:pPr>
            <a:r>
              <a:rPr b="0" lang="tr-TR" sz="2000" spc="-1" strike="noStrike">
                <a:solidFill>
                  <a:srgbClr val="404040"/>
                </a:solidFill>
                <a:latin typeface="Trebuchet MS"/>
              </a:rPr>
              <a:t>Seventh Outline Level</a:t>
            </a:r>
            <a:endParaRPr b="0" lang="tr-TR" sz="2000" spc="-1" strike="noStrike">
              <a:solidFill>
                <a:srgbClr val="404040"/>
              </a:solidFill>
              <a:latin typeface="Trebuchet MS"/>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9cd4ff"/>
            </a:gs>
            <a:gs pos="100000">
              <a:srgbClr val="5bb9ff"/>
            </a:gs>
          </a:gsLst>
          <a:path path="circle">
            <a:fillToRect l="50000" t="25000" r="50000" b="75000"/>
          </a:path>
        </a:gradFill>
      </p:bgPr>
    </p:bg>
    <p:spTree>
      <p:nvGrpSpPr>
        <p:cNvPr id="1" name=""/>
        <p:cNvGrpSpPr/>
        <p:nvPr/>
      </p:nvGrpSpPr>
      <p:grpSpPr>
        <a:xfrm>
          <a:off x="0" y="0"/>
          <a:ext cx="0" cy="0"/>
          <a:chOff x="0" y="0"/>
          <a:chExt cx="0" cy="0"/>
        </a:xfrm>
      </p:grpSpPr>
      <p:sp>
        <p:nvSpPr>
          <p:cNvPr id="184" name="Rectangle 6"/>
          <p:cNvSpPr/>
          <p:nvPr/>
        </p:nvSpPr>
        <p:spPr>
          <a:xfrm>
            <a:off x="0" y="5105520"/>
            <a:ext cx="9143640" cy="1752120"/>
          </a:xfrm>
          <a:prstGeom prst="rect">
            <a:avLst/>
          </a:prstGeom>
          <a:gradFill rotWithShape="0">
            <a:gsLst>
              <a:gs pos="0">
                <a:srgbClr val="ffffff">
                  <a:alpha val="91372"/>
                </a:srgbClr>
              </a:gs>
              <a:gs pos="100000">
                <a:srgbClr val="b4dcfa">
                  <a:alpha val="79215"/>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p:style>
      </p:sp>
      <p:sp>
        <p:nvSpPr>
          <p:cNvPr id="185" name="Rectangle 7"/>
          <p:cNvSpPr/>
          <p:nvPr/>
        </p:nvSpPr>
        <p:spPr>
          <a:xfrm>
            <a:off x="0" y="0"/>
            <a:ext cx="9143640" cy="5105160"/>
          </a:xfrm>
          <a:prstGeom prst="rect">
            <a:avLst/>
          </a:prstGeom>
          <a:gradFill rotWithShape="0">
            <a:gsLst>
              <a:gs pos="0">
                <a:srgbClr val="ffffff">
                  <a:alpha val="89019"/>
                </a:srgbClr>
              </a:gs>
              <a:gs pos="100000">
                <a:srgbClr val="b4dcfa">
                  <a:alpha val="79215"/>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p:style>
      </p:sp>
      <p:sp>
        <p:nvSpPr>
          <p:cNvPr id="186" name="Rectangle 8"/>
          <p:cNvSpPr/>
          <p:nvPr/>
        </p:nvSpPr>
        <p:spPr>
          <a:xfrm>
            <a:off x="0" y="3768480"/>
            <a:ext cx="9143640" cy="2285640"/>
          </a:xfrm>
          <a:prstGeom prst="rect">
            <a:avLst/>
          </a:prstGeom>
          <a:gradFill rotWithShape="0">
            <a:gsLst>
              <a:gs pos="0">
                <a:srgbClr val="b4dcfa">
                  <a:alpha val="60000"/>
                </a:srgbClr>
              </a:gs>
              <a:gs pos="100000">
                <a:srgbClr val="ffffff">
                  <a:alpha val="0"/>
                </a:srgb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187" name="Oval 9"/>
          <p:cNvSpPr/>
          <p:nvPr/>
        </p:nvSpPr>
        <p:spPr>
          <a:xfrm>
            <a:off x="0" y="1600200"/>
            <a:ext cx="9143640" cy="5105160"/>
          </a:xfrm>
          <a:prstGeom prst="ellipse">
            <a:avLst/>
          </a:prstGeom>
          <a:gradFill rotWithShape="0">
            <a:gsLst>
              <a:gs pos="0">
                <a:srgbClr val="ffffff"/>
              </a:gs>
              <a:gs pos="100000">
                <a:srgbClr val="ffffff">
                  <a:alpha val="0"/>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p:style>
      </p:sp>
      <p:sp>
        <p:nvSpPr>
          <p:cNvPr id="188" name="PlaceHolder 1"/>
          <p:cNvSpPr>
            <a:spLocks noGrp="1"/>
          </p:cNvSpPr>
          <p:nvPr>
            <p:ph type="title"/>
          </p:nvPr>
        </p:nvSpPr>
        <p:spPr>
          <a:xfrm>
            <a:off x="1793160" y="4372200"/>
            <a:ext cx="6512040" cy="1142640"/>
          </a:xfrm>
          <a:prstGeom prst="rect">
            <a:avLst/>
          </a:prstGeom>
          <a:noFill/>
          <a:ln w="0">
            <a:noFill/>
          </a:ln>
        </p:spPr>
        <p:txBody>
          <a:bodyPr anchor="t">
            <a:noAutofit/>
          </a:bodyPr>
          <a:p>
            <a:pPr marL="320040" indent="-320040" algn="r">
              <a:lnSpc>
                <a:spcPct val="100000"/>
              </a:lnSpc>
              <a:buClr>
                <a:srgbClr val="c3260c"/>
              </a:buClr>
              <a:buSzPct val="128000"/>
              <a:buFont typeface="Georgia"/>
              <a:buChar char="*"/>
            </a:pPr>
            <a:r>
              <a:rPr b="1" lang="tr-TR" sz="4600" spc="-1" strike="noStrike">
                <a:latin typeface="Trebuchet MS"/>
              </a:rPr>
              <a:t>Ası</a:t>
            </a:r>
            <a:r>
              <a:rPr b="1" lang="tr-TR" sz="4600" spc="-1" strike="noStrike">
                <a:latin typeface="Trebuchet MS"/>
              </a:rPr>
              <a:t>l </a:t>
            </a:r>
            <a:r>
              <a:rPr b="1" lang="tr-TR" sz="4600" spc="-1" strike="noStrike">
                <a:latin typeface="Trebuchet MS"/>
              </a:rPr>
              <a:t>baş</a:t>
            </a:r>
            <a:r>
              <a:rPr b="1" lang="tr-TR" sz="4600" spc="-1" strike="noStrike">
                <a:latin typeface="Trebuchet MS"/>
              </a:rPr>
              <a:t>lık </a:t>
            </a:r>
            <a:r>
              <a:rPr b="1" lang="tr-TR" sz="4600" spc="-1" strike="noStrike">
                <a:latin typeface="Trebuchet MS"/>
              </a:rPr>
              <a:t>stil</a:t>
            </a:r>
            <a:r>
              <a:rPr b="1" lang="tr-TR" sz="4600" spc="-1" strike="noStrike">
                <a:latin typeface="Trebuchet MS"/>
              </a:rPr>
              <a:t>i </a:t>
            </a:r>
            <a:r>
              <a:rPr b="1" lang="tr-TR" sz="4600" spc="-1" strike="noStrike">
                <a:latin typeface="Trebuchet MS"/>
              </a:rPr>
              <a:t>için </a:t>
            </a:r>
            <a:r>
              <a:rPr b="1" lang="tr-TR" sz="4600" spc="-1" strike="noStrike">
                <a:latin typeface="Trebuchet MS"/>
              </a:rPr>
              <a:t>tıkl</a:t>
            </a:r>
            <a:r>
              <a:rPr b="1" lang="tr-TR" sz="4600" spc="-1" strike="noStrike">
                <a:latin typeface="Trebuchet MS"/>
              </a:rPr>
              <a:t>atı</a:t>
            </a:r>
            <a:r>
              <a:rPr b="1" lang="tr-TR" sz="4600" spc="-1" strike="noStrike">
                <a:latin typeface="Trebuchet MS"/>
              </a:rPr>
              <a:t>n</a:t>
            </a:r>
            <a:endParaRPr b="0" lang="tr-TR" sz="4600" spc="-1" strike="noStrike">
              <a:solidFill>
                <a:srgbClr val="000000"/>
              </a:solidFill>
              <a:latin typeface="Trebuchet MS"/>
            </a:endParaRPr>
          </a:p>
        </p:txBody>
      </p:sp>
      <p:sp>
        <p:nvSpPr>
          <p:cNvPr id="189" name="PlaceHolder 2"/>
          <p:cNvSpPr>
            <a:spLocks noGrp="1"/>
          </p:cNvSpPr>
          <p:nvPr>
            <p:ph type="body"/>
          </p:nvPr>
        </p:nvSpPr>
        <p:spPr>
          <a:xfrm>
            <a:off x="1143000" y="732240"/>
            <a:ext cx="6400440" cy="3474360"/>
          </a:xfrm>
          <a:prstGeom prst="rect">
            <a:avLst/>
          </a:prstGeom>
          <a:noFill/>
          <a:ln w="0">
            <a:noFill/>
          </a:ln>
        </p:spPr>
        <p:txBody>
          <a:bodyPr anchor="t">
            <a:noAutofit/>
          </a:bodyPr>
          <a:p>
            <a:pPr marL="228600" indent="-182880">
              <a:lnSpc>
                <a:spcPct val="100000"/>
              </a:lnSpc>
              <a:spcBef>
                <a:spcPts val="439"/>
              </a:spcBef>
              <a:spcAft>
                <a:spcPts val="300"/>
              </a:spcAft>
              <a:buClr>
                <a:srgbClr val="c3260c"/>
              </a:buClr>
              <a:buSzPct val="130000"/>
              <a:buFont typeface="Georgia"/>
              <a:buChar char="*"/>
            </a:pPr>
            <a:r>
              <a:rPr b="0" lang="tr-TR" sz="2200" spc="-1" strike="noStrike">
                <a:solidFill>
                  <a:srgbClr val="404040"/>
                </a:solidFill>
                <a:latin typeface="Trebuchet MS"/>
              </a:rPr>
              <a:t>Asıl metin stillerini düzenlemek için tıklatın</a:t>
            </a:r>
            <a:endParaRPr b="0" lang="tr-TR" sz="2200" spc="-1" strike="noStrike">
              <a:solidFill>
                <a:srgbClr val="404040"/>
              </a:solidFill>
              <a:latin typeface="Trebuchet MS"/>
            </a:endParaRPr>
          </a:p>
          <a:p>
            <a:pPr lvl="1" marL="548640" indent="-182880">
              <a:lnSpc>
                <a:spcPct val="100000"/>
              </a:lnSpc>
              <a:spcBef>
                <a:spcPts val="400"/>
              </a:spcBef>
              <a:spcAft>
                <a:spcPts val="300"/>
              </a:spcAft>
              <a:buClr>
                <a:srgbClr val="c3260c"/>
              </a:buClr>
              <a:buSzPct val="130000"/>
              <a:buFont typeface="Georgia"/>
              <a:buChar char="*"/>
            </a:pPr>
            <a:r>
              <a:rPr b="0" lang="tr-TR" sz="2000" spc="-1" strike="noStrike">
                <a:solidFill>
                  <a:srgbClr val="404040"/>
                </a:solidFill>
                <a:latin typeface="Trebuchet MS"/>
              </a:rPr>
              <a:t>İkinci düzey</a:t>
            </a:r>
            <a:endParaRPr b="0" lang="tr-TR" sz="2000" spc="-1" strike="noStrike">
              <a:solidFill>
                <a:srgbClr val="404040"/>
              </a:solidFill>
              <a:latin typeface="Trebuchet MS"/>
            </a:endParaRPr>
          </a:p>
          <a:p>
            <a:pPr lvl="2" marL="822960" indent="-182880">
              <a:lnSpc>
                <a:spcPct val="100000"/>
              </a:lnSpc>
              <a:spcBef>
                <a:spcPts val="360"/>
              </a:spcBef>
              <a:spcAft>
                <a:spcPts val="300"/>
              </a:spcAft>
              <a:buClr>
                <a:srgbClr val="c3260c"/>
              </a:buClr>
              <a:buSzPct val="130000"/>
              <a:buFont typeface="Georgia"/>
              <a:buChar char="*"/>
            </a:pPr>
            <a:r>
              <a:rPr b="0" lang="tr-TR" sz="1800" spc="-1" strike="noStrike">
                <a:solidFill>
                  <a:srgbClr val="404040"/>
                </a:solidFill>
                <a:latin typeface="Trebuchet MS"/>
              </a:rPr>
              <a:t>Üçüncü düzey</a:t>
            </a:r>
            <a:endParaRPr b="0" lang="tr-TR" sz="1800" spc="-1" strike="noStrike">
              <a:solidFill>
                <a:srgbClr val="404040"/>
              </a:solidFill>
              <a:latin typeface="Trebuchet MS"/>
            </a:endParaRPr>
          </a:p>
          <a:p>
            <a:pPr lvl="3" marL="1097280" indent="-182880">
              <a:lnSpc>
                <a:spcPct val="100000"/>
              </a:lnSpc>
              <a:spcBef>
                <a:spcPts val="320"/>
              </a:spcBef>
              <a:spcAft>
                <a:spcPts val="300"/>
              </a:spcAft>
              <a:buClr>
                <a:srgbClr val="c3260c"/>
              </a:buClr>
              <a:buSzPct val="130000"/>
              <a:buFont typeface="Georgia"/>
              <a:buChar char="*"/>
            </a:pPr>
            <a:r>
              <a:rPr b="0" lang="tr-TR" sz="1600" spc="-1" strike="noStrike">
                <a:solidFill>
                  <a:srgbClr val="404040"/>
                </a:solidFill>
                <a:latin typeface="Trebuchet MS"/>
              </a:rPr>
              <a:t>Dördüncü düzey</a:t>
            </a:r>
            <a:endParaRPr b="0" lang="tr-TR" sz="1600" spc="-1" strike="noStrike">
              <a:solidFill>
                <a:srgbClr val="404040"/>
              </a:solidFill>
              <a:latin typeface="Trebuchet MS"/>
            </a:endParaRPr>
          </a:p>
          <a:p>
            <a:pPr lvl="4" marL="1389960" indent="-182880">
              <a:lnSpc>
                <a:spcPct val="100000"/>
              </a:lnSpc>
              <a:spcBef>
                <a:spcPts val="281"/>
              </a:spcBef>
              <a:spcAft>
                <a:spcPts val="300"/>
              </a:spcAft>
              <a:buClr>
                <a:srgbClr val="c3260c"/>
              </a:buClr>
              <a:buSzPct val="130000"/>
              <a:buFont typeface="Georgia"/>
              <a:buChar char="*"/>
            </a:pPr>
            <a:r>
              <a:rPr b="0" lang="tr-TR" sz="1400" spc="-1" strike="noStrike">
                <a:solidFill>
                  <a:srgbClr val="404040"/>
                </a:solidFill>
                <a:latin typeface="Trebuchet MS"/>
              </a:rPr>
              <a:t>Beşinci düzey</a:t>
            </a:r>
            <a:endParaRPr b="0" lang="tr-TR" sz="1400" spc="-1" strike="noStrike">
              <a:solidFill>
                <a:srgbClr val="404040"/>
              </a:solidFill>
              <a:latin typeface="Trebuchet MS"/>
            </a:endParaRPr>
          </a:p>
        </p:txBody>
      </p:sp>
      <p:sp>
        <p:nvSpPr>
          <p:cNvPr id="190" name="PlaceHolder 3"/>
          <p:cNvSpPr>
            <a:spLocks noGrp="1"/>
          </p:cNvSpPr>
          <p:nvPr>
            <p:ph type="dt" idx="13"/>
          </p:nvPr>
        </p:nvSpPr>
        <p:spPr>
          <a:xfrm>
            <a:off x="6172200" y="6172200"/>
            <a:ext cx="2514240" cy="364680"/>
          </a:xfrm>
          <a:prstGeom prst="rect">
            <a:avLst/>
          </a:prstGeom>
          <a:noFill/>
          <a:ln w="0">
            <a:noFill/>
          </a:ln>
        </p:spPr>
        <p:txBody>
          <a:bodyPr anchor="ctr">
            <a:noAutofit/>
          </a:bodyPr>
          <a:lstStyle>
            <a:lvl1pPr algn="r">
              <a:lnSpc>
                <a:spcPct val="100000"/>
              </a:lnSpc>
              <a:buNone/>
              <a:defRPr b="1" lang="tr-TR" sz="1100" spc="-1" strike="noStrike">
                <a:solidFill>
                  <a:srgbClr val="808080"/>
                </a:solidFill>
                <a:latin typeface="Trebuchet MS"/>
              </a:defRPr>
            </a:lvl1pPr>
          </a:lstStyle>
          <a:p>
            <a:pPr algn="r">
              <a:lnSpc>
                <a:spcPct val="100000"/>
              </a:lnSpc>
              <a:buNone/>
            </a:pPr>
            <a:r>
              <a:rPr b="1" lang="tr-TR" sz="1100" spc="-1" strike="noStrike">
                <a:solidFill>
                  <a:srgbClr val="808080"/>
                </a:solidFill>
                <a:latin typeface="Trebuchet MS"/>
              </a:rPr>
              <a:t>&lt;date/time&gt;</a:t>
            </a:r>
            <a:endParaRPr b="0" lang="en-US" sz="1100" spc="-1" strike="noStrike">
              <a:latin typeface="Times New Roman"/>
            </a:endParaRPr>
          </a:p>
        </p:txBody>
      </p:sp>
      <p:sp>
        <p:nvSpPr>
          <p:cNvPr id="191" name="PlaceHolder 4"/>
          <p:cNvSpPr>
            <a:spLocks noGrp="1"/>
          </p:cNvSpPr>
          <p:nvPr>
            <p:ph type="ftr" idx="14"/>
          </p:nvPr>
        </p:nvSpPr>
        <p:spPr>
          <a:xfrm>
            <a:off x="457200" y="6172200"/>
            <a:ext cx="3352320" cy="3646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192" name="PlaceHolder 5"/>
          <p:cNvSpPr>
            <a:spLocks noGrp="1"/>
          </p:cNvSpPr>
          <p:nvPr>
            <p:ph type="sldNum" idx="15"/>
          </p:nvPr>
        </p:nvSpPr>
        <p:spPr>
          <a:xfrm>
            <a:off x="3809880" y="6172200"/>
            <a:ext cx="1828440" cy="364680"/>
          </a:xfrm>
          <a:prstGeom prst="rect">
            <a:avLst/>
          </a:prstGeom>
          <a:noFill/>
          <a:ln w="0">
            <a:noFill/>
          </a:ln>
        </p:spPr>
        <p:txBody>
          <a:bodyPr anchor="ctr">
            <a:noAutofit/>
          </a:bodyPr>
          <a:lstStyle>
            <a:lvl1pPr algn="ctr">
              <a:lnSpc>
                <a:spcPct val="100000"/>
              </a:lnSpc>
              <a:buNone/>
              <a:defRPr b="1" lang="tr-TR" sz="1200" spc="-1" strike="noStrike">
                <a:solidFill>
                  <a:srgbClr val="808080"/>
                </a:solidFill>
                <a:latin typeface="Trebuchet MS"/>
              </a:defRPr>
            </a:lvl1pPr>
          </a:lstStyle>
          <a:p>
            <a:pPr algn="ctr">
              <a:lnSpc>
                <a:spcPct val="100000"/>
              </a:lnSpc>
              <a:buNone/>
            </a:pPr>
            <a:fld id="{35FA72C2-C564-4484-80A3-3C0F0D9F0371}" type="slidenum">
              <a:rPr b="1" lang="tr-TR" sz="1200" spc="-1" strike="noStrike">
                <a:solidFill>
                  <a:srgbClr val="808080"/>
                </a:solidFill>
                <a:latin typeface="Trebuchet MS"/>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wmf"/><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5.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25.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2.wmf"/><Relationship Id="rId3" Type="http://schemas.openxmlformats.org/officeDocument/2006/relationships/image" Target="../media/image13.wmf"/><Relationship Id="rId4" Type="http://schemas.openxmlformats.org/officeDocument/2006/relationships/slideLayout" Target="../slideLayouts/slideLayout4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image" Target="../media/image15.png"/><Relationship Id="rId3" Type="http://schemas.openxmlformats.org/officeDocument/2006/relationships/slideLayout" Target="../slideLayouts/slideLayout25.xml"/><Relationship Id="rId4"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16.wmf"/><Relationship Id="rId2" Type="http://schemas.openxmlformats.org/officeDocument/2006/relationships/image" Target="../media/image17.jpeg"/><Relationship Id="rId3"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51.xml"/>
</Relationships>
</file>

<file path=ppt/slides/_rels/slide21.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wmf"/><Relationship Id="rId3" Type="http://schemas.openxmlformats.org/officeDocument/2006/relationships/image" Target="../media/image21.wmf"/><Relationship Id="rId4" Type="http://schemas.openxmlformats.org/officeDocument/2006/relationships/image" Target="../media/image22.wmf"/><Relationship Id="rId5" Type="http://schemas.openxmlformats.org/officeDocument/2006/relationships/image" Target="../media/image23.wmf"/><Relationship Id="rId6" Type="http://schemas.openxmlformats.org/officeDocument/2006/relationships/slideLayout" Target="../slideLayouts/slideLayout41.xml"/>
</Relationships>
</file>

<file path=ppt/slides/_rels/slide22.xml.rels><?xml version="1.0" encoding="UTF-8"?>
<Relationships xmlns="http://schemas.openxmlformats.org/package/2006/relationships"><Relationship Id="rId1" Type="http://schemas.openxmlformats.org/officeDocument/2006/relationships/image" Target="../media/image24.wmf"/><Relationship Id="rId2" Type="http://schemas.openxmlformats.org/officeDocument/2006/relationships/image" Target="../media/image25.wmf"/><Relationship Id="rId3" Type="http://schemas.openxmlformats.org/officeDocument/2006/relationships/image" Target="../media/image26.wmf"/><Relationship Id="rId4" Type="http://schemas.openxmlformats.org/officeDocument/2006/relationships/image" Target="../media/image27.wmf"/><Relationship Id="rId5" Type="http://schemas.openxmlformats.org/officeDocument/2006/relationships/slideLayout" Target="../slideLayouts/slideLayout41.xml"/>
</Relationships>
</file>

<file path=ppt/slides/_rels/slide23.xml.rels><?xml version="1.0" encoding="UTF-8"?>
<Relationships xmlns="http://schemas.openxmlformats.org/package/2006/relationships"><Relationship Id="rId1" Type="http://schemas.openxmlformats.org/officeDocument/2006/relationships/image" Target="../media/image28.wmf"/><Relationship Id="rId2" Type="http://schemas.openxmlformats.org/officeDocument/2006/relationships/image" Target="../media/image29.wmf"/><Relationship Id="rId3" Type="http://schemas.openxmlformats.org/officeDocument/2006/relationships/image" Target="../media/image30.wmf"/><Relationship Id="rId4" Type="http://schemas.openxmlformats.org/officeDocument/2006/relationships/image" Target="../media/image31.wmf"/><Relationship Id="rId5" Type="http://schemas.openxmlformats.org/officeDocument/2006/relationships/slideLayout" Target="../slideLayouts/slideLayout41.xml"/>
</Relationships>
</file>

<file path=ppt/slides/_rels/slide24.xml.rels><?xml version="1.0" encoding="UTF-8"?>
<Relationships xmlns="http://schemas.openxmlformats.org/package/2006/relationships"><Relationship Id="rId1" Type="http://schemas.openxmlformats.org/officeDocument/2006/relationships/image" Target="../media/image32.wmf"/><Relationship Id="rId2" Type="http://schemas.openxmlformats.org/officeDocument/2006/relationships/image" Target="../media/image33.wmf"/><Relationship Id="rId3" Type="http://schemas.openxmlformats.org/officeDocument/2006/relationships/image" Target="../media/image34.wmf"/><Relationship Id="rId4" Type="http://schemas.openxmlformats.org/officeDocument/2006/relationships/image" Target="../media/image35.wmf"/><Relationship Id="rId5" Type="http://schemas.openxmlformats.org/officeDocument/2006/relationships/slideLayout" Target="../slideLayouts/slideLayout41.xml"/>
</Relationships>
</file>

<file path=ppt/slides/_rels/slide25.xml.rels><?xml version="1.0" encoding="UTF-8"?>
<Relationships xmlns="http://schemas.openxmlformats.org/package/2006/relationships"><Relationship Id="rId1" Type="http://schemas.openxmlformats.org/officeDocument/2006/relationships/image" Target="../media/image36.wmf"/><Relationship Id="rId2" Type="http://schemas.openxmlformats.org/officeDocument/2006/relationships/image" Target="../media/image37.wmf"/><Relationship Id="rId3" Type="http://schemas.openxmlformats.org/officeDocument/2006/relationships/image" Target="../media/image38.wmf"/><Relationship Id="rId4" Type="http://schemas.openxmlformats.org/officeDocument/2006/relationships/image" Target="../media/image39.wmf"/><Relationship Id="rId5" Type="http://schemas.openxmlformats.org/officeDocument/2006/relationships/slideLayout" Target="../slideLayouts/slideLayout41.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3.wmf"/><Relationship Id="rId3" Type="http://schemas.openxmlformats.org/officeDocument/2006/relationships/image" Target="../media/image4.wmf"/><Relationship Id="rId4"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35" name="0 Resim" descr="sau_logo.wmf"/>
          <p:cNvPicPr/>
          <p:nvPr/>
        </p:nvPicPr>
        <p:blipFill>
          <a:blip r:embed="rId1"/>
          <a:stretch/>
        </p:blipFill>
        <p:spPr>
          <a:xfrm>
            <a:off x="0" y="4724280"/>
            <a:ext cx="9143640" cy="2133360"/>
          </a:xfrm>
          <a:prstGeom prst="rect">
            <a:avLst/>
          </a:prstGeom>
          <a:ln w="0">
            <a:noFill/>
          </a:ln>
        </p:spPr>
      </p:pic>
      <p:sp>
        <p:nvSpPr>
          <p:cNvPr id="236" name="Dikdörtgen 6"/>
          <p:cNvSpPr/>
          <p:nvPr/>
        </p:nvSpPr>
        <p:spPr>
          <a:xfrm>
            <a:off x="0" y="2590920"/>
            <a:ext cx="7314840" cy="1294920"/>
          </a:xfrm>
          <a:prstGeom prst="rect">
            <a:avLst/>
          </a:prstGeom>
          <a:solidFill>
            <a:schemeClr val="tx2">
              <a:lumMod val="75000"/>
            </a:schemeClr>
          </a:solidFill>
          <a:ln w="28575">
            <a:solidFill>
              <a:srgbClr val="ffffff"/>
            </a:solidFill>
            <a:round/>
          </a:ln>
        </p:spPr>
        <p:style>
          <a:lnRef idx="2">
            <a:schemeClr val="accent1">
              <a:shade val="50000"/>
            </a:schemeClr>
          </a:lnRef>
          <a:fillRef idx="1">
            <a:schemeClr val="accent1"/>
          </a:fillRef>
          <a:effectRef idx="0">
            <a:schemeClr val="accent1"/>
          </a:effectRef>
          <a:fontRef idx="minor"/>
        </p:style>
      </p:sp>
      <p:sp>
        <p:nvSpPr>
          <p:cNvPr id="237" name="PlaceHolder 1"/>
          <p:cNvSpPr>
            <a:spLocks noGrp="1"/>
          </p:cNvSpPr>
          <p:nvPr>
            <p:ph type="subTitle"/>
          </p:nvPr>
        </p:nvSpPr>
        <p:spPr>
          <a:xfrm>
            <a:off x="0" y="3962520"/>
            <a:ext cx="3974040" cy="609120"/>
          </a:xfrm>
          <a:prstGeom prst="rect">
            <a:avLst/>
          </a:prstGeom>
          <a:noFill/>
          <a:ln w="0">
            <a:noFill/>
          </a:ln>
        </p:spPr>
        <p:txBody>
          <a:bodyPr anchor="t">
            <a:normAutofit/>
          </a:bodyPr>
          <a:p>
            <a:pPr>
              <a:lnSpc>
                <a:spcPct val="100000"/>
              </a:lnSpc>
              <a:buNone/>
              <a:tabLst>
                <a:tab algn="l" pos="0"/>
              </a:tabLst>
            </a:pPr>
            <a:r>
              <a:rPr b="0" lang="tr-TR" sz="1800" spc="-1" strike="noStrike">
                <a:solidFill>
                  <a:srgbClr val="aadaf0"/>
                </a:solidFill>
                <a:latin typeface="Trebuchet MS"/>
              </a:rPr>
              <a:t>JAVA </a:t>
            </a:r>
            <a:r>
              <a:rPr b="0" lang="tr-TR" sz="1800" spc="-1" strike="noStrike">
                <a:solidFill>
                  <a:srgbClr val="aadaf0"/>
                </a:solidFill>
                <a:latin typeface="Trebuchet MS"/>
              </a:rPr>
              <a:t>PROGRAMLA</a:t>
            </a:r>
            <a:r>
              <a:rPr b="0" lang="tr-TR" sz="1800" spc="-1" strike="noStrike">
                <a:solidFill>
                  <a:srgbClr val="aadaf0"/>
                </a:solidFill>
                <a:latin typeface="Trebuchet MS"/>
              </a:rPr>
              <a:t>MA</a:t>
            </a:r>
            <a:endParaRPr b="0" lang="en-US" sz="1800" spc="-1" strike="noStrike">
              <a:latin typeface="Arial"/>
            </a:endParaRPr>
          </a:p>
        </p:txBody>
      </p:sp>
      <p:sp>
        <p:nvSpPr>
          <p:cNvPr id="238" name="PlaceHolder 2"/>
          <p:cNvSpPr>
            <a:spLocks noGrp="1"/>
          </p:cNvSpPr>
          <p:nvPr>
            <p:ph type="title"/>
          </p:nvPr>
        </p:nvSpPr>
        <p:spPr>
          <a:xfrm>
            <a:off x="23400" y="2646360"/>
            <a:ext cx="7092000" cy="1049040"/>
          </a:xfrm>
          <a:prstGeom prst="rect">
            <a:avLst/>
          </a:prstGeom>
          <a:noFill/>
          <a:ln w="0">
            <a:noFill/>
          </a:ln>
        </p:spPr>
        <p:txBody>
          <a:bodyPr anchor="t">
            <a:noAutofit/>
          </a:bodyPr>
          <a:p>
            <a:pPr marL="182880">
              <a:lnSpc>
                <a:spcPct val="100000"/>
              </a:lnSpc>
              <a:buNone/>
              <a:tabLst>
                <a:tab algn="l" pos="0"/>
              </a:tabLst>
            </a:pPr>
            <a:r>
              <a:rPr b="1" lang="tr-TR" sz="3200" spc="-1" strike="noStrike">
                <a:solidFill>
                  <a:srgbClr val="ffffff"/>
                </a:solidFill>
                <a:latin typeface="Trebuchet MS"/>
              </a:rPr>
              <a:t>JAVA</a:t>
            </a:r>
            <a:r>
              <a:rPr b="1" lang="tr-TR" sz="3200" spc="-1" strike="noStrike">
                <a:solidFill>
                  <a:srgbClr val="ffffff"/>
                </a:solidFill>
                <a:latin typeface="Trebuchet MS"/>
              </a:rPr>
              <a:t>DA </a:t>
            </a:r>
            <a:r>
              <a:rPr b="1" lang="tr-TR" sz="3200" spc="-1" strike="noStrike">
                <a:solidFill>
                  <a:srgbClr val="ffffff"/>
                </a:solidFill>
                <a:latin typeface="Trebuchet MS"/>
              </a:rPr>
              <a:t>OPER</a:t>
            </a:r>
            <a:r>
              <a:rPr b="1" lang="tr-TR" sz="3200" spc="-1" strike="noStrike">
                <a:solidFill>
                  <a:srgbClr val="ffffff"/>
                </a:solidFill>
                <a:latin typeface="Trebuchet MS"/>
              </a:rPr>
              <a:t>ATÖL</a:t>
            </a:r>
            <a:r>
              <a:rPr b="1" lang="tr-TR" sz="3200" spc="-1" strike="noStrike">
                <a:solidFill>
                  <a:srgbClr val="ffffff"/>
                </a:solidFill>
                <a:latin typeface="Trebuchet MS"/>
              </a:rPr>
              <a:t>ER</a:t>
            </a:r>
            <a:endParaRPr b="0" lang="tr-TR" sz="3200" spc="-1" strike="noStrike">
              <a:solidFill>
                <a:srgbClr val="000000"/>
              </a:solidFill>
              <a:latin typeface="Trebuchet MS"/>
            </a:endParaRPr>
          </a:p>
        </p:txBody>
      </p:sp>
      <p:sp>
        <p:nvSpPr>
          <p:cNvPr id="239" name="Dikdörtgen 7"/>
          <p:cNvSpPr/>
          <p:nvPr/>
        </p:nvSpPr>
        <p:spPr>
          <a:xfrm>
            <a:off x="0" y="3809880"/>
            <a:ext cx="7314840" cy="761760"/>
          </a:xfrm>
          <a:prstGeom prst="rect">
            <a:avLst/>
          </a:prstGeom>
          <a:solidFill>
            <a:schemeClr val="bg2"/>
          </a:solidFill>
          <a:ln w="28575">
            <a:solidFill>
              <a:srgbClr val="ffffff"/>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just">
              <a:lnSpc>
                <a:spcPct val="100000"/>
              </a:lnSpc>
              <a:buNone/>
            </a:pPr>
            <a:r>
              <a:rPr b="1" lang="tr-TR" sz="1800" spc="-1" strike="noStrike">
                <a:solidFill>
                  <a:srgbClr val="ff0000"/>
                </a:solidFill>
                <a:latin typeface="Trebuchet MS"/>
              </a:rPr>
              <a:t>JAVA PROGRAMLAMA</a:t>
            </a:r>
            <a:endParaRPr b="0" lang="en-US" sz="1800" spc="-1" strike="noStrike">
              <a:latin typeface="Arial"/>
            </a:endParaRPr>
          </a:p>
          <a:p>
            <a:pPr algn="just">
              <a:lnSpc>
                <a:spcPct val="100000"/>
              </a:lnSpc>
              <a:buNone/>
            </a:pPr>
            <a:r>
              <a:rPr b="0" i="1" lang="tr-TR" sz="1800" spc="-1" strike="noStrike">
                <a:solidFill>
                  <a:srgbClr val="ffffff"/>
                </a:solidFill>
                <a:latin typeface="Trebuchet MS"/>
              </a:rPr>
              <a:t>Dr. Bülent ÇOBANOĞLU</a:t>
            </a:r>
            <a:endParaRPr b="0" lang="en-US" sz="1800" spc="-1" strike="noStrike">
              <a:latin typeface="Arial"/>
            </a:endParaRPr>
          </a:p>
        </p:txBody>
      </p:sp>
      <p:sp>
        <p:nvSpPr>
          <p:cNvPr id="240" name="Dikdörtgen 8"/>
          <p:cNvSpPr/>
          <p:nvPr/>
        </p:nvSpPr>
        <p:spPr>
          <a:xfrm>
            <a:off x="7696080" y="2895480"/>
            <a:ext cx="1447560" cy="1599840"/>
          </a:xfrm>
          <a:prstGeom prst="rect">
            <a:avLst/>
          </a:prstGeom>
          <a:solidFill>
            <a:schemeClr val="accent5">
              <a:lumMod val="75000"/>
            </a:schemeClr>
          </a:solidFill>
          <a:ln w="28575">
            <a:solidFill>
              <a:srgbClr val="ffffff"/>
            </a:solidFill>
            <a:round/>
          </a:ln>
        </p:spPr>
        <p:style>
          <a:lnRef idx="2">
            <a:schemeClr val="accent1">
              <a:shade val="50000"/>
            </a:schemeClr>
          </a:lnRef>
          <a:fillRef idx="1">
            <a:schemeClr val="accent1"/>
          </a:fillRef>
          <a:effectRef idx="0">
            <a:schemeClr val="accent1"/>
          </a:effectRef>
          <a:fontRef idx="minor"/>
        </p:style>
      </p:sp>
      <p:sp>
        <p:nvSpPr>
          <p:cNvPr id="241" name="Metin kutusu 9"/>
          <p:cNvSpPr/>
          <p:nvPr/>
        </p:nvSpPr>
        <p:spPr>
          <a:xfrm>
            <a:off x="4871160" y="6580440"/>
            <a:ext cx="4710600" cy="25704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i="1" lang="tr-TR" sz="1100" spc="-1" strike="noStrike">
                <a:solidFill>
                  <a:srgbClr val="000000"/>
                </a:solidFill>
                <a:latin typeface="Calibri"/>
              </a:rPr>
              <a:t>Sakarya Üniversitesi, Adapazarı Meslek Yüksekokulu | Bilgisayar </a:t>
            </a:r>
            <a:endParaRPr b="0" lang="en-US" sz="1100" spc="-1" strike="noStrike">
              <a:latin typeface="Arial"/>
            </a:endParaRPr>
          </a:p>
        </p:txBody>
      </p:sp>
      <p:sp>
        <p:nvSpPr>
          <p:cNvPr id="242" name="Metin kutusu 16"/>
          <p:cNvSpPr/>
          <p:nvPr/>
        </p:nvSpPr>
        <p:spPr>
          <a:xfrm>
            <a:off x="8575560" y="3484800"/>
            <a:ext cx="380520" cy="302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tr-TR" sz="1400" spc="-1" strike="noStrike">
                <a:solidFill>
                  <a:srgbClr val="d85c00"/>
                </a:solidFill>
                <a:latin typeface="Trebuchet MS"/>
              </a:rPr>
              <a:t>B</a:t>
            </a:r>
            <a:endParaRPr b="0" lang="en-US" sz="1400" spc="-1" strike="noStrike">
              <a:latin typeface="Arial"/>
            </a:endParaRPr>
          </a:p>
        </p:txBody>
      </p:sp>
      <p:pic>
        <p:nvPicPr>
          <p:cNvPr id="243" name="Picture 2" descr=""/>
          <p:cNvPicPr/>
          <p:nvPr/>
        </p:nvPicPr>
        <p:blipFill>
          <a:blip r:embed="rId2"/>
          <a:stretch/>
        </p:blipFill>
        <p:spPr>
          <a:xfrm>
            <a:off x="7342920" y="2590920"/>
            <a:ext cx="1800720" cy="1980720"/>
          </a:xfrm>
          <a:prstGeom prst="rect">
            <a:avLst/>
          </a:prstGeom>
          <a:ln w="9525">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Akış Çizelgesi: Belge 2"/>
          <p:cNvSpPr/>
          <p:nvPr/>
        </p:nvSpPr>
        <p:spPr>
          <a:xfrm>
            <a:off x="2046240" y="4725000"/>
            <a:ext cx="4176000" cy="2016000"/>
          </a:xfrm>
          <a:prstGeom prst="flowChartDocument">
            <a:avLst/>
          </a:prstGeom>
          <a:solidFill>
            <a:srgbClr val="4e67c8"/>
          </a:solidFill>
          <a:ln>
            <a:solidFill>
              <a:srgbClr val="1e2e68"/>
            </a:solidFill>
            <a:round/>
          </a:ln>
        </p:spPr>
        <p:style>
          <a:lnRef idx="2">
            <a:schemeClr val="accent1">
              <a:shade val="50000"/>
            </a:schemeClr>
          </a:lnRef>
          <a:fillRef idx="1">
            <a:schemeClr val="accent1"/>
          </a:fillRef>
          <a:effectRef idx="0">
            <a:schemeClr val="accent1"/>
          </a:effectRef>
          <a:fontRef idx="minor"/>
        </p:style>
      </p:sp>
      <p:sp>
        <p:nvSpPr>
          <p:cNvPr id="325" name="Dikdörtgen 1"/>
          <p:cNvSpPr/>
          <p:nvPr/>
        </p:nvSpPr>
        <p:spPr>
          <a:xfrm>
            <a:off x="479880" y="790560"/>
            <a:ext cx="8280720" cy="382032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1" lang="tr-TR" sz="1800" spc="-1" strike="noStrike">
                <a:solidFill>
                  <a:srgbClr val="000000"/>
                </a:solidFill>
                <a:latin typeface="Times New Roman"/>
                <a:ea typeface="Calibri"/>
              </a:rPr>
              <a:t>Örnek  3. </a:t>
            </a:r>
            <a:r>
              <a:rPr b="0" lang="tr-TR" sz="1800" spc="-1" strike="noStrike">
                <a:solidFill>
                  <a:srgbClr val="000000"/>
                </a:solidFill>
                <a:latin typeface="Times New Roman"/>
                <a:ea typeface="Calibri"/>
              </a:rPr>
              <a:t>Aşağıdaki aritmetiksel atama operatörlerin ekran çıktısı ne olur, inceleyiniz.</a:t>
            </a:r>
            <a:endParaRPr b="0" lang="en-US" sz="1800" spc="-1" strike="noStrike">
              <a:latin typeface="Arial"/>
            </a:endParaRPr>
          </a:p>
          <a:p>
            <a:pPr>
              <a:lnSpc>
                <a:spcPct val="100000"/>
              </a:lnSpc>
              <a:buNone/>
            </a:pPr>
            <a:r>
              <a:rPr b="1" lang="tr-TR" sz="1800" spc="-1" strike="noStrike">
                <a:solidFill>
                  <a:srgbClr val="7f0055"/>
                </a:solidFill>
                <a:latin typeface="Courier New"/>
                <a:ea typeface="Calibri"/>
              </a:rPr>
              <a:t> </a:t>
            </a:r>
            <a:r>
              <a:rPr b="1" lang="tr-TR" sz="1400" spc="-1" strike="noStrike">
                <a:solidFill>
                  <a:srgbClr val="7f0055"/>
                </a:solidFill>
                <a:latin typeface="Courier New"/>
                <a:ea typeface="Calibri"/>
              </a:rPr>
              <a:t>public</a:t>
            </a:r>
            <a:r>
              <a:rPr b="0" lang="tr-TR" sz="1400" spc="-1" strike="noStrike">
                <a:solidFill>
                  <a:srgbClr val="000000"/>
                </a:solidFill>
                <a:latin typeface="Courier New"/>
                <a:ea typeface="Calibri"/>
              </a:rPr>
              <a:t> </a:t>
            </a:r>
            <a:r>
              <a:rPr b="1" lang="tr-TR" sz="1400" spc="-1" strike="noStrike">
                <a:solidFill>
                  <a:srgbClr val="7f0055"/>
                </a:solidFill>
                <a:latin typeface="Courier New"/>
                <a:ea typeface="Calibri"/>
              </a:rPr>
              <a:t>class</a:t>
            </a:r>
            <a:r>
              <a:rPr b="0" lang="tr-TR" sz="1400" spc="-1" strike="noStrike">
                <a:solidFill>
                  <a:srgbClr val="000000"/>
                </a:solidFill>
                <a:latin typeface="Courier New"/>
                <a:ea typeface="Calibri"/>
              </a:rPr>
              <a:t> Atama {</a:t>
            </a:r>
            <a:endParaRPr b="0" lang="en-US" sz="1400" spc="-1" strike="noStrike">
              <a:latin typeface="Arial"/>
            </a:endParaRPr>
          </a:p>
          <a:p>
            <a:pPr marL="449640">
              <a:lnSpc>
                <a:spcPct val="100000"/>
              </a:lnSpc>
              <a:buNone/>
            </a:pPr>
            <a:r>
              <a:rPr b="0" lang="tr-TR" sz="1400" spc="-1" strike="noStrike">
                <a:solidFill>
                  <a:srgbClr val="000000"/>
                </a:solidFill>
                <a:latin typeface="Courier New"/>
                <a:ea typeface="Calibri"/>
              </a:rPr>
              <a:t>	</a:t>
            </a:r>
            <a:r>
              <a:rPr b="1" lang="tr-TR" sz="1400" spc="-1" strike="noStrike">
                <a:solidFill>
                  <a:srgbClr val="7f0055"/>
                </a:solidFill>
                <a:latin typeface="Courier New"/>
                <a:ea typeface="Calibri"/>
              </a:rPr>
              <a:t>public</a:t>
            </a:r>
            <a:r>
              <a:rPr b="0" lang="tr-TR" sz="1400" spc="-1" strike="noStrike">
                <a:solidFill>
                  <a:srgbClr val="000000"/>
                </a:solidFill>
                <a:latin typeface="Courier New"/>
                <a:ea typeface="Calibri"/>
              </a:rPr>
              <a:t> </a:t>
            </a:r>
            <a:r>
              <a:rPr b="1" lang="tr-TR" sz="1400" spc="-1" strike="noStrike">
                <a:solidFill>
                  <a:srgbClr val="7f0055"/>
                </a:solidFill>
                <a:latin typeface="Courier New"/>
                <a:ea typeface="Calibri"/>
              </a:rPr>
              <a:t>static</a:t>
            </a:r>
            <a:r>
              <a:rPr b="0" lang="tr-TR" sz="1400" spc="-1" strike="noStrike">
                <a:solidFill>
                  <a:srgbClr val="000000"/>
                </a:solidFill>
                <a:latin typeface="Courier New"/>
                <a:ea typeface="Calibri"/>
              </a:rPr>
              <a:t> </a:t>
            </a:r>
            <a:r>
              <a:rPr b="1" lang="tr-TR" sz="1400" spc="-1" strike="noStrike">
                <a:solidFill>
                  <a:srgbClr val="7f0055"/>
                </a:solidFill>
                <a:latin typeface="Courier New"/>
                <a:ea typeface="Calibri"/>
              </a:rPr>
              <a:t>void</a:t>
            </a:r>
            <a:r>
              <a:rPr b="0" lang="tr-TR" sz="1400" spc="-1" strike="noStrike">
                <a:solidFill>
                  <a:srgbClr val="000000"/>
                </a:solidFill>
                <a:latin typeface="Courier New"/>
                <a:ea typeface="Calibri"/>
              </a:rPr>
              <a:t> main(String[] args) {</a:t>
            </a:r>
            <a:endParaRPr b="0" lang="en-US" sz="1400" spc="-1" strike="noStrike">
              <a:latin typeface="Arial"/>
            </a:endParaRPr>
          </a:p>
          <a:p>
            <a:pPr marL="449640">
              <a:lnSpc>
                <a:spcPct val="100000"/>
              </a:lnSpc>
              <a:buNone/>
            </a:pPr>
            <a:r>
              <a:rPr b="0" lang="tr-TR" sz="1400" spc="-1" strike="noStrike">
                <a:solidFill>
                  <a:srgbClr val="000000"/>
                </a:solidFill>
                <a:latin typeface="Courier New"/>
                <a:ea typeface="Calibri"/>
              </a:rPr>
              <a:t>	</a:t>
            </a:r>
            <a:r>
              <a:rPr b="1" lang="tr-TR" sz="1400" spc="-1" strike="noStrike">
                <a:solidFill>
                  <a:srgbClr val="7f0055"/>
                </a:solidFill>
                <a:latin typeface="Courier New"/>
                <a:ea typeface="Calibri"/>
              </a:rPr>
              <a:t>int</a:t>
            </a:r>
            <a:r>
              <a:rPr b="0" lang="tr-TR" sz="1400" spc="-1" strike="noStrike">
                <a:solidFill>
                  <a:srgbClr val="000000"/>
                </a:solidFill>
                <a:latin typeface="Courier New"/>
                <a:ea typeface="Calibri"/>
              </a:rPr>
              <a:t> u=3; </a:t>
            </a:r>
            <a:r>
              <a:rPr b="1" lang="tr-TR" sz="1400" spc="-1" strike="noStrike">
                <a:solidFill>
                  <a:srgbClr val="7f0055"/>
                </a:solidFill>
                <a:latin typeface="Courier New"/>
                <a:ea typeface="Calibri"/>
              </a:rPr>
              <a:t>int</a:t>
            </a:r>
            <a:r>
              <a:rPr b="0" lang="tr-TR" sz="1400" spc="-1" strike="noStrike">
                <a:solidFill>
                  <a:srgbClr val="000000"/>
                </a:solidFill>
                <a:latin typeface="Courier New"/>
                <a:ea typeface="Calibri"/>
              </a:rPr>
              <a:t> v=4;</a:t>
            </a:r>
            <a:endParaRPr b="0" lang="en-US" sz="1400" spc="-1" strike="noStrike">
              <a:latin typeface="Arial"/>
            </a:endParaRPr>
          </a:p>
          <a:p>
            <a:pPr marL="449640">
              <a:lnSpc>
                <a:spcPct val="100000"/>
              </a:lnSpc>
              <a:buNone/>
            </a:pPr>
            <a:r>
              <a:rPr b="0" lang="tr-TR" sz="1400" spc="-1" strike="noStrike">
                <a:solidFill>
                  <a:srgbClr val="000000"/>
                </a:solidFill>
                <a:latin typeface="Courier New"/>
                <a:ea typeface="Calibri"/>
              </a:rPr>
              <a:t>	</a:t>
            </a:r>
            <a:r>
              <a:rPr b="0" lang="tr-TR" sz="1400" spc="-1" strike="noStrike">
                <a:solidFill>
                  <a:srgbClr val="000000"/>
                </a:solidFill>
                <a:latin typeface="Courier New"/>
                <a:ea typeface="Calibri"/>
              </a:rPr>
              <a:t>	</a:t>
            </a:r>
            <a:r>
              <a:rPr b="0" lang="tr-TR" sz="1400" spc="-1" strike="noStrike">
                <a:solidFill>
                  <a:srgbClr val="000000"/>
                </a:solidFill>
                <a:latin typeface="Courier New"/>
                <a:ea typeface="Calibri"/>
              </a:rPr>
              <a:t>u += v;</a:t>
            </a:r>
            <a:endParaRPr b="0" lang="en-US" sz="1400" spc="-1" strike="noStrike">
              <a:latin typeface="Arial"/>
            </a:endParaRPr>
          </a:p>
          <a:p>
            <a:pPr marL="449640">
              <a:lnSpc>
                <a:spcPct val="100000"/>
              </a:lnSpc>
              <a:buNone/>
            </a:pPr>
            <a:r>
              <a:rPr b="0" lang="tr-TR" sz="1400" spc="-1" strike="noStrike">
                <a:solidFill>
                  <a:srgbClr val="000000"/>
                </a:solidFill>
                <a:latin typeface="Courier New"/>
                <a:ea typeface="Calibri"/>
              </a:rPr>
              <a:t>	</a:t>
            </a:r>
            <a:r>
              <a:rPr b="0" lang="tr-TR" sz="1400" spc="-1" strike="noStrike">
                <a:solidFill>
                  <a:srgbClr val="000000"/>
                </a:solidFill>
                <a:latin typeface="Courier New"/>
                <a:ea typeface="Calibri"/>
              </a:rPr>
              <a:t>    </a:t>
            </a:r>
            <a:r>
              <a:rPr b="0" lang="tr-TR" sz="1400" spc="-1" strike="noStrike">
                <a:solidFill>
                  <a:srgbClr val="000000"/>
                </a:solidFill>
                <a:latin typeface="Courier New"/>
                <a:ea typeface="Calibri"/>
              </a:rPr>
              <a:t>	</a:t>
            </a:r>
            <a:r>
              <a:rPr b="0" lang="tr-TR" sz="1400" spc="-1" strike="noStrike">
                <a:solidFill>
                  <a:srgbClr val="000000"/>
                </a:solidFill>
                <a:latin typeface="Courier New"/>
                <a:ea typeface="Calibri"/>
              </a:rPr>
              <a:t>System.</a:t>
            </a:r>
            <a:r>
              <a:rPr b="0" i="1" lang="tr-TR" sz="1400" spc="-1" strike="noStrike">
                <a:solidFill>
                  <a:srgbClr val="0000c0"/>
                </a:solidFill>
                <a:latin typeface="Courier New"/>
                <a:ea typeface="Calibri"/>
              </a:rPr>
              <a:t>out</a:t>
            </a:r>
            <a:r>
              <a:rPr b="0" lang="tr-TR" sz="1400" spc="-1" strike="noStrike">
                <a:solidFill>
                  <a:srgbClr val="000000"/>
                </a:solidFill>
                <a:latin typeface="Courier New"/>
                <a:ea typeface="Calibri"/>
              </a:rPr>
              <a:t>.println(</a:t>
            </a:r>
            <a:r>
              <a:rPr b="0" lang="tr-TR" sz="1400" spc="-1" strike="noStrike">
                <a:solidFill>
                  <a:srgbClr val="2a00ff"/>
                </a:solidFill>
                <a:latin typeface="Courier New"/>
                <a:ea typeface="Calibri"/>
              </a:rPr>
              <a:t>"u += v :"</a:t>
            </a:r>
            <a:r>
              <a:rPr b="0" lang="tr-TR" sz="1400" spc="-1" strike="noStrike">
                <a:solidFill>
                  <a:srgbClr val="000000"/>
                </a:solidFill>
                <a:latin typeface="Courier New"/>
                <a:ea typeface="Calibri"/>
              </a:rPr>
              <a:t>+ u);</a:t>
            </a:r>
            <a:endParaRPr b="0" lang="en-US" sz="1400" spc="-1" strike="noStrike">
              <a:latin typeface="Arial"/>
            </a:endParaRPr>
          </a:p>
          <a:p>
            <a:pPr marL="449640">
              <a:lnSpc>
                <a:spcPct val="100000"/>
              </a:lnSpc>
              <a:buNone/>
            </a:pPr>
            <a:r>
              <a:rPr b="0" lang="tr-TR" sz="1400" spc="-1" strike="noStrike">
                <a:solidFill>
                  <a:srgbClr val="000000"/>
                </a:solidFill>
                <a:latin typeface="Courier New"/>
                <a:ea typeface="Calibri"/>
              </a:rPr>
              <a:t>	</a:t>
            </a:r>
            <a:r>
              <a:rPr b="0" lang="tr-TR" sz="1400" spc="-1" strike="noStrike">
                <a:solidFill>
                  <a:srgbClr val="000000"/>
                </a:solidFill>
                <a:latin typeface="Courier New"/>
                <a:ea typeface="Calibri"/>
              </a:rPr>
              <a:t>    </a:t>
            </a:r>
            <a:r>
              <a:rPr b="0" lang="tr-TR" sz="1400" spc="-1" strike="noStrike">
                <a:solidFill>
                  <a:srgbClr val="000000"/>
                </a:solidFill>
                <a:latin typeface="Courier New"/>
                <a:ea typeface="Calibri"/>
              </a:rPr>
              <a:t>	</a:t>
            </a:r>
            <a:r>
              <a:rPr b="0" lang="tr-TR" sz="1400" spc="-1" strike="noStrike">
                <a:solidFill>
                  <a:srgbClr val="000000"/>
                </a:solidFill>
                <a:latin typeface="Courier New"/>
                <a:ea typeface="Calibri"/>
              </a:rPr>
              <a:t>u -= v;</a:t>
            </a:r>
            <a:endParaRPr b="0" lang="en-US" sz="1400" spc="-1" strike="noStrike">
              <a:latin typeface="Arial"/>
            </a:endParaRPr>
          </a:p>
          <a:p>
            <a:pPr marL="449640">
              <a:lnSpc>
                <a:spcPct val="100000"/>
              </a:lnSpc>
              <a:buNone/>
            </a:pPr>
            <a:r>
              <a:rPr b="0" lang="tr-TR" sz="1400" spc="-1" strike="noStrike">
                <a:solidFill>
                  <a:srgbClr val="000000"/>
                </a:solidFill>
                <a:latin typeface="Courier New"/>
                <a:ea typeface="Calibri"/>
              </a:rPr>
              <a:t>	</a:t>
            </a:r>
            <a:r>
              <a:rPr b="0" lang="tr-TR" sz="1400" spc="-1" strike="noStrike">
                <a:solidFill>
                  <a:srgbClr val="000000"/>
                </a:solidFill>
                <a:latin typeface="Courier New"/>
                <a:ea typeface="Calibri"/>
              </a:rPr>
              <a:t>    </a:t>
            </a:r>
            <a:r>
              <a:rPr b="0" lang="tr-TR" sz="1400" spc="-1" strike="noStrike">
                <a:solidFill>
                  <a:srgbClr val="000000"/>
                </a:solidFill>
                <a:latin typeface="Courier New"/>
                <a:ea typeface="Calibri"/>
              </a:rPr>
              <a:t>	</a:t>
            </a:r>
            <a:r>
              <a:rPr b="0" lang="tr-TR" sz="1400" spc="-1" strike="noStrike">
                <a:solidFill>
                  <a:srgbClr val="000000"/>
                </a:solidFill>
                <a:latin typeface="Courier New"/>
                <a:ea typeface="Calibri"/>
              </a:rPr>
              <a:t>System.</a:t>
            </a:r>
            <a:r>
              <a:rPr b="0" i="1" lang="tr-TR" sz="1400" spc="-1" strike="noStrike">
                <a:solidFill>
                  <a:srgbClr val="0000c0"/>
                </a:solidFill>
                <a:latin typeface="Courier New"/>
                <a:ea typeface="Calibri"/>
              </a:rPr>
              <a:t>out</a:t>
            </a:r>
            <a:r>
              <a:rPr b="0" lang="tr-TR" sz="1400" spc="-1" strike="noStrike">
                <a:solidFill>
                  <a:srgbClr val="000000"/>
                </a:solidFill>
                <a:latin typeface="Courier New"/>
                <a:ea typeface="Calibri"/>
              </a:rPr>
              <a:t>.println(</a:t>
            </a:r>
            <a:r>
              <a:rPr b="0" lang="tr-TR" sz="1400" spc="-1" strike="noStrike">
                <a:solidFill>
                  <a:srgbClr val="2a00ff"/>
                </a:solidFill>
                <a:latin typeface="Courier New"/>
                <a:ea typeface="Calibri"/>
              </a:rPr>
              <a:t>"u -= v :"</a:t>
            </a:r>
            <a:r>
              <a:rPr b="0" lang="tr-TR" sz="1400" spc="-1" strike="noStrike">
                <a:solidFill>
                  <a:srgbClr val="000000"/>
                </a:solidFill>
                <a:latin typeface="Courier New"/>
                <a:ea typeface="Calibri"/>
              </a:rPr>
              <a:t>+ u);</a:t>
            </a:r>
            <a:endParaRPr b="0" lang="en-US" sz="1400" spc="-1" strike="noStrike">
              <a:latin typeface="Arial"/>
            </a:endParaRPr>
          </a:p>
          <a:p>
            <a:pPr marL="449640">
              <a:lnSpc>
                <a:spcPct val="100000"/>
              </a:lnSpc>
              <a:buNone/>
            </a:pPr>
            <a:r>
              <a:rPr b="0" lang="tr-TR" sz="1400" spc="-1" strike="noStrike">
                <a:solidFill>
                  <a:srgbClr val="000000"/>
                </a:solidFill>
                <a:latin typeface="Courier New"/>
                <a:ea typeface="Calibri"/>
              </a:rPr>
              <a:t>	</a:t>
            </a:r>
            <a:r>
              <a:rPr b="0" lang="tr-TR" sz="1400" spc="-1" strike="noStrike">
                <a:solidFill>
                  <a:srgbClr val="000000"/>
                </a:solidFill>
                <a:latin typeface="Courier New"/>
                <a:ea typeface="Calibri"/>
              </a:rPr>
              <a:t>    </a:t>
            </a:r>
            <a:r>
              <a:rPr b="0" lang="tr-TR" sz="1400" spc="-1" strike="noStrike">
                <a:solidFill>
                  <a:srgbClr val="000000"/>
                </a:solidFill>
                <a:latin typeface="Courier New"/>
                <a:ea typeface="Calibri"/>
              </a:rPr>
              <a:t>	</a:t>
            </a:r>
            <a:r>
              <a:rPr b="0" lang="tr-TR" sz="1400" spc="-1" strike="noStrike">
                <a:solidFill>
                  <a:srgbClr val="000000"/>
                </a:solidFill>
                <a:latin typeface="Courier New"/>
                <a:ea typeface="Calibri"/>
              </a:rPr>
              <a:t>u *= v;</a:t>
            </a:r>
            <a:endParaRPr b="0" lang="en-US" sz="1400" spc="-1" strike="noStrike">
              <a:latin typeface="Arial"/>
            </a:endParaRPr>
          </a:p>
          <a:p>
            <a:pPr marL="449640">
              <a:lnSpc>
                <a:spcPct val="100000"/>
              </a:lnSpc>
              <a:buNone/>
            </a:pPr>
            <a:r>
              <a:rPr b="0" lang="tr-TR" sz="1400" spc="-1" strike="noStrike">
                <a:solidFill>
                  <a:srgbClr val="000000"/>
                </a:solidFill>
                <a:latin typeface="Courier New"/>
                <a:ea typeface="Calibri"/>
              </a:rPr>
              <a:t>	</a:t>
            </a:r>
            <a:r>
              <a:rPr b="0" lang="tr-TR" sz="1400" spc="-1" strike="noStrike">
                <a:solidFill>
                  <a:srgbClr val="000000"/>
                </a:solidFill>
                <a:latin typeface="Courier New"/>
                <a:ea typeface="Calibri"/>
              </a:rPr>
              <a:t>    </a:t>
            </a:r>
            <a:r>
              <a:rPr b="0" lang="tr-TR" sz="1400" spc="-1" strike="noStrike">
                <a:solidFill>
                  <a:srgbClr val="000000"/>
                </a:solidFill>
                <a:latin typeface="Courier New"/>
                <a:ea typeface="Calibri"/>
              </a:rPr>
              <a:t>	</a:t>
            </a:r>
            <a:r>
              <a:rPr b="0" lang="tr-TR" sz="1400" spc="-1" strike="noStrike">
                <a:solidFill>
                  <a:srgbClr val="000000"/>
                </a:solidFill>
                <a:latin typeface="Courier New"/>
                <a:ea typeface="Calibri"/>
              </a:rPr>
              <a:t>System.</a:t>
            </a:r>
            <a:r>
              <a:rPr b="0" i="1" lang="tr-TR" sz="1400" spc="-1" strike="noStrike">
                <a:solidFill>
                  <a:srgbClr val="0000c0"/>
                </a:solidFill>
                <a:latin typeface="Courier New"/>
                <a:ea typeface="Calibri"/>
              </a:rPr>
              <a:t>out</a:t>
            </a:r>
            <a:r>
              <a:rPr b="0" lang="tr-TR" sz="1400" spc="-1" strike="noStrike">
                <a:solidFill>
                  <a:srgbClr val="000000"/>
                </a:solidFill>
                <a:latin typeface="Courier New"/>
                <a:ea typeface="Calibri"/>
              </a:rPr>
              <a:t>.println(</a:t>
            </a:r>
            <a:r>
              <a:rPr b="0" lang="tr-TR" sz="1400" spc="-1" strike="noStrike">
                <a:solidFill>
                  <a:srgbClr val="2a00ff"/>
                </a:solidFill>
                <a:latin typeface="Courier New"/>
                <a:ea typeface="Calibri"/>
              </a:rPr>
              <a:t>"u *= v :"</a:t>
            </a:r>
            <a:r>
              <a:rPr b="0" lang="tr-TR" sz="1400" spc="-1" strike="noStrike">
                <a:solidFill>
                  <a:srgbClr val="000000"/>
                </a:solidFill>
                <a:latin typeface="Courier New"/>
                <a:ea typeface="Calibri"/>
              </a:rPr>
              <a:t>+ u);</a:t>
            </a:r>
            <a:endParaRPr b="0" lang="en-US" sz="1400" spc="-1" strike="noStrike">
              <a:latin typeface="Arial"/>
            </a:endParaRPr>
          </a:p>
          <a:p>
            <a:pPr marL="449640">
              <a:lnSpc>
                <a:spcPct val="100000"/>
              </a:lnSpc>
              <a:buNone/>
            </a:pPr>
            <a:r>
              <a:rPr b="0" lang="tr-TR" sz="1400" spc="-1" strike="noStrike">
                <a:solidFill>
                  <a:srgbClr val="000000"/>
                </a:solidFill>
                <a:latin typeface="Courier New"/>
                <a:ea typeface="Calibri"/>
              </a:rPr>
              <a:t>	</a:t>
            </a:r>
            <a:r>
              <a:rPr b="0" lang="tr-TR" sz="1400" spc="-1" strike="noStrike">
                <a:solidFill>
                  <a:srgbClr val="000000"/>
                </a:solidFill>
                <a:latin typeface="Courier New"/>
                <a:ea typeface="Calibri"/>
              </a:rPr>
              <a:t>    </a:t>
            </a:r>
            <a:r>
              <a:rPr b="0" lang="tr-TR" sz="1400" spc="-1" strike="noStrike">
                <a:solidFill>
                  <a:srgbClr val="000000"/>
                </a:solidFill>
                <a:latin typeface="Courier New"/>
                <a:ea typeface="Calibri"/>
              </a:rPr>
              <a:t>	</a:t>
            </a:r>
            <a:r>
              <a:rPr b="0" lang="tr-TR" sz="1400" spc="-1" strike="noStrike">
                <a:solidFill>
                  <a:srgbClr val="000000"/>
                </a:solidFill>
                <a:latin typeface="Courier New"/>
                <a:ea typeface="Calibri"/>
              </a:rPr>
              <a:t>u /= v;</a:t>
            </a:r>
            <a:endParaRPr b="0" lang="en-US" sz="1400" spc="-1" strike="noStrike">
              <a:latin typeface="Arial"/>
            </a:endParaRPr>
          </a:p>
          <a:p>
            <a:pPr marL="449640">
              <a:lnSpc>
                <a:spcPct val="100000"/>
              </a:lnSpc>
              <a:buNone/>
            </a:pPr>
            <a:r>
              <a:rPr b="0" lang="tr-TR" sz="1400" spc="-1" strike="noStrike">
                <a:solidFill>
                  <a:srgbClr val="000000"/>
                </a:solidFill>
                <a:latin typeface="Courier New"/>
                <a:ea typeface="Calibri"/>
              </a:rPr>
              <a:t>	</a:t>
            </a:r>
            <a:r>
              <a:rPr b="0" lang="tr-TR" sz="1400" spc="-1" strike="noStrike">
                <a:solidFill>
                  <a:srgbClr val="000000"/>
                </a:solidFill>
                <a:latin typeface="Courier New"/>
                <a:ea typeface="Calibri"/>
              </a:rPr>
              <a:t>    </a:t>
            </a:r>
            <a:r>
              <a:rPr b="0" lang="tr-TR" sz="1400" spc="-1" strike="noStrike">
                <a:solidFill>
                  <a:srgbClr val="000000"/>
                </a:solidFill>
                <a:latin typeface="Courier New"/>
                <a:ea typeface="Calibri"/>
              </a:rPr>
              <a:t>	</a:t>
            </a:r>
            <a:r>
              <a:rPr b="0" lang="tr-TR" sz="1400" spc="-1" strike="noStrike">
                <a:solidFill>
                  <a:srgbClr val="000000"/>
                </a:solidFill>
                <a:latin typeface="Courier New"/>
                <a:ea typeface="Calibri"/>
              </a:rPr>
              <a:t>System.</a:t>
            </a:r>
            <a:r>
              <a:rPr b="0" i="1" lang="tr-TR" sz="1400" spc="-1" strike="noStrike">
                <a:solidFill>
                  <a:srgbClr val="0000c0"/>
                </a:solidFill>
                <a:latin typeface="Courier New"/>
                <a:ea typeface="Calibri"/>
              </a:rPr>
              <a:t>out</a:t>
            </a:r>
            <a:r>
              <a:rPr b="0" lang="tr-TR" sz="1400" spc="-1" strike="noStrike">
                <a:solidFill>
                  <a:srgbClr val="000000"/>
                </a:solidFill>
                <a:latin typeface="Courier New"/>
                <a:ea typeface="Calibri"/>
              </a:rPr>
              <a:t>.println(</a:t>
            </a:r>
            <a:r>
              <a:rPr b="0" lang="tr-TR" sz="1400" spc="-1" strike="noStrike">
                <a:solidFill>
                  <a:srgbClr val="2a00ff"/>
                </a:solidFill>
                <a:latin typeface="Courier New"/>
                <a:ea typeface="Calibri"/>
              </a:rPr>
              <a:t>"u /= v :"</a:t>
            </a:r>
            <a:r>
              <a:rPr b="0" lang="tr-TR" sz="1400" spc="-1" strike="noStrike">
                <a:solidFill>
                  <a:srgbClr val="000000"/>
                </a:solidFill>
                <a:latin typeface="Courier New"/>
                <a:ea typeface="Calibri"/>
              </a:rPr>
              <a:t>+ u);</a:t>
            </a:r>
            <a:endParaRPr b="0" lang="en-US" sz="1400" spc="-1" strike="noStrike">
              <a:latin typeface="Arial"/>
            </a:endParaRPr>
          </a:p>
          <a:p>
            <a:pPr marL="449640">
              <a:lnSpc>
                <a:spcPct val="100000"/>
              </a:lnSpc>
              <a:buNone/>
            </a:pPr>
            <a:r>
              <a:rPr b="0" lang="tr-TR" sz="1400" spc="-1" strike="noStrike">
                <a:solidFill>
                  <a:srgbClr val="000000"/>
                </a:solidFill>
                <a:latin typeface="Courier New"/>
                <a:ea typeface="Calibri"/>
              </a:rPr>
              <a:t>	</a:t>
            </a:r>
            <a:r>
              <a:rPr b="0" lang="tr-TR" sz="1400" spc="-1" strike="noStrike">
                <a:solidFill>
                  <a:srgbClr val="000000"/>
                </a:solidFill>
                <a:latin typeface="Courier New"/>
                <a:ea typeface="Calibri"/>
              </a:rPr>
              <a:t>    </a:t>
            </a:r>
            <a:r>
              <a:rPr b="0" lang="tr-TR" sz="1400" spc="-1" strike="noStrike">
                <a:solidFill>
                  <a:srgbClr val="000000"/>
                </a:solidFill>
                <a:latin typeface="Courier New"/>
                <a:ea typeface="Calibri"/>
              </a:rPr>
              <a:t>	</a:t>
            </a:r>
            <a:r>
              <a:rPr b="0" lang="tr-TR" sz="1400" spc="-1" strike="noStrike">
                <a:solidFill>
                  <a:srgbClr val="000000"/>
                </a:solidFill>
                <a:latin typeface="Courier New"/>
                <a:ea typeface="Calibri"/>
              </a:rPr>
              <a:t>u &lt;&lt;= v;</a:t>
            </a:r>
            <a:endParaRPr b="0" lang="en-US" sz="1400" spc="-1" strike="noStrike">
              <a:latin typeface="Arial"/>
            </a:endParaRPr>
          </a:p>
          <a:p>
            <a:pPr marL="449640">
              <a:lnSpc>
                <a:spcPct val="100000"/>
              </a:lnSpc>
              <a:buNone/>
            </a:pPr>
            <a:r>
              <a:rPr b="0" lang="tr-TR" sz="1400" spc="-1" strike="noStrike">
                <a:solidFill>
                  <a:srgbClr val="000000"/>
                </a:solidFill>
                <a:latin typeface="Courier New"/>
                <a:ea typeface="Calibri"/>
              </a:rPr>
              <a:t>	</a:t>
            </a:r>
            <a:r>
              <a:rPr b="0" lang="tr-TR" sz="1400" spc="-1" strike="noStrike">
                <a:solidFill>
                  <a:srgbClr val="000000"/>
                </a:solidFill>
                <a:latin typeface="Courier New"/>
                <a:ea typeface="Calibri"/>
              </a:rPr>
              <a:t>    </a:t>
            </a:r>
            <a:r>
              <a:rPr b="0" lang="tr-TR" sz="1400" spc="-1" strike="noStrike">
                <a:solidFill>
                  <a:srgbClr val="000000"/>
                </a:solidFill>
                <a:latin typeface="Courier New"/>
                <a:ea typeface="Calibri"/>
              </a:rPr>
              <a:t>	</a:t>
            </a:r>
            <a:r>
              <a:rPr b="0" lang="tr-TR" sz="1400" spc="-1" strike="noStrike">
                <a:solidFill>
                  <a:srgbClr val="000000"/>
                </a:solidFill>
                <a:latin typeface="Courier New"/>
                <a:ea typeface="Calibri"/>
              </a:rPr>
              <a:t>System.</a:t>
            </a:r>
            <a:r>
              <a:rPr b="0" i="1" lang="tr-TR" sz="1400" spc="-1" strike="noStrike">
                <a:solidFill>
                  <a:srgbClr val="0000c0"/>
                </a:solidFill>
                <a:latin typeface="Courier New"/>
                <a:ea typeface="Calibri"/>
              </a:rPr>
              <a:t>out</a:t>
            </a:r>
            <a:r>
              <a:rPr b="0" lang="tr-TR" sz="1400" spc="-1" strike="noStrike">
                <a:solidFill>
                  <a:srgbClr val="000000"/>
                </a:solidFill>
                <a:latin typeface="Courier New"/>
                <a:ea typeface="Calibri"/>
              </a:rPr>
              <a:t>.println(</a:t>
            </a:r>
            <a:r>
              <a:rPr b="0" lang="tr-TR" sz="1400" spc="-1" strike="noStrike">
                <a:solidFill>
                  <a:srgbClr val="2a00ff"/>
                </a:solidFill>
                <a:latin typeface="Courier New"/>
                <a:ea typeface="Calibri"/>
              </a:rPr>
              <a:t>"u &lt;&lt;= v :"</a:t>
            </a:r>
            <a:r>
              <a:rPr b="0" lang="tr-TR" sz="1400" spc="-1" strike="noStrike">
                <a:solidFill>
                  <a:srgbClr val="000000"/>
                </a:solidFill>
                <a:latin typeface="Courier New"/>
                <a:ea typeface="Calibri"/>
              </a:rPr>
              <a:t>+ u);</a:t>
            </a:r>
            <a:r>
              <a:rPr b="0" lang="tr-TR" sz="900" spc="-1" strike="noStrike">
                <a:solidFill>
                  <a:srgbClr val="00b050"/>
                </a:solidFill>
                <a:latin typeface="Courier New"/>
                <a:ea typeface="Calibri"/>
              </a:rPr>
              <a:t>// u değeri v kadar 2 ile çarpılıyor</a:t>
            </a:r>
            <a:endParaRPr b="0" lang="en-US" sz="900" spc="-1" strike="noStrike">
              <a:latin typeface="Arial"/>
            </a:endParaRPr>
          </a:p>
          <a:p>
            <a:pPr marL="449640">
              <a:lnSpc>
                <a:spcPct val="100000"/>
              </a:lnSpc>
              <a:buNone/>
            </a:pPr>
            <a:r>
              <a:rPr b="0" lang="tr-TR" sz="1400" spc="-1" strike="noStrike">
                <a:solidFill>
                  <a:srgbClr val="000000"/>
                </a:solidFill>
                <a:latin typeface="Courier New"/>
                <a:ea typeface="Calibri"/>
              </a:rPr>
              <a:t>	</a:t>
            </a:r>
            <a:r>
              <a:rPr b="0" lang="tr-TR" sz="1400" spc="-1" strike="noStrike">
                <a:solidFill>
                  <a:srgbClr val="000000"/>
                </a:solidFill>
                <a:latin typeface="Courier New"/>
                <a:ea typeface="Calibri"/>
              </a:rPr>
              <a:t>}</a:t>
            </a:r>
            <a:endParaRPr b="0" lang="en-US" sz="1400" spc="-1" strike="noStrike">
              <a:latin typeface="Arial"/>
            </a:endParaRPr>
          </a:p>
          <a:p>
            <a:pPr marL="449640">
              <a:lnSpc>
                <a:spcPct val="100000"/>
              </a:lnSpc>
              <a:buNone/>
            </a:pPr>
            <a:r>
              <a:rPr b="0" lang="tr-TR" sz="1400" spc="-1" strike="noStrike">
                <a:solidFill>
                  <a:srgbClr val="000000"/>
                </a:solidFill>
                <a:latin typeface="Courier New"/>
                <a:ea typeface="Calibri"/>
              </a:rPr>
              <a:t>}</a:t>
            </a:r>
            <a:r>
              <a:rPr b="0" lang="tr-TR" sz="1800" spc="-1" strike="noStrike">
                <a:solidFill>
                  <a:srgbClr val="000000"/>
                </a:solidFill>
                <a:latin typeface="Times New Roman"/>
                <a:ea typeface="Times New Roman"/>
              </a:rPr>
              <a:t> </a:t>
            </a:r>
            <a:endParaRPr b="0" lang="en-US" sz="1800" spc="-1" strike="noStrike">
              <a:latin typeface="Arial"/>
            </a:endParaRPr>
          </a:p>
        </p:txBody>
      </p:sp>
      <p:pic>
        <p:nvPicPr>
          <p:cNvPr id="326" name="Resim 15" descr="resim2_10"/>
          <p:cNvPicPr/>
          <p:nvPr/>
        </p:nvPicPr>
        <p:blipFill>
          <a:blip r:embed="rId1"/>
          <a:stretch/>
        </p:blipFill>
        <p:spPr>
          <a:xfrm>
            <a:off x="2718720" y="5037120"/>
            <a:ext cx="2501280" cy="1199880"/>
          </a:xfrm>
          <a:prstGeom prst="rect">
            <a:avLst/>
          </a:prstGeom>
          <a:ln w="0">
            <a:noFill/>
          </a:ln>
        </p:spPr>
      </p:pic>
      <p:sp>
        <p:nvSpPr>
          <p:cNvPr id="327" name="Metin kutusu 4"/>
          <p:cNvSpPr/>
          <p:nvPr/>
        </p:nvSpPr>
        <p:spPr>
          <a:xfrm>
            <a:off x="2083320" y="4667760"/>
            <a:ext cx="25200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tr-TR" sz="1800" spc="-1" strike="noStrike">
                <a:solidFill>
                  <a:srgbClr val="000000"/>
                </a:solidFill>
                <a:latin typeface="Trebuchet MS"/>
              </a:rPr>
              <a:t>Ekran Çıktısı:</a:t>
            </a:r>
            <a:endParaRPr b="0" lang="en-US" sz="1800" spc="-1" strike="noStrike">
              <a:latin typeface="Arial"/>
            </a:endParaRPr>
          </a:p>
        </p:txBody>
      </p:sp>
      <p:sp>
        <p:nvSpPr>
          <p:cNvPr id="328" name="Başlık 1"/>
          <p:cNvSpPr/>
          <p:nvPr/>
        </p:nvSpPr>
        <p:spPr>
          <a:xfrm>
            <a:off x="0" y="309960"/>
            <a:ext cx="9143640" cy="454680"/>
          </a:xfrm>
          <a:prstGeom prst="rect">
            <a:avLst/>
          </a:prstGeom>
          <a:solidFill>
            <a:schemeClr val="tx2">
              <a:lumMod val="75000"/>
            </a:schemeClr>
          </a:solidFill>
          <a:ln w="0">
            <a:noFill/>
          </a:ln>
        </p:spPr>
        <p:style>
          <a:lnRef idx="0"/>
          <a:fillRef idx="0"/>
          <a:effectRef idx="0"/>
          <a:fontRef idx="minor"/>
        </p:style>
        <p:txBody>
          <a:bodyPr anchor="ctr">
            <a:normAutofit fontScale="74000"/>
          </a:bodyPr>
          <a:p>
            <a:pPr algn="ctr">
              <a:lnSpc>
                <a:spcPct val="100000"/>
              </a:lnSpc>
              <a:buNone/>
            </a:pPr>
            <a:r>
              <a:rPr b="1" lang="tr-TR" sz="3200" spc="49" strike="noStrike">
                <a:solidFill>
                  <a:srgbClr val="fbfcfd">
                    <a:alpha val="95000"/>
                  </a:srgbClr>
                </a:solidFill>
                <a:latin typeface="Trebuchet MS"/>
              </a:rPr>
              <a:t>Aritmetiksel Atama Operatörleri</a:t>
            </a:r>
            <a:endParaRPr b="0" lang="en-US" sz="3200" spc="-1" strike="noStrike">
              <a:latin typeface="Arial"/>
            </a:endParaRPr>
          </a:p>
        </p:txBody>
      </p:sp>
      <p:sp>
        <p:nvSpPr>
          <p:cNvPr id="329" name="Freeform 10"/>
          <p:cNvSpPr/>
          <p:nvPr/>
        </p:nvSpPr>
        <p:spPr>
          <a:xfrm>
            <a:off x="31680" y="26640"/>
            <a:ext cx="448200" cy="274680"/>
          </a:xfrm>
          <a:custGeom>
            <a:avLst/>
            <a:gdLst/>
            <a:ahLst/>
            <a:rect l="l" t="t"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chemeClr val="accent3"/>
          </a:solidFill>
          <a:ln w="0">
            <a:noFill/>
          </a:ln>
        </p:spPr>
        <p:style>
          <a:lnRef idx="0"/>
          <a:fillRef idx="0"/>
          <a:effectRef idx="0"/>
          <a:fontRef idx="minor"/>
        </p:style>
      </p:sp>
      <p:sp>
        <p:nvSpPr>
          <p:cNvPr id="330" name="Metin kutusu 18"/>
          <p:cNvSpPr/>
          <p:nvPr/>
        </p:nvSpPr>
        <p:spPr>
          <a:xfrm>
            <a:off x="479880" y="-6120"/>
            <a:ext cx="8663760" cy="302760"/>
          </a:xfrm>
          <a:prstGeom prst="rect">
            <a:avLst/>
          </a:prstGeom>
          <a:solidFill>
            <a:schemeClr val="accent3"/>
          </a:solidFill>
          <a:ln w="0">
            <a:noFill/>
          </a:ln>
        </p:spPr>
        <p:style>
          <a:lnRef idx="0"/>
          <a:fillRef idx="0"/>
          <a:effectRef idx="0"/>
          <a:fontRef idx="minor"/>
        </p:style>
        <p:txBody>
          <a:bodyPr lIns="90000" rIns="90000" tIns="45000" bIns="45000" anchor="t">
            <a:spAutoFit/>
          </a:bodyPr>
          <a:p>
            <a:pPr>
              <a:lnSpc>
                <a:spcPct val="100000"/>
              </a:lnSpc>
              <a:buNone/>
            </a:pPr>
            <a:r>
              <a:rPr b="0" lang="tr-TR" sz="1400" spc="-1" strike="noStrike">
                <a:solidFill>
                  <a:srgbClr val="ffffff"/>
                </a:solidFill>
                <a:latin typeface="Trebuchet MS"/>
              </a:rPr>
              <a:t>Java dilindeki aritmetiksel atama operatörlerini öğreneceksiniz,</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Dikdörtgen 3"/>
          <p:cNvSpPr/>
          <p:nvPr/>
        </p:nvSpPr>
        <p:spPr>
          <a:xfrm>
            <a:off x="251640" y="802440"/>
            <a:ext cx="8568720" cy="118692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0" lang="tr-TR" sz="1800" spc="-1" strike="noStrike">
                <a:solidFill>
                  <a:srgbClr val="000000"/>
                </a:solidFill>
                <a:latin typeface="Trebuchet MS"/>
              </a:rPr>
              <a:t>Verilerin birbiriyle karşılaştırılmasında kullanılır. Sonuç </a:t>
            </a:r>
            <a:r>
              <a:rPr b="1" lang="tr-TR" sz="1800" spc="-1" strike="noStrike">
                <a:solidFill>
                  <a:srgbClr val="000000"/>
                </a:solidFill>
                <a:latin typeface="Trebuchet MS"/>
              </a:rPr>
              <a:t>doğru</a:t>
            </a:r>
            <a:r>
              <a:rPr b="0" lang="tr-TR" sz="1800" spc="-1" strike="noStrike">
                <a:solidFill>
                  <a:srgbClr val="000000"/>
                </a:solidFill>
                <a:latin typeface="Trebuchet MS"/>
              </a:rPr>
              <a:t> ise </a:t>
            </a:r>
            <a:r>
              <a:rPr b="1" lang="tr-TR" sz="1800" spc="-1" strike="noStrike">
                <a:solidFill>
                  <a:srgbClr val="000000"/>
                </a:solidFill>
                <a:latin typeface="Trebuchet MS"/>
              </a:rPr>
              <a:t>1 ya da true, yanlış</a:t>
            </a:r>
            <a:r>
              <a:rPr b="0" lang="tr-TR" sz="1800" spc="-1" strike="noStrike">
                <a:solidFill>
                  <a:srgbClr val="000000"/>
                </a:solidFill>
                <a:latin typeface="Trebuchet MS"/>
              </a:rPr>
              <a:t> ise </a:t>
            </a:r>
            <a:r>
              <a:rPr b="1" lang="tr-TR" sz="1800" spc="-1" strike="noStrike">
                <a:solidFill>
                  <a:srgbClr val="000000"/>
                </a:solidFill>
                <a:latin typeface="Trebuchet MS"/>
              </a:rPr>
              <a:t>0 ya da false </a:t>
            </a:r>
            <a:r>
              <a:rPr b="0" lang="tr-TR" sz="1800" spc="-1" strike="noStrike">
                <a:solidFill>
                  <a:srgbClr val="000000"/>
                </a:solidFill>
                <a:latin typeface="Trebuchet MS"/>
              </a:rPr>
              <a:t>değerini alır. Bir karşılaştırmanın, koşulun söz konusu olduğu döngü veya karar yapılarında bu karşılaştırma operatörlerinden biri mutlaka kullanılır.</a:t>
            </a:r>
            <a:endParaRPr b="0" lang="en-US" sz="1800" spc="-1" strike="noStrike">
              <a:latin typeface="Arial"/>
            </a:endParaRPr>
          </a:p>
        </p:txBody>
      </p:sp>
      <p:grpSp>
        <p:nvGrpSpPr>
          <p:cNvPr id="332" name="Grup 5"/>
          <p:cNvGrpSpPr/>
          <p:nvPr/>
        </p:nvGrpSpPr>
        <p:grpSpPr>
          <a:xfrm>
            <a:off x="0" y="-27360"/>
            <a:ext cx="9143640" cy="720000"/>
            <a:chOff x="0" y="-27360"/>
            <a:chExt cx="9143640" cy="720000"/>
          </a:xfrm>
        </p:grpSpPr>
        <p:sp>
          <p:nvSpPr>
            <p:cNvPr id="333" name="Başlık 1"/>
            <p:cNvSpPr/>
            <p:nvPr/>
          </p:nvSpPr>
          <p:spPr>
            <a:xfrm>
              <a:off x="0" y="237960"/>
              <a:ext cx="9143640" cy="454680"/>
            </a:xfrm>
            <a:prstGeom prst="rect">
              <a:avLst/>
            </a:prstGeom>
            <a:solidFill>
              <a:schemeClr val="tx2">
                <a:lumMod val="75000"/>
              </a:schemeClr>
            </a:solidFill>
            <a:ln w="0">
              <a:noFill/>
            </a:ln>
          </p:spPr>
          <p:style>
            <a:lnRef idx="0"/>
            <a:fillRef idx="0"/>
            <a:effectRef idx="0"/>
            <a:fontRef idx="minor"/>
          </p:style>
          <p:txBody>
            <a:bodyPr anchor="ctr">
              <a:normAutofit fontScale="74000"/>
            </a:bodyPr>
            <a:p>
              <a:pPr algn="ctr">
                <a:lnSpc>
                  <a:spcPct val="100000"/>
                </a:lnSpc>
                <a:buNone/>
              </a:pPr>
              <a:r>
                <a:rPr b="1" lang="tr-TR" sz="3200" spc="49" strike="noStrike">
                  <a:solidFill>
                    <a:srgbClr val="fbfcfd">
                      <a:alpha val="95000"/>
                    </a:srgbClr>
                  </a:solidFill>
                  <a:latin typeface="Trebuchet MS"/>
                </a:rPr>
                <a:t>Java da karşılaştırma operatörleri</a:t>
              </a:r>
              <a:endParaRPr b="0" lang="en-US" sz="3200" spc="-1" strike="noStrike">
                <a:latin typeface="Arial"/>
              </a:endParaRPr>
            </a:p>
          </p:txBody>
        </p:sp>
        <p:grpSp>
          <p:nvGrpSpPr>
            <p:cNvPr id="334" name="Grup 7"/>
            <p:cNvGrpSpPr/>
            <p:nvPr/>
          </p:nvGrpSpPr>
          <p:grpSpPr>
            <a:xfrm>
              <a:off x="0" y="-360"/>
              <a:ext cx="9143640" cy="235800"/>
              <a:chOff x="0" y="-360"/>
              <a:chExt cx="9143640" cy="235800"/>
            </a:xfrm>
          </p:grpSpPr>
          <p:sp>
            <p:nvSpPr>
              <p:cNvPr id="335" name="Dikdörtgen 9"/>
              <p:cNvSpPr/>
              <p:nvPr/>
            </p:nvSpPr>
            <p:spPr>
              <a:xfrm>
                <a:off x="0" y="-360"/>
                <a:ext cx="9143640" cy="235800"/>
              </a:xfrm>
              <a:prstGeom prst="rect">
                <a:avLst/>
              </a:prstGeom>
              <a:solidFill>
                <a:srgbClr val="92d050"/>
              </a:solidFill>
              <a:ln w="25400">
                <a:noFill/>
              </a:ln>
            </p:spPr>
            <p:style>
              <a:lnRef idx="0"/>
              <a:fillRef idx="0"/>
              <a:effectRef idx="0"/>
              <a:fontRef idx="minor"/>
            </p:style>
          </p:sp>
          <p:grpSp>
            <p:nvGrpSpPr>
              <p:cNvPr id="336" name="Group 9"/>
              <p:cNvGrpSpPr/>
              <p:nvPr/>
            </p:nvGrpSpPr>
            <p:grpSpPr>
              <a:xfrm>
                <a:off x="24840" y="8640"/>
                <a:ext cx="933840" cy="199800"/>
                <a:chOff x="24840" y="8640"/>
                <a:chExt cx="933840" cy="199800"/>
              </a:xfrm>
            </p:grpSpPr>
            <p:sp>
              <p:nvSpPr>
                <p:cNvPr id="337" name="AutoShape 8"/>
                <p:cNvSpPr/>
                <p:nvPr/>
              </p:nvSpPr>
              <p:spPr>
                <a:xfrm>
                  <a:off x="600480" y="8640"/>
                  <a:ext cx="358200" cy="186480"/>
                </a:xfrm>
                <a:prstGeom prst="rect">
                  <a:avLst/>
                </a:prstGeom>
                <a:noFill/>
                <a:ln w="0">
                  <a:noFill/>
                </a:ln>
              </p:spPr>
              <p:style>
                <a:lnRef idx="0"/>
                <a:fillRef idx="0"/>
                <a:effectRef idx="0"/>
                <a:fontRef idx="minor"/>
              </p:style>
            </p:sp>
            <p:sp>
              <p:nvSpPr>
                <p:cNvPr id="338" name="Freeform 10"/>
                <p:cNvSpPr/>
                <p:nvPr/>
              </p:nvSpPr>
              <p:spPr>
                <a:xfrm>
                  <a:off x="24840" y="26640"/>
                  <a:ext cx="356040" cy="181800"/>
                </a:xfrm>
                <a:custGeom>
                  <a:avLst/>
                  <a:gdLst/>
                  <a:ahLst/>
                  <a:rect l="l" t="t"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rgbClr val="ffffff"/>
                </a:solidFill>
                <a:ln w="0">
                  <a:noFill/>
                </a:ln>
              </p:spPr>
              <p:style>
                <a:lnRef idx="0"/>
                <a:fillRef idx="0"/>
                <a:effectRef idx="0"/>
                <a:fontRef idx="minor"/>
              </p:style>
            </p:sp>
          </p:grpSp>
        </p:grpSp>
        <p:sp>
          <p:nvSpPr>
            <p:cNvPr id="339" name="Metin kutusu 8"/>
            <p:cNvSpPr/>
            <p:nvPr/>
          </p:nvSpPr>
          <p:spPr>
            <a:xfrm>
              <a:off x="380880" y="-27360"/>
              <a:ext cx="7695720" cy="302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tr-TR" sz="1400" spc="-1" strike="noStrike">
                  <a:solidFill>
                    <a:srgbClr val="ffffff"/>
                  </a:solidFill>
                  <a:latin typeface="Times New Roman"/>
                </a:rPr>
                <a:t>Karşılaştırma operatörlerini öğreneceksiniz,</a:t>
              </a:r>
              <a:endParaRPr b="0" lang="en-US" sz="1400" spc="-1" strike="noStrike">
                <a:latin typeface="Arial"/>
              </a:endParaRPr>
            </a:p>
          </p:txBody>
        </p:sp>
      </p:grpSp>
      <p:graphicFrame>
        <p:nvGraphicFramePr>
          <p:cNvPr id="340" name="Tablo 2"/>
          <p:cNvGraphicFramePr/>
          <p:nvPr/>
        </p:nvGraphicFramePr>
        <p:xfrm>
          <a:off x="1331640" y="2061000"/>
          <a:ext cx="6624360" cy="2520000"/>
        </p:xfrm>
        <a:graphic>
          <a:graphicData uri="http://schemas.openxmlformats.org/drawingml/2006/table">
            <a:tbl>
              <a:tblPr/>
              <a:tblGrid>
                <a:gridCol w="1571760"/>
                <a:gridCol w="1414440"/>
                <a:gridCol w="2018520"/>
                <a:gridCol w="1619640"/>
              </a:tblGrid>
              <a:tr h="651240">
                <a:tc>
                  <a:txBody>
                    <a:bodyPr lIns="68400" rIns="68400" tIns="0" bIns="0" anchor="t">
                      <a:noAutofit/>
                    </a:bodyPr>
                    <a:p>
                      <a:pPr>
                        <a:lnSpc>
                          <a:spcPct val="150000"/>
                        </a:lnSpc>
                        <a:buNone/>
                        <a:tabLst>
                          <a:tab algn="l" pos="449640"/>
                        </a:tabLst>
                      </a:pPr>
                      <a:r>
                        <a:rPr b="1" lang="tr-TR" sz="1400" spc="-1" strike="noStrike">
                          <a:solidFill>
                            <a:srgbClr val="000000"/>
                          </a:solidFill>
                          <a:latin typeface="Courier New"/>
                          <a:ea typeface="Times New Roman"/>
                        </a:rPr>
                        <a:t>İŞLEM</a:t>
                      </a:r>
                      <a:endParaRPr b="0" lang="en-US" sz="14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d6e3bc"/>
                    </a:solidFill>
                  </a:tcPr>
                </a:tc>
                <a:tc>
                  <a:txBody>
                    <a:bodyPr lIns="68400" rIns="68400" tIns="0" bIns="0" anchor="t">
                      <a:noAutofit/>
                    </a:bodyPr>
                    <a:p>
                      <a:pPr>
                        <a:lnSpc>
                          <a:spcPct val="150000"/>
                        </a:lnSpc>
                        <a:buNone/>
                      </a:pPr>
                      <a:r>
                        <a:rPr b="1" lang="tr-TR" sz="1400" spc="-1" strike="noStrike">
                          <a:solidFill>
                            <a:srgbClr val="000000"/>
                          </a:solidFill>
                          <a:latin typeface="Courier New"/>
                          <a:ea typeface="Times New Roman"/>
                        </a:rPr>
                        <a:t>OPERATÖR</a:t>
                      </a:r>
                      <a:endParaRPr b="0" lang="en-US" sz="14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d6e3bc"/>
                    </a:solidFill>
                  </a:tcPr>
                </a:tc>
                <a:tc>
                  <a:txBody>
                    <a:bodyPr lIns="68400" rIns="68400" tIns="0" bIns="0" anchor="t">
                      <a:noAutofit/>
                    </a:bodyPr>
                    <a:p>
                      <a:pPr>
                        <a:lnSpc>
                          <a:spcPct val="150000"/>
                        </a:lnSpc>
                        <a:buNone/>
                      </a:pPr>
                      <a:r>
                        <a:rPr b="1" lang="tr-TR" sz="1400" spc="-1" strike="noStrike">
                          <a:solidFill>
                            <a:srgbClr val="000000"/>
                          </a:solidFill>
                          <a:latin typeface="Courier New"/>
                          <a:ea typeface="Times New Roman"/>
                        </a:rPr>
                        <a:t>KARŞILAŞTIRMA NOTASYONU</a:t>
                      </a:r>
                      <a:endParaRPr b="0" lang="en-US" sz="14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d6e3bc"/>
                    </a:solidFill>
                  </a:tcPr>
                </a:tc>
                <a:tc>
                  <a:txBody>
                    <a:bodyPr lIns="68400" rIns="68400" tIns="0" bIns="0" anchor="t">
                      <a:noAutofit/>
                    </a:bodyPr>
                    <a:p>
                      <a:pPr>
                        <a:lnSpc>
                          <a:spcPct val="150000"/>
                        </a:lnSpc>
                        <a:buNone/>
                      </a:pPr>
                      <a:r>
                        <a:rPr b="1" lang="en-US" sz="1400" spc="-1" strike="noStrike">
                          <a:solidFill>
                            <a:srgbClr val="000000"/>
                          </a:solidFill>
                          <a:latin typeface="Courier New"/>
                          <a:ea typeface="Times New Roman"/>
                        </a:rPr>
                        <a:t>JAVA </a:t>
                      </a:r>
                      <a:r>
                        <a:rPr b="1" lang="tr-TR" sz="1400" spc="-1" strike="noStrike">
                          <a:solidFill>
                            <a:srgbClr val="000000"/>
                          </a:solidFill>
                          <a:latin typeface="Courier New"/>
                          <a:ea typeface="Times New Roman"/>
                        </a:rPr>
                        <a:t>NOTASYONU</a:t>
                      </a:r>
                      <a:endParaRPr b="0" lang="en-US" sz="14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d6e3bc"/>
                    </a:solidFill>
                  </a:tcPr>
                </a:tc>
              </a:tr>
              <a:tr h="320040">
                <a:tc>
                  <a:txBody>
                    <a:bodyPr lIns="68400" rIns="68400" tIns="0" bIns="0" anchor="t">
                      <a:noAutofit/>
                    </a:bodyPr>
                    <a:p>
                      <a:pPr marL="274320" indent="-274320">
                        <a:lnSpc>
                          <a:spcPct val="150000"/>
                        </a:lnSpc>
                        <a:buNone/>
                        <a:tabLst>
                          <a:tab algn="l" pos="0"/>
                        </a:tabLst>
                      </a:pPr>
                      <a:r>
                        <a:rPr b="1" lang="tr-TR" sz="1400" spc="-1" strike="noStrike">
                          <a:solidFill>
                            <a:srgbClr val="000000"/>
                          </a:solidFill>
                          <a:latin typeface="Courier New"/>
                          <a:ea typeface="Times New Roman"/>
                        </a:rPr>
                        <a:t>Küçüktür</a:t>
                      </a:r>
                      <a:endParaRPr b="0" lang="en-US" sz="14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edfbdc"/>
                    </a:solidFill>
                  </a:tcPr>
                </a:tc>
                <a:tc>
                  <a:txBody>
                    <a:bodyPr lIns="68400" rIns="68400" tIns="0" bIns="0" anchor="t">
                      <a:noAutofit/>
                    </a:bodyPr>
                    <a:p>
                      <a:pPr>
                        <a:lnSpc>
                          <a:spcPct val="150000"/>
                        </a:lnSpc>
                        <a:buNone/>
                        <a:tabLst>
                          <a:tab algn="l" pos="449640"/>
                        </a:tabLst>
                      </a:pPr>
                      <a:r>
                        <a:rPr b="0" lang="tr-TR" sz="1200" spc="-1" strike="noStrike">
                          <a:solidFill>
                            <a:srgbClr val="000000"/>
                          </a:solidFill>
                          <a:latin typeface="Courier New"/>
                          <a:ea typeface="Times New Roman"/>
                        </a:rPr>
                        <a:t>&lt; </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tIns="0" bIns="0" anchor="t">
                      <a:noAutofit/>
                    </a:bodyPr>
                    <a:p>
                      <a:pPr>
                        <a:lnSpc>
                          <a:spcPct val="150000"/>
                        </a:lnSpc>
                        <a:buNone/>
                      </a:pPr>
                      <a:r>
                        <a:rPr b="0" lang="tr-TR" sz="1200" spc="-1" strike="noStrike">
                          <a:solidFill>
                            <a:srgbClr val="000000"/>
                          </a:solidFill>
                          <a:latin typeface="Courier New"/>
                          <a:ea typeface="Times New Roman"/>
                        </a:rPr>
                        <a:t>A &lt; B</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tIns="0" bIns="0" anchor="t">
                      <a:noAutofit/>
                    </a:bodyPr>
                    <a:p>
                      <a:pPr>
                        <a:lnSpc>
                          <a:spcPct val="150000"/>
                        </a:lnSpc>
                        <a:buNone/>
                      </a:pPr>
                      <a:r>
                        <a:rPr b="0" lang="tr-TR" sz="1200" spc="-1" strike="noStrike">
                          <a:solidFill>
                            <a:srgbClr val="000000"/>
                          </a:solidFill>
                          <a:latin typeface="Courier New"/>
                          <a:ea typeface="Times New Roman"/>
                        </a:rPr>
                        <a:t>A &lt; B</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r>
              <a:tr h="320040">
                <a:tc>
                  <a:txBody>
                    <a:bodyPr lIns="68400" rIns="68400" tIns="0" bIns="0" anchor="t">
                      <a:noAutofit/>
                    </a:bodyPr>
                    <a:p>
                      <a:pPr>
                        <a:lnSpc>
                          <a:spcPct val="150000"/>
                        </a:lnSpc>
                        <a:buNone/>
                      </a:pPr>
                      <a:r>
                        <a:rPr b="1" lang="tr-TR" sz="1400" spc="-1" strike="noStrike">
                          <a:solidFill>
                            <a:srgbClr val="000000"/>
                          </a:solidFill>
                          <a:latin typeface="Courier New"/>
                          <a:ea typeface="Times New Roman"/>
                        </a:rPr>
                        <a:t>Büyüktür</a:t>
                      </a:r>
                      <a:endParaRPr b="0" lang="en-US" sz="14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edfbdc"/>
                    </a:solidFill>
                  </a:tcPr>
                </a:tc>
                <a:tc>
                  <a:txBody>
                    <a:bodyPr lIns="68400" rIns="68400" tIns="0" bIns="0" anchor="t">
                      <a:noAutofit/>
                    </a:bodyPr>
                    <a:p>
                      <a:pPr>
                        <a:lnSpc>
                          <a:spcPct val="150000"/>
                        </a:lnSpc>
                        <a:buNone/>
                      </a:pPr>
                      <a:r>
                        <a:rPr b="0" lang="tr-TR" sz="1200" spc="-1" strike="noStrike">
                          <a:solidFill>
                            <a:srgbClr val="000000"/>
                          </a:solidFill>
                          <a:latin typeface="Courier New"/>
                          <a:ea typeface="Times New Roman"/>
                        </a:rPr>
                        <a:t>&gt; </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tIns="0" bIns="0" anchor="t">
                      <a:noAutofit/>
                    </a:bodyPr>
                    <a:p>
                      <a:pPr>
                        <a:lnSpc>
                          <a:spcPct val="150000"/>
                        </a:lnSpc>
                        <a:buNone/>
                      </a:pPr>
                      <a:r>
                        <a:rPr b="0" lang="tr-TR" sz="1200" spc="-1" strike="noStrike">
                          <a:solidFill>
                            <a:srgbClr val="000000"/>
                          </a:solidFill>
                          <a:latin typeface="Courier New"/>
                          <a:ea typeface="Times New Roman"/>
                        </a:rPr>
                        <a:t>A &gt; B</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tIns="0" bIns="0" anchor="t">
                      <a:noAutofit/>
                    </a:bodyPr>
                    <a:p>
                      <a:pPr>
                        <a:lnSpc>
                          <a:spcPct val="150000"/>
                        </a:lnSpc>
                        <a:buNone/>
                      </a:pPr>
                      <a:r>
                        <a:rPr b="0" lang="tr-TR" sz="1200" spc="-1" strike="noStrike">
                          <a:solidFill>
                            <a:srgbClr val="000000"/>
                          </a:solidFill>
                          <a:latin typeface="Courier New"/>
                          <a:ea typeface="Times New Roman"/>
                        </a:rPr>
                        <a:t>A &gt; B</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r>
              <a:tr h="320040">
                <a:tc>
                  <a:txBody>
                    <a:bodyPr lIns="68400" rIns="68400" tIns="0" bIns="0" anchor="t">
                      <a:noAutofit/>
                    </a:bodyPr>
                    <a:p>
                      <a:pPr>
                        <a:lnSpc>
                          <a:spcPct val="150000"/>
                        </a:lnSpc>
                        <a:buNone/>
                      </a:pPr>
                      <a:r>
                        <a:rPr b="1" lang="tr-TR" sz="1400" spc="-1" strike="noStrike">
                          <a:solidFill>
                            <a:srgbClr val="000000"/>
                          </a:solidFill>
                          <a:latin typeface="Courier New"/>
                          <a:ea typeface="Times New Roman"/>
                        </a:rPr>
                        <a:t>Küçük eşit</a:t>
                      </a:r>
                      <a:endParaRPr b="0" lang="en-US" sz="14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edfbdc"/>
                    </a:solidFill>
                  </a:tcPr>
                </a:tc>
                <a:tc>
                  <a:txBody>
                    <a:bodyPr lIns="68400" rIns="68400" tIns="0" bIns="0" anchor="t">
                      <a:noAutofit/>
                    </a:bodyPr>
                    <a:p>
                      <a:pPr>
                        <a:lnSpc>
                          <a:spcPct val="150000"/>
                        </a:lnSpc>
                        <a:buNone/>
                      </a:pPr>
                      <a:r>
                        <a:rPr b="0" lang="tr-TR" sz="1200" spc="-1" strike="noStrike">
                          <a:solidFill>
                            <a:srgbClr val="000000"/>
                          </a:solidFill>
                          <a:latin typeface="Courier New"/>
                          <a:ea typeface="Times New Roman"/>
                        </a:rPr>
                        <a:t>&lt;=</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tIns="0" bIns="0" anchor="t">
                      <a:noAutofit/>
                    </a:bodyPr>
                    <a:p>
                      <a:pPr>
                        <a:lnSpc>
                          <a:spcPct val="150000"/>
                        </a:lnSpc>
                        <a:buNone/>
                      </a:pPr>
                      <a:r>
                        <a:rPr b="0" lang="tr-TR" sz="1200" spc="-1" strike="noStrike">
                          <a:solidFill>
                            <a:srgbClr val="000000"/>
                          </a:solidFill>
                          <a:latin typeface="Courier New"/>
                          <a:ea typeface="Times New Roman"/>
                        </a:rPr>
                        <a:t>A ≤ B</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tIns="0" bIns="0" anchor="t">
                      <a:noAutofit/>
                    </a:bodyPr>
                    <a:p>
                      <a:pPr>
                        <a:lnSpc>
                          <a:spcPct val="150000"/>
                        </a:lnSpc>
                        <a:buNone/>
                      </a:pPr>
                      <a:r>
                        <a:rPr b="0" lang="tr-TR" sz="1200" spc="-1" strike="noStrike">
                          <a:solidFill>
                            <a:srgbClr val="000000"/>
                          </a:solidFill>
                          <a:latin typeface="Courier New"/>
                          <a:ea typeface="Times New Roman"/>
                        </a:rPr>
                        <a:t>A &lt;= B</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r>
              <a:tr h="320040">
                <a:tc>
                  <a:txBody>
                    <a:bodyPr lIns="68400" rIns="68400" tIns="0" bIns="0" anchor="t">
                      <a:noAutofit/>
                    </a:bodyPr>
                    <a:p>
                      <a:pPr>
                        <a:lnSpc>
                          <a:spcPct val="150000"/>
                        </a:lnSpc>
                        <a:buNone/>
                      </a:pPr>
                      <a:r>
                        <a:rPr b="1" lang="tr-TR" sz="1400" spc="-1" strike="noStrike">
                          <a:solidFill>
                            <a:srgbClr val="000000"/>
                          </a:solidFill>
                          <a:latin typeface="Courier New"/>
                          <a:ea typeface="Times New Roman"/>
                        </a:rPr>
                        <a:t>Büyük eşit</a:t>
                      </a:r>
                      <a:endParaRPr b="0" lang="en-US" sz="14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edfbdc"/>
                    </a:solidFill>
                  </a:tcPr>
                </a:tc>
                <a:tc>
                  <a:txBody>
                    <a:bodyPr lIns="68400" rIns="68400" tIns="0" bIns="0" anchor="t">
                      <a:noAutofit/>
                    </a:bodyPr>
                    <a:p>
                      <a:pPr>
                        <a:lnSpc>
                          <a:spcPct val="150000"/>
                        </a:lnSpc>
                        <a:buNone/>
                      </a:pPr>
                      <a:r>
                        <a:rPr b="0" lang="tr-TR" sz="1200" spc="-1" strike="noStrike">
                          <a:solidFill>
                            <a:srgbClr val="000000"/>
                          </a:solidFill>
                          <a:latin typeface="Courier New"/>
                          <a:ea typeface="Times New Roman"/>
                        </a:rPr>
                        <a:t>&gt;=</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tIns="0" bIns="0" anchor="t">
                      <a:noAutofit/>
                    </a:bodyPr>
                    <a:p>
                      <a:pPr>
                        <a:lnSpc>
                          <a:spcPct val="150000"/>
                        </a:lnSpc>
                        <a:buNone/>
                      </a:pPr>
                      <a:r>
                        <a:rPr b="0" lang="tr-TR" sz="1200" spc="-1" strike="noStrike">
                          <a:solidFill>
                            <a:srgbClr val="000000"/>
                          </a:solidFill>
                          <a:latin typeface="Courier New"/>
                          <a:ea typeface="Times New Roman"/>
                        </a:rPr>
                        <a:t>A ≥ B</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tIns="0" bIns="0" anchor="t">
                      <a:noAutofit/>
                    </a:bodyPr>
                    <a:p>
                      <a:pPr>
                        <a:lnSpc>
                          <a:spcPct val="150000"/>
                        </a:lnSpc>
                        <a:buNone/>
                      </a:pPr>
                      <a:r>
                        <a:rPr b="0" lang="tr-TR" sz="1200" spc="-1" strike="noStrike">
                          <a:solidFill>
                            <a:srgbClr val="000000"/>
                          </a:solidFill>
                          <a:latin typeface="Courier New"/>
                          <a:ea typeface="Times New Roman"/>
                        </a:rPr>
                        <a:t>A &gt;= B</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r>
              <a:tr h="320040">
                <a:tc>
                  <a:txBody>
                    <a:bodyPr lIns="68400" rIns="68400" tIns="0" bIns="0" anchor="t">
                      <a:noAutofit/>
                    </a:bodyPr>
                    <a:p>
                      <a:pPr>
                        <a:lnSpc>
                          <a:spcPct val="150000"/>
                        </a:lnSpc>
                        <a:buNone/>
                      </a:pPr>
                      <a:r>
                        <a:rPr b="1" lang="tr-TR" sz="1400" spc="-1" strike="noStrike">
                          <a:solidFill>
                            <a:srgbClr val="000000"/>
                          </a:solidFill>
                          <a:latin typeface="Courier New"/>
                          <a:ea typeface="Times New Roman"/>
                        </a:rPr>
                        <a:t>Eşit mi?</a:t>
                      </a:r>
                      <a:endParaRPr b="0" lang="en-US" sz="14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edfbdc"/>
                    </a:solidFill>
                  </a:tcPr>
                </a:tc>
                <a:tc>
                  <a:txBody>
                    <a:bodyPr lIns="68400" rIns="68400" tIns="0" bIns="0" anchor="t">
                      <a:noAutofit/>
                    </a:bodyPr>
                    <a:p>
                      <a:pPr>
                        <a:lnSpc>
                          <a:spcPct val="150000"/>
                        </a:lnSpc>
                        <a:buNone/>
                      </a:pPr>
                      <a:r>
                        <a:rPr b="0" lang="tr-TR" sz="1200" spc="-1" strike="noStrike">
                          <a:solidFill>
                            <a:srgbClr val="000000"/>
                          </a:solidFill>
                          <a:latin typeface="Courier New"/>
                          <a:ea typeface="Times New Roman"/>
                        </a:rPr>
                        <a:t>==</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tIns="0" bIns="0" anchor="t">
                      <a:noAutofit/>
                    </a:bodyPr>
                    <a:p>
                      <a:pPr>
                        <a:lnSpc>
                          <a:spcPct val="150000"/>
                        </a:lnSpc>
                        <a:buNone/>
                      </a:pPr>
                      <a:r>
                        <a:rPr b="0" lang="tr-TR" sz="1200" spc="-1" strike="noStrike">
                          <a:solidFill>
                            <a:srgbClr val="000000"/>
                          </a:solidFill>
                          <a:latin typeface="Courier New"/>
                          <a:ea typeface="Times New Roman"/>
                        </a:rPr>
                        <a:t>A = B</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tIns="0" bIns="0" anchor="t">
                      <a:noAutofit/>
                    </a:bodyPr>
                    <a:p>
                      <a:pPr>
                        <a:lnSpc>
                          <a:spcPct val="150000"/>
                        </a:lnSpc>
                        <a:buNone/>
                      </a:pPr>
                      <a:r>
                        <a:rPr b="0" lang="tr-TR" sz="1200" spc="-1" strike="noStrike">
                          <a:solidFill>
                            <a:srgbClr val="000000"/>
                          </a:solidFill>
                          <a:latin typeface="Courier New"/>
                          <a:ea typeface="Times New Roman"/>
                        </a:rPr>
                        <a:t>A == B</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r>
              <a:tr h="320040">
                <a:tc>
                  <a:txBody>
                    <a:bodyPr lIns="68400" rIns="68400" tIns="0" bIns="0" anchor="t">
                      <a:noAutofit/>
                    </a:bodyPr>
                    <a:p>
                      <a:pPr>
                        <a:lnSpc>
                          <a:spcPct val="150000"/>
                        </a:lnSpc>
                        <a:buNone/>
                      </a:pPr>
                      <a:r>
                        <a:rPr b="1" lang="tr-TR" sz="1400" spc="-1" strike="noStrike">
                          <a:solidFill>
                            <a:srgbClr val="000000"/>
                          </a:solidFill>
                          <a:latin typeface="Courier New"/>
                          <a:ea typeface="Times New Roman"/>
                        </a:rPr>
                        <a:t>Eşit değil</a:t>
                      </a:r>
                      <a:endParaRPr b="0" lang="en-US" sz="14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edfbdc"/>
                    </a:solidFill>
                  </a:tcPr>
                </a:tc>
                <a:tc>
                  <a:txBody>
                    <a:bodyPr lIns="68400" rIns="68400" tIns="0" bIns="0" anchor="t">
                      <a:noAutofit/>
                    </a:bodyPr>
                    <a:p>
                      <a:pPr>
                        <a:lnSpc>
                          <a:spcPct val="150000"/>
                        </a:lnSpc>
                        <a:buNone/>
                      </a:pPr>
                      <a:r>
                        <a:rPr b="0" lang="tr-TR" sz="1200" spc="-1" strike="noStrike">
                          <a:solidFill>
                            <a:srgbClr val="000000"/>
                          </a:solidFill>
                          <a:latin typeface="Courier New"/>
                          <a:ea typeface="Times New Roman"/>
                        </a:rPr>
                        <a:t>!=</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tIns="0" bIns="0" anchor="t">
                      <a:noAutofit/>
                    </a:bodyPr>
                    <a:p>
                      <a:pPr>
                        <a:lnSpc>
                          <a:spcPct val="150000"/>
                        </a:lnSpc>
                        <a:buNone/>
                      </a:pPr>
                      <a:r>
                        <a:rPr b="0" lang="tr-TR" sz="1200" spc="-1" strike="noStrike">
                          <a:solidFill>
                            <a:srgbClr val="000000"/>
                          </a:solidFill>
                          <a:latin typeface="Courier New"/>
                          <a:ea typeface="Times New Roman"/>
                        </a:rPr>
                        <a:t>A ≠ B</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tIns="0" bIns="0" anchor="t">
                      <a:noAutofit/>
                    </a:bodyPr>
                    <a:p>
                      <a:pPr>
                        <a:lnSpc>
                          <a:spcPct val="150000"/>
                        </a:lnSpc>
                        <a:buNone/>
                      </a:pPr>
                      <a:r>
                        <a:rPr b="0" lang="tr-TR" sz="1200" spc="-1" strike="noStrike">
                          <a:solidFill>
                            <a:srgbClr val="000000"/>
                          </a:solidFill>
                          <a:latin typeface="Courier New"/>
                          <a:ea typeface="Times New Roman"/>
                        </a:rPr>
                        <a:t>A != B</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r>
            </a:tbl>
          </a:graphicData>
        </a:graphic>
      </p:graphicFrame>
      <p:sp>
        <p:nvSpPr>
          <p:cNvPr id="341" name="Dikdörtgen 4"/>
          <p:cNvSpPr/>
          <p:nvPr/>
        </p:nvSpPr>
        <p:spPr>
          <a:xfrm>
            <a:off x="380880" y="4725000"/>
            <a:ext cx="8223120" cy="1516680"/>
          </a:xfrm>
          <a:prstGeom prst="rect">
            <a:avLst/>
          </a:prstGeom>
          <a:noFill/>
          <a:ln w="0">
            <a:noFill/>
          </a:ln>
        </p:spPr>
        <p:style>
          <a:lnRef idx="0"/>
          <a:fillRef idx="0"/>
          <a:effectRef idx="0"/>
          <a:fontRef idx="minor"/>
        </p:style>
        <p:txBody>
          <a:bodyPr lIns="90000" rIns="90000" tIns="45000" bIns="45000" anchor="t">
            <a:spAutoFit/>
          </a:bodyPr>
          <a:p>
            <a:pPr algn="just">
              <a:lnSpc>
                <a:spcPct val="150000"/>
              </a:lnSpc>
              <a:buNone/>
            </a:pPr>
            <a:r>
              <a:rPr b="0" lang="tr-TR" sz="1800" spc="-1" strike="noStrike">
                <a:solidFill>
                  <a:srgbClr val="000000"/>
                </a:solidFill>
                <a:latin typeface="Times New Roman"/>
                <a:ea typeface="Times New Roman"/>
              </a:rPr>
              <a:t>Ayrıca Java’da iki sayıyı doğrudan karşılaştırmak için Math sınıfının </a:t>
            </a:r>
            <a:r>
              <a:rPr b="1" lang="tr-TR" sz="1800" spc="-1" strike="noStrike">
                <a:solidFill>
                  <a:srgbClr val="000000"/>
                </a:solidFill>
                <a:latin typeface="Times New Roman"/>
                <a:ea typeface="Times New Roman"/>
              </a:rPr>
              <a:t>max</a:t>
            </a:r>
            <a:r>
              <a:rPr b="0" lang="tr-TR" sz="1800" spc="-1" strike="noStrike">
                <a:solidFill>
                  <a:srgbClr val="000000"/>
                </a:solidFill>
                <a:latin typeface="Times New Roman"/>
                <a:ea typeface="Times New Roman"/>
              </a:rPr>
              <a:t> ve </a:t>
            </a:r>
            <a:r>
              <a:rPr b="1" lang="tr-TR" sz="1800" spc="-1" strike="noStrike">
                <a:solidFill>
                  <a:srgbClr val="000000"/>
                </a:solidFill>
                <a:latin typeface="Times New Roman"/>
                <a:ea typeface="Times New Roman"/>
              </a:rPr>
              <a:t>min</a:t>
            </a:r>
            <a:r>
              <a:rPr b="0" lang="tr-TR" sz="1800" spc="-1" strike="noStrike">
                <a:solidFill>
                  <a:srgbClr val="000000"/>
                </a:solidFill>
                <a:latin typeface="Times New Roman"/>
                <a:ea typeface="Times New Roman"/>
              </a:rPr>
              <a:t> fonksiyonlarını kullanabilirsiniz. </a:t>
            </a:r>
            <a:endParaRPr b="0" lang="en-US" sz="1800" spc="-1" strike="noStrike">
              <a:latin typeface="Arial"/>
            </a:endParaRPr>
          </a:p>
          <a:p>
            <a:pPr marL="343080" indent="-343080">
              <a:lnSpc>
                <a:spcPct val="100000"/>
              </a:lnSpc>
              <a:spcBef>
                <a:spcPts val="1400"/>
              </a:spcBef>
              <a:buClr>
                <a:srgbClr val="3333ff"/>
              </a:buClr>
              <a:buFont typeface="Wingdings" charset="2"/>
              <a:buChar char=""/>
              <a:tabLst>
                <a:tab algn="l" pos="678240"/>
              </a:tabLst>
            </a:pPr>
            <a:r>
              <a:rPr b="1" lang="tr-TR" sz="1400" spc="-1" strike="noStrike">
                <a:solidFill>
                  <a:srgbClr val="3333ff"/>
                </a:solidFill>
                <a:latin typeface="Courier New"/>
                <a:ea typeface="Times New Roman"/>
              </a:rPr>
              <a:t>Math.max</a:t>
            </a:r>
            <a:r>
              <a:rPr b="0" lang="tr-TR" sz="1400" spc="-1" strike="noStrike">
                <a:solidFill>
                  <a:srgbClr val="000000"/>
                </a:solidFill>
                <a:latin typeface="Courier New"/>
                <a:ea typeface="Times New Roman"/>
              </a:rPr>
              <a:t>(78, 45)   </a:t>
            </a:r>
            <a:r>
              <a:rPr b="0" lang="tr-TR" sz="1400" spc="-1" strike="noStrike">
                <a:solidFill>
                  <a:srgbClr val="006600"/>
                </a:solidFill>
                <a:latin typeface="Courier New"/>
                <a:ea typeface="Times New Roman"/>
              </a:rPr>
              <a:t>// 78 sonucunu üretir</a:t>
            </a:r>
            <a:r>
              <a:rPr b="0" lang="tr-TR" sz="1400" spc="-1" strike="noStrike">
                <a:solidFill>
                  <a:srgbClr val="000000"/>
                </a:solidFill>
                <a:latin typeface="Symbol"/>
                <a:ea typeface="Times New Roman"/>
              </a:rPr>
              <a:t> </a:t>
            </a:r>
            <a:endParaRPr b="0" lang="en-US" sz="1400" spc="-1" strike="noStrike">
              <a:latin typeface="Arial"/>
            </a:endParaRPr>
          </a:p>
          <a:p>
            <a:pPr marL="343080" indent="-343080">
              <a:lnSpc>
                <a:spcPct val="100000"/>
              </a:lnSpc>
              <a:spcAft>
                <a:spcPts val="1400"/>
              </a:spcAft>
              <a:buClr>
                <a:srgbClr val="3333ff"/>
              </a:buClr>
              <a:buFont typeface="Wingdings" charset="2"/>
              <a:buChar char=""/>
              <a:tabLst>
                <a:tab algn="l" pos="678240"/>
              </a:tabLst>
            </a:pPr>
            <a:r>
              <a:rPr b="1" lang="tr-TR" sz="1400" spc="-1" strike="noStrike">
                <a:solidFill>
                  <a:srgbClr val="3333ff"/>
                </a:solidFill>
                <a:latin typeface="Courier New"/>
                <a:ea typeface="Times New Roman"/>
              </a:rPr>
              <a:t>Math.min</a:t>
            </a:r>
            <a:r>
              <a:rPr b="0" lang="tr-TR" sz="1400" spc="-1" strike="noStrike">
                <a:solidFill>
                  <a:srgbClr val="000000"/>
                </a:solidFill>
                <a:latin typeface="Courier New"/>
                <a:ea typeface="Times New Roman"/>
              </a:rPr>
              <a:t>(78, 45)   </a:t>
            </a:r>
            <a:r>
              <a:rPr b="0" lang="tr-TR" sz="1400" spc="-1" strike="noStrike">
                <a:solidFill>
                  <a:srgbClr val="006600"/>
                </a:solidFill>
                <a:latin typeface="Courier New"/>
                <a:ea typeface="Times New Roman"/>
              </a:rPr>
              <a:t>// 45 sonucunu üretir</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Dikdörtgen 3"/>
          <p:cNvSpPr/>
          <p:nvPr/>
        </p:nvSpPr>
        <p:spPr>
          <a:xfrm>
            <a:off x="113760" y="764640"/>
            <a:ext cx="6113880" cy="228420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0" lang="tr-TR" sz="1800" spc="-1" strike="noStrike">
                <a:solidFill>
                  <a:srgbClr val="000000"/>
                </a:solidFill>
                <a:latin typeface="Trebuchet MS"/>
              </a:rPr>
              <a:t>Mantıksal operatörler, birden fazla verinin birbiri ile kıyaslanması durumunda kullanılırlar. Kıyaslamanın sonucuna bağlı olarak da hangi iş(lem)lerin yapılacağına karar verilir. Mantıksal operatörlerin sonucu, </a:t>
            </a:r>
            <a:r>
              <a:rPr b="1" lang="tr-TR" sz="1800" spc="-1" strike="noStrike">
                <a:solidFill>
                  <a:srgbClr val="000000"/>
                </a:solidFill>
                <a:latin typeface="Trebuchet MS"/>
              </a:rPr>
              <a:t>boolean tipi </a:t>
            </a:r>
            <a:r>
              <a:rPr b="0" lang="tr-TR" sz="1800" spc="-1" strike="noStrike">
                <a:solidFill>
                  <a:srgbClr val="000000"/>
                </a:solidFill>
                <a:latin typeface="Trebuchet MS"/>
              </a:rPr>
              <a:t>değişkenlerde tutulur ve sonuç olarak sadece birbirinin tersi olan iki değerden biri (</a:t>
            </a:r>
            <a:r>
              <a:rPr b="1" lang="tr-TR" sz="1800" spc="-1" strike="noStrike">
                <a:solidFill>
                  <a:srgbClr val="000000"/>
                </a:solidFill>
                <a:latin typeface="Trebuchet MS"/>
              </a:rPr>
              <a:t>true-false, yes-no, evet-hayır, doğru-yanlış, ‘1’-‘0’ </a:t>
            </a:r>
            <a:r>
              <a:rPr b="0" lang="tr-TR" sz="1800" spc="-1" strike="noStrike">
                <a:solidFill>
                  <a:srgbClr val="000000"/>
                </a:solidFill>
                <a:latin typeface="Trebuchet MS"/>
              </a:rPr>
              <a:t>gibi) üretilir. </a:t>
            </a:r>
            <a:endParaRPr b="0" lang="en-US" sz="1800" spc="-1" strike="noStrike">
              <a:latin typeface="Arial"/>
            </a:endParaRPr>
          </a:p>
        </p:txBody>
      </p:sp>
      <p:grpSp>
        <p:nvGrpSpPr>
          <p:cNvPr id="343" name="Grup 5"/>
          <p:cNvGrpSpPr/>
          <p:nvPr/>
        </p:nvGrpSpPr>
        <p:grpSpPr>
          <a:xfrm>
            <a:off x="0" y="-27360"/>
            <a:ext cx="9143640" cy="720000"/>
            <a:chOff x="0" y="-27360"/>
            <a:chExt cx="9143640" cy="720000"/>
          </a:xfrm>
        </p:grpSpPr>
        <p:sp>
          <p:nvSpPr>
            <p:cNvPr id="344" name="Başlık 1"/>
            <p:cNvSpPr/>
            <p:nvPr/>
          </p:nvSpPr>
          <p:spPr>
            <a:xfrm>
              <a:off x="0" y="237960"/>
              <a:ext cx="9143640" cy="454680"/>
            </a:xfrm>
            <a:prstGeom prst="rect">
              <a:avLst/>
            </a:prstGeom>
            <a:solidFill>
              <a:schemeClr val="tx2">
                <a:lumMod val="75000"/>
              </a:schemeClr>
            </a:solidFill>
            <a:ln w="0">
              <a:noFill/>
            </a:ln>
          </p:spPr>
          <p:style>
            <a:lnRef idx="0"/>
            <a:fillRef idx="0"/>
            <a:effectRef idx="0"/>
            <a:fontRef idx="minor"/>
          </p:style>
          <p:txBody>
            <a:bodyPr anchor="ctr">
              <a:normAutofit fontScale="74000"/>
            </a:bodyPr>
            <a:p>
              <a:pPr algn="ctr">
                <a:lnSpc>
                  <a:spcPct val="100000"/>
                </a:lnSpc>
                <a:buNone/>
              </a:pPr>
              <a:r>
                <a:rPr b="1" lang="tr-TR" sz="3200" spc="49" strike="noStrike">
                  <a:solidFill>
                    <a:srgbClr val="fbfcfd">
                      <a:alpha val="95000"/>
                    </a:srgbClr>
                  </a:solidFill>
                  <a:latin typeface="Trebuchet MS"/>
                </a:rPr>
                <a:t>Java da Mantıksal operatörler</a:t>
              </a:r>
              <a:endParaRPr b="0" lang="en-US" sz="3200" spc="-1" strike="noStrike">
                <a:latin typeface="Arial"/>
              </a:endParaRPr>
            </a:p>
          </p:txBody>
        </p:sp>
        <p:grpSp>
          <p:nvGrpSpPr>
            <p:cNvPr id="345" name="Grup 7"/>
            <p:cNvGrpSpPr/>
            <p:nvPr/>
          </p:nvGrpSpPr>
          <p:grpSpPr>
            <a:xfrm>
              <a:off x="0" y="-360"/>
              <a:ext cx="9143640" cy="235800"/>
              <a:chOff x="0" y="-360"/>
              <a:chExt cx="9143640" cy="235800"/>
            </a:xfrm>
          </p:grpSpPr>
          <p:sp>
            <p:nvSpPr>
              <p:cNvPr id="346" name="Dikdörtgen 9"/>
              <p:cNvSpPr/>
              <p:nvPr/>
            </p:nvSpPr>
            <p:spPr>
              <a:xfrm>
                <a:off x="0" y="-360"/>
                <a:ext cx="9143640" cy="235800"/>
              </a:xfrm>
              <a:prstGeom prst="rect">
                <a:avLst/>
              </a:prstGeom>
              <a:solidFill>
                <a:srgbClr val="92d050"/>
              </a:solidFill>
              <a:ln w="25400">
                <a:noFill/>
              </a:ln>
            </p:spPr>
            <p:style>
              <a:lnRef idx="0"/>
              <a:fillRef idx="0"/>
              <a:effectRef idx="0"/>
              <a:fontRef idx="minor"/>
            </p:style>
          </p:sp>
          <p:grpSp>
            <p:nvGrpSpPr>
              <p:cNvPr id="347" name="Group 9"/>
              <p:cNvGrpSpPr/>
              <p:nvPr/>
            </p:nvGrpSpPr>
            <p:grpSpPr>
              <a:xfrm>
                <a:off x="24840" y="8640"/>
                <a:ext cx="933840" cy="199800"/>
                <a:chOff x="24840" y="8640"/>
                <a:chExt cx="933840" cy="199800"/>
              </a:xfrm>
            </p:grpSpPr>
            <p:sp>
              <p:nvSpPr>
                <p:cNvPr id="348" name="AutoShape 8"/>
                <p:cNvSpPr/>
                <p:nvPr/>
              </p:nvSpPr>
              <p:spPr>
                <a:xfrm>
                  <a:off x="600480" y="8640"/>
                  <a:ext cx="358200" cy="186480"/>
                </a:xfrm>
                <a:prstGeom prst="rect">
                  <a:avLst/>
                </a:prstGeom>
                <a:noFill/>
                <a:ln w="0">
                  <a:noFill/>
                </a:ln>
              </p:spPr>
              <p:style>
                <a:lnRef idx="0"/>
                <a:fillRef idx="0"/>
                <a:effectRef idx="0"/>
                <a:fontRef idx="minor"/>
              </p:style>
            </p:sp>
            <p:sp>
              <p:nvSpPr>
                <p:cNvPr id="349" name="Freeform 10"/>
                <p:cNvSpPr/>
                <p:nvPr/>
              </p:nvSpPr>
              <p:spPr>
                <a:xfrm>
                  <a:off x="24840" y="26640"/>
                  <a:ext cx="356040" cy="181800"/>
                </a:xfrm>
                <a:custGeom>
                  <a:avLst/>
                  <a:gdLst/>
                  <a:ahLst/>
                  <a:rect l="l" t="t"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rgbClr val="ffffff"/>
                </a:solidFill>
                <a:ln w="0">
                  <a:noFill/>
                </a:ln>
              </p:spPr>
              <p:style>
                <a:lnRef idx="0"/>
                <a:fillRef idx="0"/>
                <a:effectRef idx="0"/>
                <a:fontRef idx="minor"/>
              </p:style>
            </p:sp>
          </p:grpSp>
        </p:grpSp>
        <p:sp>
          <p:nvSpPr>
            <p:cNvPr id="350" name="Metin kutusu 8"/>
            <p:cNvSpPr/>
            <p:nvPr/>
          </p:nvSpPr>
          <p:spPr>
            <a:xfrm>
              <a:off x="380880" y="-27360"/>
              <a:ext cx="7695720" cy="302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tr-TR" sz="1400" spc="-1" strike="noStrike">
                  <a:solidFill>
                    <a:srgbClr val="ffffff"/>
                  </a:solidFill>
                  <a:latin typeface="Times New Roman"/>
                </a:rPr>
                <a:t>Mantıksal operatörleri öğreneceksiniz,</a:t>
              </a:r>
              <a:endParaRPr b="0" lang="en-US" sz="1400" spc="-1" strike="noStrike">
                <a:latin typeface="Arial"/>
              </a:endParaRPr>
            </a:p>
          </p:txBody>
        </p:sp>
      </p:grpSp>
      <p:pic>
        <p:nvPicPr>
          <p:cNvPr id="351" name="Picture 2" descr=""/>
          <p:cNvPicPr/>
          <p:nvPr/>
        </p:nvPicPr>
        <p:blipFill>
          <a:blip r:embed="rId1"/>
          <a:stretch/>
        </p:blipFill>
        <p:spPr>
          <a:xfrm>
            <a:off x="6372360" y="728640"/>
            <a:ext cx="2016000" cy="2142360"/>
          </a:xfrm>
          <a:prstGeom prst="rect">
            <a:avLst/>
          </a:prstGeom>
          <a:ln w="0">
            <a:noFill/>
          </a:ln>
        </p:spPr>
      </p:pic>
      <p:graphicFrame>
        <p:nvGraphicFramePr>
          <p:cNvPr id="352" name="Tablo 1"/>
          <p:cNvGraphicFramePr/>
          <p:nvPr/>
        </p:nvGraphicFramePr>
        <p:xfrm>
          <a:off x="1043640" y="3141000"/>
          <a:ext cx="5923440" cy="2160000"/>
        </p:xfrm>
        <a:graphic>
          <a:graphicData uri="http://schemas.openxmlformats.org/drawingml/2006/table">
            <a:tbl>
              <a:tblPr/>
              <a:tblGrid>
                <a:gridCol w="1685160"/>
                <a:gridCol w="1077120"/>
                <a:gridCol w="1634760"/>
                <a:gridCol w="1526400"/>
              </a:tblGrid>
              <a:tr h="818640">
                <a:tc>
                  <a:txBody>
                    <a:bodyPr lIns="68400" rIns="68400" tIns="0" bIns="0" anchor="t">
                      <a:noAutofit/>
                    </a:bodyPr>
                    <a:p>
                      <a:pPr algn="ctr">
                        <a:lnSpc>
                          <a:spcPct val="150000"/>
                        </a:lnSpc>
                        <a:buNone/>
                        <a:tabLst>
                          <a:tab algn="l" pos="449640"/>
                        </a:tabLst>
                      </a:pPr>
                      <a:r>
                        <a:rPr b="1" lang="tr-TR" sz="1400" spc="-1" strike="noStrike">
                          <a:solidFill>
                            <a:srgbClr val="000000"/>
                          </a:solidFill>
                          <a:latin typeface="Courier New"/>
                          <a:ea typeface="Times New Roman"/>
                        </a:rPr>
                        <a:t>İŞLEM</a:t>
                      </a:r>
                      <a:endParaRPr b="0" lang="en-US" sz="14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d6e3bc"/>
                    </a:solidFill>
                  </a:tcPr>
                </a:tc>
                <a:tc>
                  <a:txBody>
                    <a:bodyPr lIns="68400" rIns="68400" tIns="0" bIns="0" anchor="t">
                      <a:noAutofit/>
                    </a:bodyPr>
                    <a:p>
                      <a:pPr algn="ctr">
                        <a:lnSpc>
                          <a:spcPct val="150000"/>
                        </a:lnSpc>
                        <a:buNone/>
                      </a:pPr>
                      <a:r>
                        <a:rPr b="1" lang="tr-TR" sz="1400" spc="-1" strike="noStrike">
                          <a:solidFill>
                            <a:srgbClr val="000000"/>
                          </a:solidFill>
                          <a:latin typeface="Courier New"/>
                          <a:ea typeface="Times New Roman"/>
                        </a:rPr>
                        <a:t>OPERATÖR</a:t>
                      </a:r>
                      <a:endParaRPr b="0" lang="en-US" sz="14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d6e3bc"/>
                    </a:solidFill>
                  </a:tcPr>
                </a:tc>
                <a:tc>
                  <a:txBody>
                    <a:bodyPr lIns="68400" rIns="68400" tIns="0" bIns="0" anchor="t">
                      <a:noAutofit/>
                    </a:bodyPr>
                    <a:p>
                      <a:pPr algn="ctr">
                        <a:lnSpc>
                          <a:spcPct val="150000"/>
                        </a:lnSpc>
                        <a:buNone/>
                      </a:pPr>
                      <a:r>
                        <a:rPr b="1" lang="tr-TR" sz="1400" spc="-1" strike="noStrike">
                          <a:solidFill>
                            <a:srgbClr val="000000"/>
                          </a:solidFill>
                          <a:latin typeface="Courier New"/>
                          <a:ea typeface="Times New Roman"/>
                        </a:rPr>
                        <a:t>KARŞILAŞTIRMA NOTASYONU</a:t>
                      </a:r>
                      <a:endParaRPr b="0" lang="en-US" sz="14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d6e3bc"/>
                    </a:solidFill>
                  </a:tcPr>
                </a:tc>
                <a:tc>
                  <a:txBody>
                    <a:bodyPr lIns="68400" rIns="68400" tIns="0" bIns="0" anchor="t">
                      <a:noAutofit/>
                    </a:bodyPr>
                    <a:p>
                      <a:pPr algn="ctr">
                        <a:lnSpc>
                          <a:spcPct val="150000"/>
                        </a:lnSpc>
                        <a:buNone/>
                      </a:pPr>
                      <a:r>
                        <a:rPr b="1" lang="tr-TR" sz="1400" spc="-1" strike="noStrike">
                          <a:solidFill>
                            <a:srgbClr val="000000"/>
                          </a:solidFill>
                          <a:latin typeface="Courier New"/>
                          <a:ea typeface="Times New Roman"/>
                        </a:rPr>
                        <a:t>JAVA NOTASYONU</a:t>
                      </a:r>
                      <a:endParaRPr b="0" lang="en-US" sz="14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d6e3bc"/>
                    </a:solidFill>
                  </a:tcPr>
                </a:tc>
              </a:tr>
              <a:tr h="335160">
                <a:tc>
                  <a:txBody>
                    <a:bodyPr lIns="68400" rIns="68400" tIns="0" bIns="0" anchor="t">
                      <a:noAutofit/>
                    </a:bodyPr>
                    <a:p>
                      <a:pPr algn="just">
                        <a:lnSpc>
                          <a:spcPct val="150000"/>
                        </a:lnSpc>
                        <a:buNone/>
                      </a:pPr>
                      <a:r>
                        <a:rPr b="1" lang="tr-TR" sz="1200" spc="-1" strike="noStrike">
                          <a:solidFill>
                            <a:srgbClr val="000000"/>
                          </a:solidFill>
                          <a:latin typeface="Courier New"/>
                          <a:ea typeface="Times New Roman"/>
                        </a:rPr>
                        <a:t>Mantıksal VE</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edfbdc"/>
                    </a:solidFill>
                  </a:tcPr>
                </a:tc>
                <a:tc>
                  <a:txBody>
                    <a:bodyPr lIns="68400" rIns="68400" tIns="0" bIns="0" anchor="t">
                      <a:noAutofit/>
                    </a:bodyPr>
                    <a:p>
                      <a:pPr algn="ctr">
                        <a:lnSpc>
                          <a:spcPct val="150000"/>
                        </a:lnSpc>
                        <a:buNone/>
                      </a:pPr>
                      <a:r>
                        <a:rPr b="0" lang="tr-TR" sz="1200" spc="-1" strike="noStrike">
                          <a:solidFill>
                            <a:srgbClr val="000000"/>
                          </a:solidFill>
                          <a:latin typeface="Courier New"/>
                          <a:ea typeface="Times New Roman"/>
                        </a:rPr>
                        <a:t>&amp;&amp;</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tIns="0" bIns="0" anchor="t">
                      <a:noAutofit/>
                    </a:bodyPr>
                    <a:p>
                      <a:pPr algn="ctr">
                        <a:lnSpc>
                          <a:spcPct val="150000"/>
                        </a:lnSpc>
                        <a:buNone/>
                      </a:pPr>
                      <a:r>
                        <a:rPr b="0" lang="tr-TR" sz="1200" spc="-1" strike="noStrike">
                          <a:solidFill>
                            <a:srgbClr val="000000"/>
                          </a:solidFill>
                          <a:latin typeface="Courier New"/>
                          <a:ea typeface="Times New Roman"/>
                        </a:rPr>
                        <a:t>A VE B</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tIns="0" bIns="0" anchor="t">
                      <a:noAutofit/>
                    </a:bodyPr>
                    <a:p>
                      <a:pPr algn="ctr">
                        <a:lnSpc>
                          <a:spcPct val="150000"/>
                        </a:lnSpc>
                        <a:buNone/>
                      </a:pPr>
                      <a:r>
                        <a:rPr b="0" lang="tr-TR" sz="1200" spc="-1" strike="noStrike">
                          <a:solidFill>
                            <a:srgbClr val="000000"/>
                          </a:solidFill>
                          <a:latin typeface="Courier New"/>
                          <a:ea typeface="Times New Roman"/>
                        </a:rPr>
                        <a:t>A &amp;&amp; B</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r>
              <a:tr h="335160">
                <a:tc>
                  <a:txBody>
                    <a:bodyPr lIns="68400" rIns="68400" tIns="0" bIns="0" anchor="t">
                      <a:noAutofit/>
                    </a:bodyPr>
                    <a:p>
                      <a:pPr algn="just">
                        <a:lnSpc>
                          <a:spcPct val="150000"/>
                        </a:lnSpc>
                        <a:buNone/>
                      </a:pPr>
                      <a:r>
                        <a:rPr b="1" lang="tr-TR" sz="1200" spc="-1" strike="noStrike">
                          <a:solidFill>
                            <a:srgbClr val="000000"/>
                          </a:solidFill>
                          <a:latin typeface="Courier New"/>
                          <a:ea typeface="Times New Roman"/>
                        </a:rPr>
                        <a:t>Mantıksal VEYA</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edfbdc"/>
                    </a:solidFill>
                  </a:tcPr>
                </a:tc>
                <a:tc>
                  <a:txBody>
                    <a:bodyPr lIns="68400" rIns="68400" tIns="0" bIns="0" anchor="t">
                      <a:noAutofit/>
                    </a:bodyPr>
                    <a:p>
                      <a:pPr algn="ctr">
                        <a:lnSpc>
                          <a:spcPct val="150000"/>
                        </a:lnSpc>
                        <a:buNone/>
                      </a:pPr>
                      <a:r>
                        <a:rPr b="0" lang="tr-TR" sz="1200" spc="-1" strike="noStrike">
                          <a:solidFill>
                            <a:srgbClr val="000000"/>
                          </a:solidFill>
                          <a:latin typeface="Courier New"/>
                          <a:ea typeface="Times New Roman"/>
                        </a:rPr>
                        <a:t>||</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tIns="0" bIns="0" anchor="t">
                      <a:noAutofit/>
                    </a:bodyPr>
                    <a:p>
                      <a:pPr algn="ctr">
                        <a:lnSpc>
                          <a:spcPct val="150000"/>
                        </a:lnSpc>
                        <a:buNone/>
                      </a:pPr>
                      <a:r>
                        <a:rPr b="0" lang="tr-TR" sz="1200" spc="-1" strike="noStrike">
                          <a:solidFill>
                            <a:srgbClr val="000000"/>
                          </a:solidFill>
                          <a:latin typeface="Courier New"/>
                          <a:ea typeface="Times New Roman"/>
                        </a:rPr>
                        <a:t>A VEYA B</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tIns="0" bIns="0" anchor="t">
                      <a:noAutofit/>
                    </a:bodyPr>
                    <a:p>
                      <a:pPr algn="ctr">
                        <a:lnSpc>
                          <a:spcPct val="150000"/>
                        </a:lnSpc>
                        <a:buNone/>
                      </a:pPr>
                      <a:r>
                        <a:rPr b="0" lang="tr-TR" sz="1200" spc="-1" strike="noStrike">
                          <a:solidFill>
                            <a:srgbClr val="000000"/>
                          </a:solidFill>
                          <a:latin typeface="Courier New"/>
                          <a:ea typeface="Times New Roman"/>
                        </a:rPr>
                        <a:t>A || B</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r>
              <a:tr h="335160">
                <a:tc>
                  <a:txBody>
                    <a:bodyPr lIns="68400" rIns="68400" tIns="0" bIns="0" anchor="t">
                      <a:noAutofit/>
                    </a:bodyPr>
                    <a:p>
                      <a:pPr algn="just">
                        <a:lnSpc>
                          <a:spcPct val="150000"/>
                        </a:lnSpc>
                        <a:buNone/>
                      </a:pPr>
                      <a:r>
                        <a:rPr b="1" lang="tr-TR" sz="1200" spc="-1" strike="noStrike">
                          <a:solidFill>
                            <a:srgbClr val="000000"/>
                          </a:solidFill>
                          <a:latin typeface="Courier New"/>
                          <a:ea typeface="Times New Roman"/>
                        </a:rPr>
                        <a:t>Değil</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edfbdc"/>
                    </a:solidFill>
                  </a:tcPr>
                </a:tc>
                <a:tc>
                  <a:txBody>
                    <a:bodyPr lIns="68400" rIns="68400" tIns="0" bIns="0" anchor="t">
                      <a:noAutofit/>
                    </a:bodyPr>
                    <a:p>
                      <a:pPr algn="ctr">
                        <a:lnSpc>
                          <a:spcPct val="150000"/>
                        </a:lnSpc>
                        <a:buNone/>
                      </a:pPr>
                      <a:r>
                        <a:rPr b="0" lang="tr-TR" sz="1200" spc="-1" strike="noStrike">
                          <a:solidFill>
                            <a:srgbClr val="000000"/>
                          </a:solidFill>
                          <a:latin typeface="Courier New"/>
                          <a:ea typeface="Times New Roman"/>
                        </a:rPr>
                        <a:t>!</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tIns="0" bIns="0" anchor="t">
                      <a:noAutofit/>
                    </a:bodyPr>
                    <a:p>
                      <a:pPr algn="ctr">
                        <a:lnSpc>
                          <a:spcPct val="150000"/>
                        </a:lnSpc>
                        <a:buNone/>
                      </a:pPr>
                      <a:r>
                        <a:rPr b="0" lang="tr-TR" sz="1200" spc="-1" strike="noStrike">
                          <a:solidFill>
                            <a:srgbClr val="000000"/>
                          </a:solidFill>
                          <a:latin typeface="Courier New"/>
                          <a:ea typeface="Times New Roman"/>
                        </a:rPr>
                        <a:t>A DEĞİL B</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tIns="0" bIns="0" anchor="t">
                      <a:noAutofit/>
                    </a:bodyPr>
                    <a:p>
                      <a:pPr algn="ctr">
                        <a:lnSpc>
                          <a:spcPct val="150000"/>
                        </a:lnSpc>
                        <a:buNone/>
                      </a:pPr>
                      <a:r>
                        <a:rPr b="0" lang="tr-TR" sz="1200" spc="-1" strike="noStrike">
                          <a:solidFill>
                            <a:srgbClr val="000000"/>
                          </a:solidFill>
                          <a:latin typeface="Courier New"/>
                          <a:ea typeface="Times New Roman"/>
                        </a:rPr>
                        <a:t>A ! B</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r>
              <a:tr h="335880">
                <a:tc>
                  <a:txBody>
                    <a:bodyPr lIns="68400" rIns="68400" tIns="0" bIns="0" anchor="t">
                      <a:noAutofit/>
                    </a:bodyPr>
                    <a:p>
                      <a:pPr algn="just">
                        <a:lnSpc>
                          <a:spcPct val="150000"/>
                        </a:lnSpc>
                        <a:buNone/>
                      </a:pPr>
                      <a:r>
                        <a:rPr b="1" lang="tr-TR" sz="1200" spc="-1" strike="noStrike">
                          <a:solidFill>
                            <a:srgbClr val="000000"/>
                          </a:solidFill>
                          <a:latin typeface="Courier New"/>
                          <a:ea typeface="Times New Roman"/>
                        </a:rPr>
                        <a:t>Özel VEYA</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edfbdc"/>
                    </a:solidFill>
                  </a:tcPr>
                </a:tc>
                <a:tc>
                  <a:txBody>
                    <a:bodyPr lIns="68400" rIns="68400" tIns="0" bIns="0" anchor="t">
                      <a:noAutofit/>
                    </a:bodyPr>
                    <a:p>
                      <a:pPr algn="ctr">
                        <a:lnSpc>
                          <a:spcPct val="150000"/>
                        </a:lnSpc>
                        <a:buNone/>
                      </a:pPr>
                      <a:r>
                        <a:rPr b="0" lang="tr-TR" sz="1200" spc="-1" strike="noStrike">
                          <a:solidFill>
                            <a:srgbClr val="000000"/>
                          </a:solidFill>
                          <a:latin typeface="Courier New"/>
                          <a:ea typeface="Times New Roman"/>
                        </a:rPr>
                        <a:t>^</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tIns="0" bIns="0" anchor="t">
                      <a:noAutofit/>
                    </a:bodyPr>
                    <a:p>
                      <a:pPr algn="ctr">
                        <a:lnSpc>
                          <a:spcPct val="150000"/>
                        </a:lnSpc>
                        <a:buNone/>
                      </a:pPr>
                      <a:r>
                        <a:rPr b="0" lang="tr-TR" sz="1200" spc="-1" strike="noStrike">
                          <a:solidFill>
                            <a:srgbClr val="000000"/>
                          </a:solidFill>
                          <a:latin typeface="Courier New"/>
                          <a:ea typeface="Times New Roman"/>
                        </a:rPr>
                        <a:t>A ÖZELVEYA B</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tIns="0" bIns="0" anchor="t">
                      <a:noAutofit/>
                    </a:bodyPr>
                    <a:p>
                      <a:pPr algn="ctr">
                        <a:lnSpc>
                          <a:spcPct val="150000"/>
                        </a:lnSpc>
                        <a:buNone/>
                      </a:pPr>
                      <a:r>
                        <a:rPr b="0" lang="tr-TR" sz="1200" spc="-1" strike="noStrike">
                          <a:solidFill>
                            <a:srgbClr val="000000"/>
                          </a:solidFill>
                          <a:latin typeface="Courier New"/>
                          <a:ea typeface="Times New Roman"/>
                        </a:rPr>
                        <a:t>A ^ B</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r>
            </a:tbl>
          </a:graphicData>
        </a:graphic>
      </p:graphicFrame>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53" name="Grup 11"/>
          <p:cNvGrpSpPr/>
          <p:nvPr/>
        </p:nvGrpSpPr>
        <p:grpSpPr>
          <a:xfrm>
            <a:off x="0" y="-2880"/>
            <a:ext cx="9143640" cy="695520"/>
            <a:chOff x="0" y="-2880"/>
            <a:chExt cx="9143640" cy="695520"/>
          </a:xfrm>
        </p:grpSpPr>
        <p:sp>
          <p:nvSpPr>
            <p:cNvPr id="354" name="Başlık 1"/>
            <p:cNvSpPr/>
            <p:nvPr/>
          </p:nvSpPr>
          <p:spPr>
            <a:xfrm>
              <a:off x="0" y="237960"/>
              <a:ext cx="9143640" cy="454680"/>
            </a:xfrm>
            <a:prstGeom prst="rect">
              <a:avLst/>
            </a:prstGeom>
            <a:solidFill>
              <a:schemeClr val="tx2">
                <a:lumMod val="75000"/>
              </a:schemeClr>
            </a:solidFill>
            <a:ln w="0">
              <a:noFill/>
            </a:ln>
          </p:spPr>
          <p:style>
            <a:lnRef idx="0"/>
            <a:fillRef idx="0"/>
            <a:effectRef idx="0"/>
            <a:fontRef idx="minor"/>
          </p:style>
          <p:txBody>
            <a:bodyPr anchor="ctr">
              <a:normAutofit fontScale="74000"/>
            </a:bodyPr>
            <a:p>
              <a:pPr algn="ctr">
                <a:lnSpc>
                  <a:spcPct val="100000"/>
                </a:lnSpc>
                <a:buNone/>
              </a:pPr>
              <a:r>
                <a:rPr b="1" lang="tr-TR" sz="3200" spc="49" strike="noStrike">
                  <a:solidFill>
                    <a:srgbClr val="fbfcfd">
                      <a:alpha val="95000"/>
                    </a:srgbClr>
                  </a:solidFill>
                  <a:latin typeface="Trebuchet MS"/>
                </a:rPr>
                <a:t>Bit İşlem Operatörleri</a:t>
              </a:r>
              <a:endParaRPr b="0" lang="en-US" sz="3200" spc="-1" strike="noStrike">
                <a:latin typeface="Arial"/>
              </a:endParaRPr>
            </a:p>
          </p:txBody>
        </p:sp>
        <p:grpSp>
          <p:nvGrpSpPr>
            <p:cNvPr id="355" name="Grup 13"/>
            <p:cNvGrpSpPr/>
            <p:nvPr/>
          </p:nvGrpSpPr>
          <p:grpSpPr>
            <a:xfrm>
              <a:off x="0" y="-360"/>
              <a:ext cx="9143640" cy="235800"/>
              <a:chOff x="0" y="-360"/>
              <a:chExt cx="9143640" cy="235800"/>
            </a:xfrm>
          </p:grpSpPr>
          <p:sp>
            <p:nvSpPr>
              <p:cNvPr id="356" name="Dikdörtgen 15"/>
              <p:cNvSpPr/>
              <p:nvPr/>
            </p:nvSpPr>
            <p:spPr>
              <a:xfrm>
                <a:off x="0" y="-360"/>
                <a:ext cx="9143640" cy="235800"/>
              </a:xfrm>
              <a:prstGeom prst="rect">
                <a:avLst/>
              </a:prstGeom>
              <a:solidFill>
                <a:srgbClr val="92d050"/>
              </a:solidFill>
              <a:ln w="25400">
                <a:noFill/>
              </a:ln>
            </p:spPr>
            <p:style>
              <a:lnRef idx="0"/>
              <a:fillRef idx="0"/>
              <a:effectRef idx="0"/>
              <a:fontRef idx="minor"/>
            </p:style>
          </p:sp>
          <p:grpSp>
            <p:nvGrpSpPr>
              <p:cNvPr id="357" name="Group 9"/>
              <p:cNvGrpSpPr/>
              <p:nvPr/>
            </p:nvGrpSpPr>
            <p:grpSpPr>
              <a:xfrm>
                <a:off x="24840" y="8640"/>
                <a:ext cx="933840" cy="199800"/>
                <a:chOff x="24840" y="8640"/>
                <a:chExt cx="933840" cy="199800"/>
              </a:xfrm>
            </p:grpSpPr>
            <p:sp>
              <p:nvSpPr>
                <p:cNvPr id="358" name="AutoShape 8"/>
                <p:cNvSpPr/>
                <p:nvPr/>
              </p:nvSpPr>
              <p:spPr>
                <a:xfrm>
                  <a:off x="600480" y="8640"/>
                  <a:ext cx="358200" cy="186480"/>
                </a:xfrm>
                <a:prstGeom prst="rect">
                  <a:avLst/>
                </a:prstGeom>
                <a:noFill/>
                <a:ln w="0">
                  <a:noFill/>
                </a:ln>
              </p:spPr>
              <p:style>
                <a:lnRef idx="0"/>
                <a:fillRef idx="0"/>
                <a:effectRef idx="0"/>
                <a:fontRef idx="minor"/>
              </p:style>
            </p:sp>
            <p:sp>
              <p:nvSpPr>
                <p:cNvPr id="359" name="Freeform 10"/>
                <p:cNvSpPr/>
                <p:nvPr/>
              </p:nvSpPr>
              <p:spPr>
                <a:xfrm>
                  <a:off x="24840" y="26640"/>
                  <a:ext cx="356040" cy="181800"/>
                </a:xfrm>
                <a:custGeom>
                  <a:avLst/>
                  <a:gdLst/>
                  <a:ahLst/>
                  <a:rect l="l" t="t"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rgbClr val="ffffff"/>
                </a:solidFill>
                <a:ln w="0">
                  <a:noFill/>
                </a:ln>
              </p:spPr>
              <p:style>
                <a:lnRef idx="0"/>
                <a:fillRef idx="0"/>
                <a:effectRef idx="0"/>
                <a:fontRef idx="minor"/>
              </p:style>
            </p:sp>
          </p:grpSp>
        </p:grpSp>
        <p:sp>
          <p:nvSpPr>
            <p:cNvPr id="360" name="Metin kutusu 14"/>
            <p:cNvSpPr/>
            <p:nvPr/>
          </p:nvSpPr>
          <p:spPr>
            <a:xfrm>
              <a:off x="380880" y="-2880"/>
              <a:ext cx="7695720" cy="302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tr-TR" sz="1400" spc="-1" strike="noStrike">
                  <a:solidFill>
                    <a:srgbClr val="ffffff"/>
                  </a:solidFill>
                  <a:latin typeface="Times New Roman"/>
                </a:rPr>
                <a:t>Bit İşlem Operatörlerini öğreneceksiniz</a:t>
              </a:r>
              <a:endParaRPr b="0" lang="en-US" sz="1400" spc="-1" strike="noStrike">
                <a:latin typeface="Arial"/>
              </a:endParaRPr>
            </a:p>
          </p:txBody>
        </p:sp>
      </p:grpSp>
      <p:sp>
        <p:nvSpPr>
          <p:cNvPr id="361" name="Dikdörtgen 2"/>
          <p:cNvSpPr/>
          <p:nvPr/>
        </p:nvSpPr>
        <p:spPr>
          <a:xfrm>
            <a:off x="107640" y="699120"/>
            <a:ext cx="8856720" cy="161424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0" lang="tr-TR" sz="2000" spc="-1" strike="noStrike">
                <a:solidFill>
                  <a:srgbClr val="000000"/>
                </a:solidFill>
                <a:latin typeface="Trebuchet MS"/>
              </a:rPr>
              <a:t>Bit işlem operatörleri, verilen sayının (değerin) bit karşılığını alıp, bu bitler üzerinde tek tek mantıksal işlem gerçekleştirirler. Bit işlemleri ile ilgili değişkenlerin tamsayı veri tipinde (</a:t>
            </a:r>
            <a:r>
              <a:rPr b="1" lang="tr-TR" sz="2000" spc="-1" strike="noStrike">
                <a:solidFill>
                  <a:srgbClr val="000000"/>
                </a:solidFill>
                <a:latin typeface="Trebuchet MS"/>
              </a:rPr>
              <a:t>long</a:t>
            </a:r>
            <a:r>
              <a:rPr b="0" lang="tr-TR" sz="2000" spc="-1" strike="noStrike">
                <a:solidFill>
                  <a:srgbClr val="000000"/>
                </a:solidFill>
                <a:latin typeface="Trebuchet MS"/>
              </a:rPr>
              <a:t>, </a:t>
            </a:r>
            <a:r>
              <a:rPr b="1" lang="tr-TR" sz="2000" spc="-1" strike="noStrike">
                <a:solidFill>
                  <a:srgbClr val="000000"/>
                </a:solidFill>
                <a:latin typeface="Trebuchet MS"/>
              </a:rPr>
              <a:t>int</a:t>
            </a:r>
            <a:r>
              <a:rPr b="0" lang="tr-TR" sz="2000" spc="-1" strike="noStrike">
                <a:solidFill>
                  <a:srgbClr val="000000"/>
                </a:solidFill>
                <a:latin typeface="Trebuchet MS"/>
              </a:rPr>
              <a:t>, </a:t>
            </a:r>
            <a:r>
              <a:rPr b="1" lang="tr-TR" sz="2000" spc="-1" strike="noStrike">
                <a:solidFill>
                  <a:srgbClr val="000000"/>
                </a:solidFill>
                <a:latin typeface="Trebuchet MS"/>
              </a:rPr>
              <a:t>short</a:t>
            </a:r>
            <a:r>
              <a:rPr b="0" lang="tr-TR" sz="2000" spc="-1" strike="noStrike">
                <a:solidFill>
                  <a:srgbClr val="000000"/>
                </a:solidFill>
                <a:latin typeface="Trebuchet MS"/>
              </a:rPr>
              <a:t> ve </a:t>
            </a:r>
            <a:r>
              <a:rPr b="1" lang="tr-TR" sz="2000" spc="-1" strike="noStrike">
                <a:solidFill>
                  <a:srgbClr val="000000"/>
                </a:solidFill>
                <a:latin typeface="Trebuchet MS"/>
              </a:rPr>
              <a:t>byte) </a:t>
            </a:r>
            <a:r>
              <a:rPr b="0" lang="tr-TR" sz="2000" spc="-1" strike="noStrike">
                <a:solidFill>
                  <a:srgbClr val="000000"/>
                </a:solidFill>
                <a:latin typeface="Trebuchet MS"/>
              </a:rPr>
              <a:t>olmasına dikkat edilmelidir, diğer veri tipleri (</a:t>
            </a:r>
            <a:r>
              <a:rPr b="1" lang="tr-TR" sz="2000" spc="-1" strike="noStrike">
                <a:solidFill>
                  <a:srgbClr val="000000"/>
                </a:solidFill>
                <a:latin typeface="Trebuchet MS"/>
              </a:rPr>
              <a:t>boolean, float, double gibi</a:t>
            </a:r>
            <a:r>
              <a:rPr b="0" lang="tr-TR" sz="2000" spc="-1" strike="noStrike">
                <a:solidFill>
                  <a:srgbClr val="000000"/>
                </a:solidFill>
                <a:latin typeface="Trebuchet MS"/>
              </a:rPr>
              <a:t> ) kullanılmaz. </a:t>
            </a:r>
            <a:endParaRPr b="0" lang="en-US" sz="2000" spc="-1" strike="noStrike">
              <a:latin typeface="Arial"/>
            </a:endParaRPr>
          </a:p>
        </p:txBody>
      </p:sp>
      <p:sp>
        <p:nvSpPr>
          <p:cNvPr id="362" name="Dikdörtgen 8"/>
          <p:cNvSpPr/>
          <p:nvPr/>
        </p:nvSpPr>
        <p:spPr>
          <a:xfrm>
            <a:off x="203040" y="2330280"/>
            <a:ext cx="8761320" cy="912600"/>
          </a:xfrm>
          <a:prstGeom prst="rect">
            <a:avLst/>
          </a:prstGeom>
          <a:solidFill>
            <a:schemeClr val="accent5">
              <a:lumMod val="20000"/>
              <a:lumOff val="80000"/>
            </a:schemeClr>
          </a:solidFill>
          <a:ln w="0">
            <a:noFill/>
          </a:ln>
        </p:spPr>
        <p:style>
          <a:lnRef idx="0"/>
          <a:fillRef idx="0"/>
          <a:effectRef idx="0"/>
          <a:fontRef idx="minor"/>
        </p:style>
        <p:txBody>
          <a:bodyPr lIns="90000" rIns="90000" tIns="45000" bIns="45000" anchor="t">
            <a:spAutoFit/>
          </a:bodyPr>
          <a:p>
            <a:pPr algn="just">
              <a:lnSpc>
                <a:spcPct val="100000"/>
              </a:lnSpc>
              <a:buNone/>
            </a:pPr>
            <a:r>
              <a:rPr b="1" lang="tr-TR" sz="1800" spc="-1" strike="noStrike">
                <a:solidFill>
                  <a:srgbClr val="000000"/>
                </a:solidFill>
                <a:latin typeface="Trebuchet MS"/>
              </a:rPr>
              <a:t>Uyarı:</a:t>
            </a:r>
            <a:r>
              <a:rPr b="0" lang="tr-TR" sz="1800" spc="-1" strike="noStrike">
                <a:solidFill>
                  <a:srgbClr val="000000"/>
                </a:solidFill>
                <a:latin typeface="Trebuchet MS"/>
              </a:rPr>
              <a:t> bit düzeyinde bir sayının bir basamak (bit) </a:t>
            </a:r>
            <a:r>
              <a:rPr b="1" lang="tr-TR" sz="1800" spc="-1" strike="noStrike">
                <a:solidFill>
                  <a:srgbClr val="000000"/>
                </a:solidFill>
                <a:latin typeface="Trebuchet MS"/>
              </a:rPr>
              <a:t>sola (&lt;&lt;)</a:t>
            </a:r>
            <a:r>
              <a:rPr b="0" lang="tr-TR" sz="1800" spc="-1" strike="noStrike">
                <a:solidFill>
                  <a:srgbClr val="000000"/>
                </a:solidFill>
                <a:latin typeface="Trebuchet MS"/>
              </a:rPr>
              <a:t> kaydırılması o sayının 2 ile çarpılması, bir bit </a:t>
            </a:r>
            <a:r>
              <a:rPr b="1" lang="tr-TR" sz="1800" spc="-1" strike="noStrike">
                <a:solidFill>
                  <a:srgbClr val="000000"/>
                </a:solidFill>
                <a:latin typeface="Trebuchet MS"/>
              </a:rPr>
              <a:t>sağa (&gt;&gt;)</a:t>
            </a:r>
            <a:r>
              <a:rPr b="0" lang="tr-TR" sz="1800" spc="-1" strike="noStrike">
                <a:solidFill>
                  <a:srgbClr val="000000"/>
                </a:solidFill>
                <a:latin typeface="Trebuchet MS"/>
              </a:rPr>
              <a:t> kaydırılması ise o sayının 2’ye bölünmesi anlamına gelir.</a:t>
            </a:r>
            <a:r>
              <a:rPr b="1" lang="tr-TR" sz="1800" spc="-1" strike="noStrike">
                <a:solidFill>
                  <a:srgbClr val="000000"/>
                </a:solidFill>
                <a:latin typeface="Trebuchet MS"/>
              </a:rPr>
              <a:t> </a:t>
            </a:r>
            <a:endParaRPr b="0" lang="en-US" sz="1800" spc="-1" strike="noStrike">
              <a:latin typeface="Arial"/>
            </a:endParaRPr>
          </a:p>
        </p:txBody>
      </p:sp>
      <p:graphicFrame>
        <p:nvGraphicFramePr>
          <p:cNvPr id="363" name="Tablo 9"/>
          <p:cNvGraphicFramePr/>
          <p:nvPr/>
        </p:nvGraphicFramePr>
        <p:xfrm>
          <a:off x="600480" y="3357000"/>
          <a:ext cx="7382520" cy="1660320"/>
        </p:xfrm>
        <a:graphic>
          <a:graphicData uri="http://schemas.openxmlformats.org/drawingml/2006/table">
            <a:tbl>
              <a:tblPr/>
              <a:tblGrid>
                <a:gridCol w="1811160"/>
                <a:gridCol w="930960"/>
                <a:gridCol w="1568880"/>
                <a:gridCol w="1301040"/>
                <a:gridCol w="1095120"/>
                <a:gridCol w="675360"/>
              </a:tblGrid>
              <a:tr h="639720">
                <a:tc>
                  <a:txBody>
                    <a:bodyPr lIns="68400" rIns="68400" tIns="0" bIns="0" anchor="t">
                      <a:noAutofit/>
                    </a:bodyPr>
                    <a:p>
                      <a:pPr>
                        <a:lnSpc>
                          <a:spcPct val="150000"/>
                        </a:lnSpc>
                        <a:buNone/>
                        <a:tabLst>
                          <a:tab algn="l" pos="449640"/>
                        </a:tabLst>
                      </a:pPr>
                      <a:r>
                        <a:rPr b="1" lang="tr-TR" sz="1400" spc="-1" strike="noStrike">
                          <a:solidFill>
                            <a:srgbClr val="000000"/>
                          </a:solidFill>
                          <a:latin typeface="Times New Roman"/>
                          <a:ea typeface="Times New Roman"/>
                        </a:rPr>
                        <a:t>İşlem</a:t>
                      </a:r>
                      <a:endParaRPr b="0" lang="en-US" sz="14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d6e3bc"/>
                    </a:solidFill>
                  </a:tcPr>
                </a:tc>
                <a:tc>
                  <a:txBody>
                    <a:bodyPr lIns="68400" rIns="68400" tIns="0" bIns="0" anchor="t">
                      <a:noAutofit/>
                    </a:bodyPr>
                    <a:p>
                      <a:pPr>
                        <a:lnSpc>
                          <a:spcPct val="150000"/>
                        </a:lnSpc>
                        <a:buNone/>
                      </a:pPr>
                      <a:r>
                        <a:rPr b="1" lang="tr-TR" sz="1400" spc="-1" strike="noStrike">
                          <a:solidFill>
                            <a:srgbClr val="000000"/>
                          </a:solidFill>
                          <a:latin typeface="Times New Roman"/>
                          <a:ea typeface="Times New Roman"/>
                        </a:rPr>
                        <a:t>Operatör</a:t>
                      </a:r>
                      <a:endParaRPr b="0" lang="en-US" sz="14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d6e3bc"/>
                    </a:solidFill>
                  </a:tcPr>
                </a:tc>
                <a:tc>
                  <a:txBody>
                    <a:bodyPr lIns="68400" rIns="68400" tIns="0" bIns="0" anchor="t">
                      <a:noAutofit/>
                    </a:bodyPr>
                    <a:p>
                      <a:pPr>
                        <a:lnSpc>
                          <a:spcPct val="150000"/>
                        </a:lnSpc>
                        <a:buNone/>
                      </a:pPr>
                      <a:r>
                        <a:rPr b="1" lang="tr-TR" sz="1400" spc="-1" strike="noStrike">
                          <a:solidFill>
                            <a:srgbClr val="000000"/>
                          </a:solidFill>
                          <a:latin typeface="Times New Roman"/>
                          <a:ea typeface="Times New Roman"/>
                        </a:rPr>
                        <a:t>Karşılaştırma Notasyonu</a:t>
                      </a:r>
                      <a:endParaRPr b="0" lang="en-US" sz="14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d6e3bc"/>
                    </a:solidFill>
                  </a:tcPr>
                </a:tc>
                <a:tc>
                  <a:txBody>
                    <a:bodyPr lIns="68400" rIns="68400" tIns="0" bIns="0" anchor="t">
                      <a:noAutofit/>
                    </a:bodyPr>
                    <a:p>
                      <a:pPr>
                        <a:lnSpc>
                          <a:spcPct val="150000"/>
                        </a:lnSpc>
                        <a:buNone/>
                      </a:pPr>
                      <a:r>
                        <a:rPr b="1" lang="tr-TR" sz="1400" spc="-1" strike="noStrike">
                          <a:solidFill>
                            <a:srgbClr val="000000"/>
                          </a:solidFill>
                          <a:latin typeface="Times New Roman"/>
                          <a:ea typeface="Times New Roman"/>
                        </a:rPr>
                        <a:t>Java Notasyonu</a:t>
                      </a:r>
                      <a:endParaRPr b="0" lang="en-US" sz="14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d6e3bc"/>
                    </a:solidFill>
                  </a:tcPr>
                </a:tc>
                <a:tc>
                  <a:txBody>
                    <a:bodyPr lIns="68400" rIns="68400" tIns="0" bIns="0" anchor="t">
                      <a:noAutofit/>
                    </a:bodyPr>
                    <a:p>
                      <a:pPr>
                        <a:lnSpc>
                          <a:spcPct val="150000"/>
                        </a:lnSpc>
                        <a:buNone/>
                      </a:pPr>
                      <a:r>
                        <a:rPr b="1" lang="tr-TR" sz="1400" spc="-1" strike="noStrike">
                          <a:solidFill>
                            <a:srgbClr val="000000"/>
                          </a:solidFill>
                          <a:latin typeface="Times New Roman"/>
                          <a:ea typeface="Times New Roman"/>
                        </a:rPr>
                        <a:t>Örnek</a:t>
                      </a:r>
                      <a:endParaRPr b="0" lang="en-US" sz="14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d6e3bc"/>
                    </a:solidFill>
                  </a:tcPr>
                </a:tc>
                <a:tc>
                  <a:txBody>
                    <a:bodyPr lIns="68400" rIns="68400" tIns="0" bIns="0" anchor="t">
                      <a:noAutofit/>
                    </a:bodyPr>
                    <a:p>
                      <a:pPr>
                        <a:lnSpc>
                          <a:spcPct val="150000"/>
                        </a:lnSpc>
                        <a:buNone/>
                      </a:pPr>
                      <a:r>
                        <a:rPr b="1" lang="tr-TR" sz="1400" spc="-1" strike="noStrike">
                          <a:solidFill>
                            <a:srgbClr val="000000"/>
                          </a:solidFill>
                          <a:latin typeface="Times New Roman"/>
                          <a:ea typeface="Times New Roman"/>
                        </a:rPr>
                        <a:t>Sonuç</a:t>
                      </a:r>
                      <a:endParaRPr b="0" lang="en-US" sz="14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d6e3bc"/>
                    </a:solidFill>
                  </a:tcPr>
                </a:tc>
              </a:tr>
              <a:tr h="273960">
                <a:tc>
                  <a:txBody>
                    <a:bodyPr lIns="68400" rIns="68400" tIns="0" bIns="0" anchor="t">
                      <a:noAutofit/>
                    </a:bodyPr>
                    <a:p>
                      <a:pPr algn="just">
                        <a:lnSpc>
                          <a:spcPct val="150000"/>
                        </a:lnSpc>
                        <a:buNone/>
                      </a:pPr>
                      <a:r>
                        <a:rPr b="0" lang="tr-TR" sz="1200" spc="-1" strike="noStrike">
                          <a:solidFill>
                            <a:srgbClr val="000000"/>
                          </a:solidFill>
                          <a:latin typeface="Times New Roman"/>
                          <a:ea typeface="Times New Roman"/>
                        </a:rPr>
                        <a:t>Bit düzeyinde VE</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edfbdc"/>
                    </a:solidFill>
                  </a:tcPr>
                </a:tc>
                <a:tc>
                  <a:txBody>
                    <a:bodyPr lIns="68400" rIns="68400" tIns="0" bIns="0" anchor="t">
                      <a:noAutofit/>
                    </a:bodyPr>
                    <a:p>
                      <a:pPr algn="ctr">
                        <a:lnSpc>
                          <a:spcPct val="150000"/>
                        </a:lnSpc>
                        <a:buNone/>
                      </a:pPr>
                      <a:r>
                        <a:rPr b="1" lang="tr-TR" sz="1100" spc="-1" strike="noStrike">
                          <a:solidFill>
                            <a:srgbClr val="000000"/>
                          </a:solidFill>
                          <a:latin typeface="Times New Roman"/>
                          <a:ea typeface="Times New Roman"/>
                        </a:rPr>
                        <a:t>&amp;</a:t>
                      </a:r>
                      <a:endParaRPr b="0" lang="en-US" sz="11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tIns="0" bIns="0" anchor="t">
                      <a:noAutofit/>
                    </a:bodyPr>
                    <a:p>
                      <a:pPr algn="ctr">
                        <a:lnSpc>
                          <a:spcPct val="150000"/>
                        </a:lnSpc>
                        <a:buNone/>
                      </a:pPr>
                      <a:r>
                        <a:rPr b="0" lang="tr-TR" sz="1100" spc="-1" strike="noStrike">
                          <a:solidFill>
                            <a:srgbClr val="000000"/>
                          </a:solidFill>
                          <a:latin typeface="Times New Roman"/>
                          <a:ea typeface="Times New Roman"/>
                        </a:rPr>
                        <a:t>A VE B</a:t>
                      </a:r>
                      <a:endParaRPr b="0" lang="en-US" sz="11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tIns="0" bIns="0" anchor="t">
                      <a:noAutofit/>
                    </a:bodyPr>
                    <a:p>
                      <a:pPr algn="ctr">
                        <a:lnSpc>
                          <a:spcPct val="150000"/>
                        </a:lnSpc>
                        <a:buNone/>
                      </a:pPr>
                      <a:r>
                        <a:rPr b="0" lang="tr-TR" sz="1100" spc="-1" strike="noStrike">
                          <a:solidFill>
                            <a:srgbClr val="000000"/>
                          </a:solidFill>
                          <a:latin typeface="Times New Roman"/>
                          <a:ea typeface="Times New Roman"/>
                        </a:rPr>
                        <a:t>A &amp; B</a:t>
                      </a:r>
                      <a:endParaRPr b="0" lang="en-US" sz="11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tIns="0" bIns="0" anchor="ctr">
                      <a:noAutofit/>
                    </a:bodyPr>
                    <a:p>
                      <a:pPr>
                        <a:lnSpc>
                          <a:spcPct val="115000"/>
                        </a:lnSpc>
                        <a:buNone/>
                      </a:pPr>
                      <a:r>
                        <a:rPr b="0" lang="tr-TR" sz="1100" spc="-1" strike="noStrike">
                          <a:solidFill>
                            <a:srgbClr val="000000"/>
                          </a:solidFill>
                          <a:latin typeface="Times New Roman"/>
                          <a:ea typeface="Times New Roman"/>
                        </a:rPr>
                        <a:t>3 &amp; 5</a:t>
                      </a:r>
                      <a:r>
                        <a:rPr b="0" lang="tr-TR" sz="900" spc="-1" strike="noStrike">
                          <a:solidFill>
                            <a:srgbClr val="000000"/>
                          </a:solidFill>
                          <a:latin typeface="Times New Roman"/>
                          <a:ea typeface="Times New Roman"/>
                        </a:rPr>
                        <a:t>;// 011ve101</a:t>
                      </a:r>
                      <a:endParaRPr b="0" lang="en-US" sz="900" spc="-1" strike="noStrike">
                        <a:latin typeface="Arial"/>
                      </a:endParaRPr>
                    </a:p>
                  </a:txBody>
                  <a:tcPr anchor="ctr"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tIns="0" bIns="0" anchor="t">
                      <a:noAutofit/>
                    </a:bodyPr>
                    <a:p>
                      <a:pPr>
                        <a:lnSpc>
                          <a:spcPct val="115000"/>
                        </a:lnSpc>
                        <a:buNone/>
                      </a:pPr>
                      <a:r>
                        <a:rPr b="0" lang="tr-TR" sz="1100" spc="-1" strike="noStrike">
                          <a:solidFill>
                            <a:srgbClr val="000000"/>
                          </a:solidFill>
                          <a:latin typeface="Times New Roman"/>
                          <a:ea typeface="Times New Roman"/>
                        </a:rPr>
                        <a:t>1</a:t>
                      </a:r>
                      <a:endParaRPr b="0" lang="en-US" sz="11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r>
              <a:tr h="273960">
                <a:tc>
                  <a:txBody>
                    <a:bodyPr lIns="68400" rIns="68400" tIns="0" bIns="0" anchor="t">
                      <a:noAutofit/>
                    </a:bodyPr>
                    <a:p>
                      <a:pPr algn="just">
                        <a:lnSpc>
                          <a:spcPct val="150000"/>
                        </a:lnSpc>
                        <a:buNone/>
                      </a:pPr>
                      <a:r>
                        <a:rPr b="0" lang="tr-TR" sz="1200" spc="-1" strike="noStrike">
                          <a:solidFill>
                            <a:srgbClr val="000000"/>
                          </a:solidFill>
                          <a:latin typeface="Times New Roman"/>
                          <a:ea typeface="Times New Roman"/>
                        </a:rPr>
                        <a:t>Bit düzeyinde VEYA</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edfbdc"/>
                    </a:solidFill>
                  </a:tcPr>
                </a:tc>
                <a:tc>
                  <a:txBody>
                    <a:bodyPr lIns="68400" rIns="68400" tIns="0" bIns="0" anchor="t">
                      <a:noAutofit/>
                    </a:bodyPr>
                    <a:p>
                      <a:pPr algn="ctr">
                        <a:lnSpc>
                          <a:spcPct val="150000"/>
                        </a:lnSpc>
                        <a:buNone/>
                      </a:pPr>
                      <a:r>
                        <a:rPr b="1" lang="tr-TR" sz="1100" spc="-1" strike="noStrike">
                          <a:solidFill>
                            <a:srgbClr val="000000"/>
                          </a:solidFill>
                          <a:latin typeface="Times New Roman"/>
                          <a:ea typeface="Times New Roman"/>
                        </a:rPr>
                        <a:t>|</a:t>
                      </a:r>
                      <a:endParaRPr b="0" lang="en-US" sz="11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tIns="0" bIns="0" anchor="t">
                      <a:noAutofit/>
                    </a:bodyPr>
                    <a:p>
                      <a:pPr algn="ctr">
                        <a:lnSpc>
                          <a:spcPct val="150000"/>
                        </a:lnSpc>
                        <a:buNone/>
                      </a:pPr>
                      <a:r>
                        <a:rPr b="0" lang="tr-TR" sz="1100" spc="-1" strike="noStrike">
                          <a:solidFill>
                            <a:srgbClr val="000000"/>
                          </a:solidFill>
                          <a:latin typeface="Times New Roman"/>
                          <a:ea typeface="Times New Roman"/>
                        </a:rPr>
                        <a:t>A VEYA B</a:t>
                      </a:r>
                      <a:endParaRPr b="0" lang="en-US" sz="11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tIns="0" bIns="0" anchor="t">
                      <a:noAutofit/>
                    </a:bodyPr>
                    <a:p>
                      <a:pPr algn="ctr">
                        <a:lnSpc>
                          <a:spcPct val="150000"/>
                        </a:lnSpc>
                        <a:buNone/>
                      </a:pPr>
                      <a:r>
                        <a:rPr b="0" lang="tr-TR" sz="1100" spc="-1" strike="noStrike">
                          <a:solidFill>
                            <a:srgbClr val="000000"/>
                          </a:solidFill>
                          <a:latin typeface="Times New Roman"/>
                          <a:ea typeface="Times New Roman"/>
                        </a:rPr>
                        <a:t>A | B</a:t>
                      </a:r>
                      <a:endParaRPr b="0" lang="en-US" sz="11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tIns="0" bIns="0" anchor="ctr">
                      <a:noAutofit/>
                    </a:bodyPr>
                    <a:p>
                      <a:pPr>
                        <a:lnSpc>
                          <a:spcPct val="115000"/>
                        </a:lnSpc>
                        <a:buNone/>
                      </a:pPr>
                      <a:r>
                        <a:rPr b="0" lang="tr-TR" sz="1100" spc="-1" strike="noStrike">
                          <a:solidFill>
                            <a:srgbClr val="000000"/>
                          </a:solidFill>
                          <a:latin typeface="Times New Roman"/>
                          <a:ea typeface="Times New Roman"/>
                        </a:rPr>
                        <a:t>3 | 5 </a:t>
                      </a:r>
                      <a:endParaRPr b="0" lang="en-US" sz="1100" spc="-1" strike="noStrike">
                        <a:latin typeface="Arial"/>
                      </a:endParaRPr>
                    </a:p>
                  </a:txBody>
                  <a:tcPr anchor="ctr"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tIns="0" bIns="0" anchor="ctr">
                      <a:noAutofit/>
                    </a:bodyPr>
                    <a:p>
                      <a:pPr>
                        <a:lnSpc>
                          <a:spcPct val="115000"/>
                        </a:lnSpc>
                        <a:buNone/>
                      </a:pPr>
                      <a:r>
                        <a:rPr b="0" lang="tr-TR" sz="1100" spc="-1" strike="noStrike">
                          <a:solidFill>
                            <a:srgbClr val="000000"/>
                          </a:solidFill>
                          <a:latin typeface="Times New Roman"/>
                          <a:ea typeface="Times New Roman"/>
                        </a:rPr>
                        <a:t>7</a:t>
                      </a:r>
                      <a:endParaRPr b="0" lang="en-US" sz="1100" spc="-1" strike="noStrike">
                        <a:latin typeface="Arial"/>
                      </a:endParaRPr>
                    </a:p>
                  </a:txBody>
                  <a:tcPr anchor="ctr" marL="68400" marR="68400">
                    <a:lnL w="12240">
                      <a:solidFill>
                        <a:srgbClr val="c0c0c0"/>
                      </a:solidFill>
                    </a:lnL>
                    <a:lnR w="12240">
                      <a:solidFill>
                        <a:srgbClr val="c0c0c0"/>
                      </a:solidFill>
                    </a:lnR>
                    <a:lnT w="12240">
                      <a:solidFill>
                        <a:srgbClr val="c0c0c0"/>
                      </a:solidFill>
                    </a:lnT>
                    <a:lnB w="12240">
                      <a:solidFill>
                        <a:srgbClr val="c0c0c0"/>
                      </a:solidFill>
                    </a:lnB>
                    <a:noFill/>
                  </a:tcPr>
                </a:tc>
              </a:tr>
              <a:tr h="273960">
                <a:tc>
                  <a:txBody>
                    <a:bodyPr lIns="68400" rIns="68400" tIns="0" bIns="0" anchor="t">
                      <a:noAutofit/>
                    </a:bodyPr>
                    <a:p>
                      <a:pPr algn="just">
                        <a:lnSpc>
                          <a:spcPct val="150000"/>
                        </a:lnSpc>
                        <a:buNone/>
                      </a:pPr>
                      <a:r>
                        <a:rPr b="0" lang="tr-TR" sz="1200" spc="-1" strike="noStrike">
                          <a:solidFill>
                            <a:srgbClr val="000000"/>
                          </a:solidFill>
                          <a:latin typeface="Times New Roman"/>
                          <a:ea typeface="Times New Roman"/>
                        </a:rPr>
                        <a:t>Bit düzeyinde Özel VEYA </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edfbdc"/>
                    </a:solidFill>
                  </a:tcPr>
                </a:tc>
                <a:tc>
                  <a:txBody>
                    <a:bodyPr lIns="68400" rIns="68400" tIns="0" bIns="0" anchor="t">
                      <a:noAutofit/>
                    </a:bodyPr>
                    <a:p>
                      <a:pPr algn="ctr">
                        <a:lnSpc>
                          <a:spcPct val="150000"/>
                        </a:lnSpc>
                        <a:buNone/>
                      </a:pPr>
                      <a:r>
                        <a:rPr b="1" lang="tr-TR" sz="1100" spc="-1" strike="noStrike">
                          <a:solidFill>
                            <a:srgbClr val="000000"/>
                          </a:solidFill>
                          <a:latin typeface="Times New Roman"/>
                          <a:ea typeface="Times New Roman"/>
                        </a:rPr>
                        <a:t>^</a:t>
                      </a:r>
                      <a:endParaRPr b="0" lang="en-US" sz="11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tIns="0" bIns="0" anchor="t">
                      <a:noAutofit/>
                    </a:bodyPr>
                    <a:p>
                      <a:pPr algn="ctr">
                        <a:lnSpc>
                          <a:spcPct val="150000"/>
                        </a:lnSpc>
                        <a:buNone/>
                      </a:pPr>
                      <a:r>
                        <a:rPr b="0" lang="tr-TR" sz="1100" spc="-1" strike="noStrike">
                          <a:solidFill>
                            <a:srgbClr val="000000"/>
                          </a:solidFill>
                          <a:latin typeface="Times New Roman"/>
                          <a:ea typeface="Times New Roman"/>
                        </a:rPr>
                        <a:t>A Özel VEYA B</a:t>
                      </a:r>
                      <a:endParaRPr b="0" lang="en-US" sz="11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tIns="0" bIns="0" anchor="t">
                      <a:noAutofit/>
                    </a:bodyPr>
                    <a:p>
                      <a:pPr algn="ctr">
                        <a:lnSpc>
                          <a:spcPct val="150000"/>
                        </a:lnSpc>
                        <a:buNone/>
                      </a:pPr>
                      <a:r>
                        <a:rPr b="0" lang="tr-TR" sz="1100" spc="-1" strike="noStrike">
                          <a:solidFill>
                            <a:srgbClr val="000000"/>
                          </a:solidFill>
                          <a:latin typeface="Times New Roman"/>
                          <a:ea typeface="Times New Roman"/>
                        </a:rPr>
                        <a:t>A ^ B</a:t>
                      </a:r>
                      <a:endParaRPr b="0" lang="en-US" sz="11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tIns="0" bIns="0" anchor="ctr">
                      <a:noAutofit/>
                    </a:bodyPr>
                    <a:p>
                      <a:pPr>
                        <a:lnSpc>
                          <a:spcPct val="115000"/>
                        </a:lnSpc>
                        <a:buNone/>
                      </a:pPr>
                      <a:r>
                        <a:rPr b="0" lang="tr-TR" sz="1100" spc="-1" strike="noStrike">
                          <a:solidFill>
                            <a:srgbClr val="000000"/>
                          </a:solidFill>
                          <a:latin typeface="Times New Roman"/>
                          <a:ea typeface="Times New Roman"/>
                        </a:rPr>
                        <a:t>3 ^ 5 </a:t>
                      </a:r>
                      <a:endParaRPr b="0" lang="en-US" sz="1100" spc="-1" strike="noStrike">
                        <a:latin typeface="Arial"/>
                      </a:endParaRPr>
                    </a:p>
                  </a:txBody>
                  <a:tcPr anchor="ctr"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tIns="0" bIns="0" anchor="ctr">
                      <a:noAutofit/>
                    </a:bodyPr>
                    <a:p>
                      <a:pPr>
                        <a:lnSpc>
                          <a:spcPct val="115000"/>
                        </a:lnSpc>
                        <a:buNone/>
                      </a:pPr>
                      <a:r>
                        <a:rPr b="0" lang="tr-TR" sz="1100" spc="-1" strike="noStrike">
                          <a:solidFill>
                            <a:srgbClr val="000000"/>
                          </a:solidFill>
                          <a:latin typeface="Times New Roman"/>
                          <a:ea typeface="Times New Roman"/>
                        </a:rPr>
                        <a:t>6</a:t>
                      </a:r>
                      <a:endParaRPr b="0" lang="en-US" sz="1100" spc="-1" strike="noStrike">
                        <a:latin typeface="Arial"/>
                      </a:endParaRPr>
                    </a:p>
                  </a:txBody>
                  <a:tcPr anchor="ctr" marL="68400" marR="68400">
                    <a:lnL w="12240">
                      <a:solidFill>
                        <a:srgbClr val="c0c0c0"/>
                      </a:solidFill>
                    </a:lnL>
                    <a:lnR w="12240">
                      <a:solidFill>
                        <a:srgbClr val="c0c0c0"/>
                      </a:solidFill>
                    </a:lnR>
                    <a:lnT w="12240">
                      <a:solidFill>
                        <a:srgbClr val="c0c0c0"/>
                      </a:solidFill>
                    </a:lnT>
                    <a:lnB w="12240">
                      <a:solidFill>
                        <a:srgbClr val="c0c0c0"/>
                      </a:solidFill>
                    </a:lnB>
                    <a:noFill/>
                  </a:tcPr>
                </a:tc>
              </a:tr>
              <a:tr h="273960">
                <a:tc>
                  <a:txBody>
                    <a:bodyPr lIns="68400" rIns="68400" tIns="0" bIns="0" anchor="t">
                      <a:noAutofit/>
                    </a:bodyPr>
                    <a:p>
                      <a:pPr algn="just">
                        <a:lnSpc>
                          <a:spcPct val="150000"/>
                        </a:lnSpc>
                        <a:buNone/>
                      </a:pPr>
                      <a:r>
                        <a:rPr b="0" lang="tr-TR" sz="1200" spc="-1" strike="noStrike">
                          <a:solidFill>
                            <a:srgbClr val="000000"/>
                          </a:solidFill>
                          <a:latin typeface="Times New Roman"/>
                          <a:ea typeface="Times New Roman"/>
                        </a:rPr>
                        <a:t>Değil veya 1’e tümleyen</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edfbdc"/>
                    </a:solidFill>
                  </a:tcPr>
                </a:tc>
                <a:tc>
                  <a:txBody>
                    <a:bodyPr lIns="68400" rIns="68400" tIns="0" bIns="0" anchor="t">
                      <a:noAutofit/>
                    </a:bodyPr>
                    <a:p>
                      <a:pPr algn="ctr">
                        <a:lnSpc>
                          <a:spcPct val="150000"/>
                        </a:lnSpc>
                        <a:buNone/>
                      </a:pPr>
                      <a:r>
                        <a:rPr b="1" lang="tr-TR" sz="1100" spc="-1" strike="noStrike">
                          <a:solidFill>
                            <a:srgbClr val="000000"/>
                          </a:solidFill>
                          <a:latin typeface="Times New Roman"/>
                          <a:ea typeface="Times New Roman"/>
                        </a:rPr>
                        <a:t>~</a:t>
                      </a:r>
                      <a:endParaRPr b="0" lang="en-US" sz="11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tIns="0" bIns="0" anchor="t">
                      <a:noAutofit/>
                    </a:bodyPr>
                    <a:p>
                      <a:pPr algn="ctr">
                        <a:lnSpc>
                          <a:spcPct val="150000"/>
                        </a:lnSpc>
                        <a:buNone/>
                      </a:pPr>
                      <a:r>
                        <a:rPr b="0" lang="tr-TR" sz="1100" spc="-1" strike="noStrike">
                          <a:solidFill>
                            <a:srgbClr val="000000"/>
                          </a:solidFill>
                          <a:latin typeface="Times New Roman"/>
                          <a:ea typeface="Times New Roman"/>
                        </a:rPr>
                        <a:t>Değil A</a:t>
                      </a:r>
                      <a:endParaRPr b="0" lang="en-US" sz="11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tIns="0" bIns="0" anchor="t">
                      <a:noAutofit/>
                    </a:bodyPr>
                    <a:p>
                      <a:pPr algn="ctr">
                        <a:lnSpc>
                          <a:spcPct val="150000"/>
                        </a:lnSpc>
                        <a:buNone/>
                      </a:pPr>
                      <a:r>
                        <a:rPr b="0" lang="tr-TR" sz="1100" spc="-1" strike="noStrike">
                          <a:solidFill>
                            <a:srgbClr val="000000"/>
                          </a:solidFill>
                          <a:latin typeface="Times New Roman"/>
                          <a:ea typeface="Times New Roman"/>
                        </a:rPr>
                        <a:t>~ A</a:t>
                      </a:r>
                      <a:endParaRPr b="0" lang="en-US" sz="11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tIns="0" bIns="0" anchor="ctr">
                      <a:noAutofit/>
                    </a:bodyPr>
                    <a:p>
                      <a:pPr>
                        <a:lnSpc>
                          <a:spcPct val="115000"/>
                        </a:lnSpc>
                        <a:buNone/>
                      </a:pPr>
                      <a:r>
                        <a:rPr b="0" lang="tr-TR" sz="1100" spc="-1" strike="noStrike">
                          <a:solidFill>
                            <a:srgbClr val="000000"/>
                          </a:solidFill>
                          <a:latin typeface="Times New Roman"/>
                          <a:ea typeface="Times New Roman"/>
                        </a:rPr>
                        <a:t>~3 </a:t>
                      </a:r>
                      <a:endParaRPr b="0" lang="en-US" sz="1100" spc="-1" strike="noStrike">
                        <a:latin typeface="Arial"/>
                      </a:endParaRPr>
                    </a:p>
                  </a:txBody>
                  <a:tcPr anchor="ctr"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tIns="0" bIns="0" anchor="ctr">
                      <a:noAutofit/>
                    </a:bodyPr>
                    <a:p>
                      <a:pPr>
                        <a:lnSpc>
                          <a:spcPct val="115000"/>
                        </a:lnSpc>
                        <a:buNone/>
                      </a:pPr>
                      <a:r>
                        <a:rPr b="0" lang="tr-TR" sz="1100" spc="-1" strike="noStrike">
                          <a:solidFill>
                            <a:srgbClr val="000000"/>
                          </a:solidFill>
                          <a:latin typeface="Times New Roman"/>
                          <a:ea typeface="Times New Roman"/>
                        </a:rPr>
                        <a:t>-4</a:t>
                      </a:r>
                      <a:endParaRPr b="0" lang="en-US" sz="1100" spc="-1" strike="noStrike">
                        <a:latin typeface="Arial"/>
                      </a:endParaRPr>
                    </a:p>
                  </a:txBody>
                  <a:tcPr anchor="ctr" marL="68400" marR="68400">
                    <a:lnL w="12240">
                      <a:solidFill>
                        <a:srgbClr val="c0c0c0"/>
                      </a:solidFill>
                    </a:lnL>
                    <a:lnR w="12240">
                      <a:solidFill>
                        <a:srgbClr val="c0c0c0"/>
                      </a:solidFill>
                    </a:lnR>
                    <a:lnT w="12240">
                      <a:solidFill>
                        <a:srgbClr val="c0c0c0"/>
                      </a:solidFill>
                    </a:lnT>
                    <a:lnB w="12240">
                      <a:solidFill>
                        <a:srgbClr val="c0c0c0"/>
                      </a:solidFill>
                    </a:lnB>
                    <a:noFill/>
                  </a:tcPr>
                </a:tc>
              </a:tr>
              <a:tr h="273960">
                <a:tc>
                  <a:txBody>
                    <a:bodyPr lIns="68400" rIns="68400" tIns="0" bIns="0" anchor="t">
                      <a:noAutofit/>
                    </a:bodyPr>
                    <a:p>
                      <a:pPr algn="just">
                        <a:lnSpc>
                          <a:spcPct val="150000"/>
                        </a:lnSpc>
                        <a:buNone/>
                      </a:pPr>
                      <a:r>
                        <a:rPr b="0" lang="tr-TR" sz="1200" spc="-1" strike="noStrike">
                          <a:solidFill>
                            <a:srgbClr val="000000"/>
                          </a:solidFill>
                          <a:latin typeface="Times New Roman"/>
                          <a:ea typeface="Times New Roman"/>
                        </a:rPr>
                        <a:t>Sola kaydır</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edfbdc"/>
                    </a:solidFill>
                  </a:tcPr>
                </a:tc>
                <a:tc>
                  <a:txBody>
                    <a:bodyPr lIns="68400" rIns="68400" tIns="0" bIns="0" anchor="t">
                      <a:noAutofit/>
                    </a:bodyPr>
                    <a:p>
                      <a:pPr algn="ctr">
                        <a:lnSpc>
                          <a:spcPct val="150000"/>
                        </a:lnSpc>
                        <a:buNone/>
                      </a:pPr>
                      <a:r>
                        <a:rPr b="1" lang="tr-TR" sz="1100" spc="-1" strike="noStrike">
                          <a:solidFill>
                            <a:srgbClr val="000000"/>
                          </a:solidFill>
                          <a:latin typeface="Times New Roman"/>
                          <a:ea typeface="Times New Roman"/>
                        </a:rPr>
                        <a:t>&lt;&lt; </a:t>
                      </a:r>
                      <a:endParaRPr b="0" lang="en-US" sz="11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tIns="0" bIns="0" anchor="t">
                      <a:noAutofit/>
                    </a:bodyPr>
                    <a:p>
                      <a:pPr algn="ctr">
                        <a:lnSpc>
                          <a:spcPct val="150000"/>
                        </a:lnSpc>
                        <a:buNone/>
                      </a:pPr>
                      <a:r>
                        <a:rPr b="0" lang="tr-TR" sz="1100" spc="-1" strike="noStrike">
                          <a:solidFill>
                            <a:srgbClr val="000000"/>
                          </a:solidFill>
                          <a:latin typeface="Times New Roman"/>
                          <a:ea typeface="Times New Roman"/>
                        </a:rPr>
                        <a:t>A &lt;&lt; basamak</a:t>
                      </a:r>
                      <a:endParaRPr b="0" lang="en-US" sz="11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tIns="0" bIns="0" anchor="t">
                      <a:noAutofit/>
                    </a:bodyPr>
                    <a:p>
                      <a:pPr algn="ctr">
                        <a:lnSpc>
                          <a:spcPct val="150000"/>
                        </a:lnSpc>
                        <a:buNone/>
                      </a:pPr>
                      <a:r>
                        <a:rPr b="0" lang="tr-TR" sz="1100" spc="-1" strike="noStrike">
                          <a:solidFill>
                            <a:srgbClr val="000000"/>
                          </a:solidFill>
                          <a:latin typeface="Times New Roman"/>
                          <a:ea typeface="Times New Roman"/>
                        </a:rPr>
                        <a:t>A &lt;&lt; değer</a:t>
                      </a:r>
                      <a:endParaRPr b="0" lang="en-US" sz="11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tIns="0" bIns="0" anchor="ctr">
                      <a:noAutofit/>
                    </a:bodyPr>
                    <a:p>
                      <a:pPr>
                        <a:lnSpc>
                          <a:spcPct val="115000"/>
                        </a:lnSpc>
                        <a:buNone/>
                      </a:pPr>
                      <a:r>
                        <a:rPr b="0" lang="tr-TR" sz="1100" spc="-1" strike="noStrike">
                          <a:solidFill>
                            <a:srgbClr val="000000"/>
                          </a:solidFill>
                          <a:latin typeface="Times New Roman"/>
                          <a:ea typeface="Times New Roman"/>
                        </a:rPr>
                        <a:t>3 &lt;&lt; 2</a:t>
                      </a:r>
                      <a:endParaRPr b="0" lang="en-US" sz="1100" spc="-1" strike="noStrike">
                        <a:latin typeface="Arial"/>
                      </a:endParaRPr>
                    </a:p>
                  </a:txBody>
                  <a:tcPr anchor="ctr"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tIns="0" bIns="0" anchor="ctr">
                      <a:noAutofit/>
                    </a:bodyPr>
                    <a:p>
                      <a:pPr>
                        <a:lnSpc>
                          <a:spcPct val="115000"/>
                        </a:lnSpc>
                        <a:buNone/>
                      </a:pPr>
                      <a:r>
                        <a:rPr b="0" lang="tr-TR" sz="1100" spc="-1" strike="noStrike">
                          <a:solidFill>
                            <a:srgbClr val="000000"/>
                          </a:solidFill>
                          <a:latin typeface="Times New Roman"/>
                          <a:ea typeface="Times New Roman"/>
                        </a:rPr>
                        <a:t>12</a:t>
                      </a:r>
                      <a:endParaRPr b="0" lang="en-US" sz="1100" spc="-1" strike="noStrike">
                        <a:latin typeface="Arial"/>
                      </a:endParaRPr>
                    </a:p>
                  </a:txBody>
                  <a:tcPr anchor="ctr" marL="68400" marR="68400">
                    <a:lnL w="12240">
                      <a:solidFill>
                        <a:srgbClr val="c0c0c0"/>
                      </a:solidFill>
                    </a:lnL>
                    <a:lnR w="12240">
                      <a:solidFill>
                        <a:srgbClr val="c0c0c0"/>
                      </a:solidFill>
                    </a:lnR>
                    <a:lnT w="12240">
                      <a:solidFill>
                        <a:srgbClr val="c0c0c0"/>
                      </a:solidFill>
                    </a:lnT>
                    <a:lnB w="12240">
                      <a:solidFill>
                        <a:srgbClr val="c0c0c0"/>
                      </a:solidFill>
                    </a:lnB>
                    <a:noFill/>
                  </a:tcPr>
                </a:tc>
              </a:tr>
              <a:tr h="273960">
                <a:tc>
                  <a:txBody>
                    <a:bodyPr lIns="68400" rIns="68400" tIns="0" bIns="0" anchor="t">
                      <a:noAutofit/>
                    </a:bodyPr>
                    <a:p>
                      <a:pPr algn="just">
                        <a:lnSpc>
                          <a:spcPct val="150000"/>
                        </a:lnSpc>
                        <a:buNone/>
                      </a:pPr>
                      <a:r>
                        <a:rPr b="0" lang="tr-TR" sz="1200" spc="-1" strike="noStrike">
                          <a:solidFill>
                            <a:srgbClr val="000000"/>
                          </a:solidFill>
                          <a:latin typeface="Times New Roman"/>
                          <a:ea typeface="Times New Roman"/>
                        </a:rPr>
                        <a:t>Sağa kaydır</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edfbdc"/>
                    </a:solidFill>
                  </a:tcPr>
                </a:tc>
                <a:tc>
                  <a:txBody>
                    <a:bodyPr lIns="68400" rIns="68400" tIns="0" bIns="0" anchor="t">
                      <a:noAutofit/>
                    </a:bodyPr>
                    <a:p>
                      <a:pPr algn="ctr">
                        <a:lnSpc>
                          <a:spcPct val="150000"/>
                        </a:lnSpc>
                        <a:buNone/>
                      </a:pPr>
                      <a:r>
                        <a:rPr b="1" lang="tr-TR" sz="1100" spc="-1" strike="noStrike">
                          <a:solidFill>
                            <a:srgbClr val="000000"/>
                          </a:solidFill>
                          <a:latin typeface="Times New Roman"/>
                          <a:ea typeface="Times New Roman"/>
                        </a:rPr>
                        <a:t>&gt;&gt; </a:t>
                      </a:r>
                      <a:endParaRPr b="0" lang="en-US" sz="11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tIns="0" bIns="0" anchor="t">
                      <a:noAutofit/>
                    </a:bodyPr>
                    <a:p>
                      <a:pPr algn="ctr">
                        <a:lnSpc>
                          <a:spcPct val="150000"/>
                        </a:lnSpc>
                        <a:buNone/>
                      </a:pPr>
                      <a:r>
                        <a:rPr b="0" lang="tr-TR" sz="1100" spc="-1" strike="noStrike">
                          <a:solidFill>
                            <a:srgbClr val="000000"/>
                          </a:solidFill>
                          <a:latin typeface="Times New Roman"/>
                          <a:ea typeface="Times New Roman"/>
                        </a:rPr>
                        <a:t>A &gt;&gt; basamak</a:t>
                      </a:r>
                      <a:endParaRPr b="0" lang="en-US" sz="11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tIns="0" bIns="0" anchor="t">
                      <a:noAutofit/>
                    </a:bodyPr>
                    <a:p>
                      <a:pPr algn="ctr">
                        <a:lnSpc>
                          <a:spcPct val="150000"/>
                        </a:lnSpc>
                        <a:buNone/>
                      </a:pPr>
                      <a:r>
                        <a:rPr b="0" lang="tr-TR" sz="1100" spc="-1" strike="noStrike">
                          <a:solidFill>
                            <a:srgbClr val="000000"/>
                          </a:solidFill>
                          <a:latin typeface="Times New Roman"/>
                          <a:ea typeface="Times New Roman"/>
                        </a:rPr>
                        <a:t>A &gt;&gt; değer</a:t>
                      </a:r>
                      <a:endParaRPr b="0" lang="en-US" sz="11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tIns="0" bIns="0" anchor="ctr">
                      <a:noAutofit/>
                    </a:bodyPr>
                    <a:p>
                      <a:pPr>
                        <a:lnSpc>
                          <a:spcPct val="115000"/>
                        </a:lnSpc>
                        <a:buNone/>
                      </a:pPr>
                      <a:r>
                        <a:rPr b="0" lang="tr-TR" sz="1100" spc="-1" strike="noStrike">
                          <a:solidFill>
                            <a:srgbClr val="000000"/>
                          </a:solidFill>
                          <a:latin typeface="Times New Roman"/>
                          <a:ea typeface="Times New Roman"/>
                        </a:rPr>
                        <a:t>9 &gt;&gt; 2</a:t>
                      </a:r>
                      <a:endParaRPr b="0" lang="en-US" sz="1100" spc="-1" strike="noStrike">
                        <a:latin typeface="Arial"/>
                      </a:endParaRPr>
                    </a:p>
                  </a:txBody>
                  <a:tcPr anchor="ctr"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tIns="0" bIns="0" anchor="ctr">
                      <a:noAutofit/>
                    </a:bodyPr>
                    <a:p>
                      <a:pPr>
                        <a:lnSpc>
                          <a:spcPct val="115000"/>
                        </a:lnSpc>
                        <a:buNone/>
                      </a:pPr>
                      <a:r>
                        <a:rPr b="0" lang="tr-TR" sz="1100" spc="-1" strike="noStrike">
                          <a:solidFill>
                            <a:srgbClr val="000000"/>
                          </a:solidFill>
                          <a:latin typeface="Times New Roman"/>
                          <a:ea typeface="Times New Roman"/>
                        </a:rPr>
                        <a:t>2</a:t>
                      </a:r>
                      <a:endParaRPr b="0" lang="en-US" sz="1100" spc="-1" strike="noStrike">
                        <a:latin typeface="Arial"/>
                      </a:endParaRPr>
                    </a:p>
                  </a:txBody>
                  <a:tcPr anchor="ctr" marL="68400" marR="68400">
                    <a:lnL w="12240">
                      <a:solidFill>
                        <a:srgbClr val="c0c0c0"/>
                      </a:solidFill>
                    </a:lnL>
                    <a:lnR w="12240">
                      <a:solidFill>
                        <a:srgbClr val="c0c0c0"/>
                      </a:solidFill>
                    </a:lnR>
                    <a:lnT w="12240">
                      <a:solidFill>
                        <a:srgbClr val="c0c0c0"/>
                      </a:solidFill>
                    </a:lnT>
                    <a:lnB w="12240">
                      <a:solidFill>
                        <a:srgbClr val="c0c0c0"/>
                      </a:solidFill>
                    </a:lnB>
                    <a:noFill/>
                  </a:tcPr>
                </a:tc>
              </a:tr>
              <a:tr h="547560">
                <a:tc>
                  <a:txBody>
                    <a:bodyPr lIns="68400" rIns="68400" tIns="0" bIns="0" anchor="t">
                      <a:noAutofit/>
                    </a:bodyPr>
                    <a:p>
                      <a:pPr algn="just">
                        <a:lnSpc>
                          <a:spcPct val="150000"/>
                        </a:lnSpc>
                        <a:buNone/>
                      </a:pPr>
                      <a:r>
                        <a:rPr b="0" lang="tr-TR" sz="1200" spc="-1" strike="noStrike">
                          <a:solidFill>
                            <a:srgbClr val="000000"/>
                          </a:solidFill>
                          <a:latin typeface="Times New Roman"/>
                          <a:ea typeface="Times New Roman"/>
                        </a:rPr>
                        <a:t>Sağa kaydır</a:t>
                      </a:r>
                      <a:endParaRPr b="0" lang="en-US" sz="1200" spc="-1" strike="noStrike">
                        <a:latin typeface="Arial"/>
                      </a:endParaRPr>
                    </a:p>
                    <a:p>
                      <a:pPr algn="just">
                        <a:lnSpc>
                          <a:spcPct val="150000"/>
                        </a:lnSpc>
                        <a:buNone/>
                      </a:pPr>
                      <a:r>
                        <a:rPr b="0" lang="tr-TR" sz="1200" spc="-1" strike="noStrike">
                          <a:solidFill>
                            <a:srgbClr val="000000"/>
                          </a:solidFill>
                          <a:latin typeface="Times New Roman"/>
                          <a:ea typeface="Times New Roman"/>
                        </a:rPr>
                        <a:t>(işaretsiz sayılar için)</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edfbdc"/>
                    </a:solidFill>
                  </a:tcPr>
                </a:tc>
                <a:tc>
                  <a:txBody>
                    <a:bodyPr lIns="68400" rIns="68400" tIns="0" bIns="0" anchor="t">
                      <a:noAutofit/>
                    </a:bodyPr>
                    <a:p>
                      <a:pPr algn="ctr">
                        <a:lnSpc>
                          <a:spcPct val="150000"/>
                        </a:lnSpc>
                        <a:buNone/>
                      </a:pPr>
                      <a:r>
                        <a:rPr b="1" lang="tr-TR" sz="1100" spc="-1" strike="noStrike">
                          <a:solidFill>
                            <a:srgbClr val="000000"/>
                          </a:solidFill>
                          <a:latin typeface="Times New Roman"/>
                          <a:ea typeface="Times New Roman"/>
                        </a:rPr>
                        <a:t>&gt;&gt;&gt; </a:t>
                      </a:r>
                      <a:endParaRPr b="0" lang="en-US" sz="11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tIns="0" bIns="0" anchor="t">
                      <a:noAutofit/>
                    </a:bodyPr>
                    <a:p>
                      <a:pPr algn="ctr">
                        <a:lnSpc>
                          <a:spcPct val="150000"/>
                        </a:lnSpc>
                        <a:buNone/>
                      </a:pPr>
                      <a:r>
                        <a:rPr b="0" lang="tr-TR" sz="1100" spc="-1" strike="noStrike">
                          <a:solidFill>
                            <a:srgbClr val="000000"/>
                          </a:solidFill>
                          <a:latin typeface="Times New Roman"/>
                          <a:ea typeface="Times New Roman"/>
                        </a:rPr>
                        <a:t>A &gt;&gt;&gt; basamak</a:t>
                      </a:r>
                      <a:endParaRPr b="0" lang="en-US" sz="11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tIns="0" bIns="0" anchor="t">
                      <a:noAutofit/>
                    </a:bodyPr>
                    <a:p>
                      <a:pPr algn="ctr">
                        <a:lnSpc>
                          <a:spcPct val="150000"/>
                        </a:lnSpc>
                        <a:buNone/>
                      </a:pPr>
                      <a:r>
                        <a:rPr b="0" lang="tr-TR" sz="1100" spc="-1" strike="noStrike">
                          <a:solidFill>
                            <a:srgbClr val="000000"/>
                          </a:solidFill>
                          <a:latin typeface="Times New Roman"/>
                          <a:ea typeface="Times New Roman"/>
                        </a:rPr>
                        <a:t>A &gt;&gt;&gt; değer</a:t>
                      </a:r>
                      <a:endParaRPr b="0" lang="en-US" sz="11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tIns="0" bIns="0" anchor="ctr">
                      <a:noAutofit/>
                    </a:bodyPr>
                    <a:p>
                      <a:pPr>
                        <a:lnSpc>
                          <a:spcPct val="115000"/>
                        </a:lnSpc>
                        <a:buNone/>
                      </a:pPr>
                      <a:r>
                        <a:rPr b="0" lang="tr-TR" sz="1100" spc="-1" strike="noStrike">
                          <a:solidFill>
                            <a:srgbClr val="000000"/>
                          </a:solidFill>
                          <a:latin typeface="Times New Roman"/>
                          <a:ea typeface="Times New Roman"/>
                        </a:rPr>
                        <a:t>-4 &gt;&gt;&gt; 28 </a:t>
                      </a:r>
                      <a:endParaRPr b="0" lang="en-US" sz="1100" spc="-1" strike="noStrike">
                        <a:latin typeface="Arial"/>
                      </a:endParaRPr>
                    </a:p>
                  </a:txBody>
                  <a:tcPr anchor="ctr"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tIns="0" bIns="0" anchor="ctr">
                      <a:noAutofit/>
                    </a:bodyPr>
                    <a:p>
                      <a:pPr>
                        <a:lnSpc>
                          <a:spcPct val="115000"/>
                        </a:lnSpc>
                        <a:buNone/>
                      </a:pPr>
                      <a:r>
                        <a:rPr b="0" lang="tr-TR" sz="1100" spc="-1" strike="noStrike">
                          <a:solidFill>
                            <a:srgbClr val="000000"/>
                          </a:solidFill>
                          <a:latin typeface="Times New Roman"/>
                          <a:ea typeface="Times New Roman"/>
                        </a:rPr>
                        <a:t>15</a:t>
                      </a:r>
                      <a:endParaRPr b="0" lang="en-US" sz="1100" spc="-1" strike="noStrike">
                        <a:latin typeface="Arial"/>
                      </a:endParaRPr>
                    </a:p>
                  </a:txBody>
                  <a:tcPr anchor="ctr" marL="68400" marR="68400">
                    <a:lnL w="12240">
                      <a:solidFill>
                        <a:srgbClr val="c0c0c0"/>
                      </a:solidFill>
                    </a:lnL>
                    <a:lnR w="12240">
                      <a:solidFill>
                        <a:srgbClr val="c0c0c0"/>
                      </a:solidFill>
                    </a:lnR>
                    <a:lnT w="12240">
                      <a:solidFill>
                        <a:srgbClr val="c0c0c0"/>
                      </a:solidFill>
                    </a:lnT>
                    <a:lnB w="12240">
                      <a:solidFill>
                        <a:srgbClr val="c0c0c0"/>
                      </a:solidFill>
                    </a:lnB>
                    <a:noFill/>
                  </a:tcPr>
                </a:tc>
              </a:tr>
            </a:tbl>
          </a:graphicData>
        </a:graphic>
      </p:graphicFrame>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4" name="Akış Çizelgesi: Belge 28"/>
          <p:cNvSpPr/>
          <p:nvPr/>
        </p:nvSpPr>
        <p:spPr>
          <a:xfrm>
            <a:off x="5364000" y="4177440"/>
            <a:ext cx="3672000" cy="1054800"/>
          </a:xfrm>
          <a:prstGeom prst="flowChartDocument">
            <a:avLst/>
          </a:prstGeom>
          <a:solidFill>
            <a:srgbClr val="4e67c8"/>
          </a:solidFill>
          <a:ln>
            <a:solidFill>
              <a:srgbClr val="1e2e68"/>
            </a:solidFill>
            <a:round/>
          </a:ln>
        </p:spPr>
        <p:style>
          <a:lnRef idx="2">
            <a:schemeClr val="accent1">
              <a:shade val="50000"/>
            </a:schemeClr>
          </a:lnRef>
          <a:fillRef idx="1">
            <a:schemeClr val="accent1"/>
          </a:fillRef>
          <a:effectRef idx="0">
            <a:schemeClr val="accent1"/>
          </a:effectRef>
          <a:fontRef idx="minor"/>
        </p:style>
      </p:sp>
      <p:grpSp>
        <p:nvGrpSpPr>
          <p:cNvPr id="365" name="Grup 11"/>
          <p:cNvGrpSpPr/>
          <p:nvPr/>
        </p:nvGrpSpPr>
        <p:grpSpPr>
          <a:xfrm>
            <a:off x="0" y="-6120"/>
            <a:ext cx="9143640" cy="695520"/>
            <a:chOff x="0" y="-6120"/>
            <a:chExt cx="9143640" cy="695520"/>
          </a:xfrm>
        </p:grpSpPr>
        <p:sp>
          <p:nvSpPr>
            <p:cNvPr id="366" name="Başlık 1"/>
            <p:cNvSpPr/>
            <p:nvPr/>
          </p:nvSpPr>
          <p:spPr>
            <a:xfrm>
              <a:off x="0" y="234720"/>
              <a:ext cx="9143640" cy="454680"/>
            </a:xfrm>
            <a:prstGeom prst="rect">
              <a:avLst/>
            </a:prstGeom>
            <a:solidFill>
              <a:schemeClr val="tx2">
                <a:lumMod val="75000"/>
              </a:schemeClr>
            </a:solidFill>
            <a:ln w="0">
              <a:noFill/>
            </a:ln>
          </p:spPr>
          <p:style>
            <a:lnRef idx="0"/>
            <a:fillRef idx="0"/>
            <a:effectRef idx="0"/>
            <a:fontRef idx="minor"/>
          </p:style>
          <p:txBody>
            <a:bodyPr anchor="ctr">
              <a:normAutofit fontScale="74000"/>
            </a:bodyPr>
            <a:p>
              <a:pPr algn="ctr">
                <a:lnSpc>
                  <a:spcPct val="100000"/>
                </a:lnSpc>
                <a:buNone/>
              </a:pPr>
              <a:r>
                <a:rPr b="1" lang="tr-TR" sz="3200" spc="49" strike="noStrike">
                  <a:solidFill>
                    <a:srgbClr val="fbfcfd">
                      <a:alpha val="95000"/>
                    </a:srgbClr>
                  </a:solidFill>
                  <a:latin typeface="Trebuchet MS"/>
                </a:rPr>
                <a:t>Bit İşlem Operatörleri</a:t>
              </a:r>
              <a:endParaRPr b="0" lang="en-US" sz="3200" spc="-1" strike="noStrike">
                <a:latin typeface="Arial"/>
              </a:endParaRPr>
            </a:p>
          </p:txBody>
        </p:sp>
        <p:grpSp>
          <p:nvGrpSpPr>
            <p:cNvPr id="367" name="Grup 13"/>
            <p:cNvGrpSpPr/>
            <p:nvPr/>
          </p:nvGrpSpPr>
          <p:grpSpPr>
            <a:xfrm>
              <a:off x="0" y="-3600"/>
              <a:ext cx="9143640" cy="235800"/>
              <a:chOff x="0" y="-3600"/>
              <a:chExt cx="9143640" cy="235800"/>
            </a:xfrm>
          </p:grpSpPr>
          <p:sp>
            <p:nvSpPr>
              <p:cNvPr id="368" name="Dikdörtgen 15"/>
              <p:cNvSpPr/>
              <p:nvPr/>
            </p:nvSpPr>
            <p:spPr>
              <a:xfrm>
                <a:off x="0" y="-3600"/>
                <a:ext cx="9143640" cy="235800"/>
              </a:xfrm>
              <a:prstGeom prst="rect">
                <a:avLst/>
              </a:prstGeom>
              <a:solidFill>
                <a:srgbClr val="92d050"/>
              </a:solidFill>
              <a:ln w="25400">
                <a:noFill/>
              </a:ln>
            </p:spPr>
            <p:style>
              <a:lnRef idx="0"/>
              <a:fillRef idx="0"/>
              <a:effectRef idx="0"/>
              <a:fontRef idx="minor"/>
            </p:style>
          </p:sp>
          <p:grpSp>
            <p:nvGrpSpPr>
              <p:cNvPr id="369" name="Group 9"/>
              <p:cNvGrpSpPr/>
              <p:nvPr/>
            </p:nvGrpSpPr>
            <p:grpSpPr>
              <a:xfrm>
                <a:off x="24840" y="5400"/>
                <a:ext cx="933840" cy="199800"/>
                <a:chOff x="24840" y="5400"/>
                <a:chExt cx="933840" cy="199800"/>
              </a:xfrm>
            </p:grpSpPr>
            <p:sp>
              <p:nvSpPr>
                <p:cNvPr id="370" name="AutoShape 8"/>
                <p:cNvSpPr/>
                <p:nvPr/>
              </p:nvSpPr>
              <p:spPr>
                <a:xfrm>
                  <a:off x="600480" y="5400"/>
                  <a:ext cx="358200" cy="186480"/>
                </a:xfrm>
                <a:prstGeom prst="rect">
                  <a:avLst/>
                </a:prstGeom>
                <a:noFill/>
                <a:ln w="0">
                  <a:noFill/>
                </a:ln>
              </p:spPr>
              <p:style>
                <a:lnRef idx="0"/>
                <a:fillRef idx="0"/>
                <a:effectRef idx="0"/>
                <a:fontRef idx="minor"/>
              </p:style>
            </p:sp>
            <p:sp>
              <p:nvSpPr>
                <p:cNvPr id="371" name="Freeform 10"/>
                <p:cNvSpPr/>
                <p:nvPr/>
              </p:nvSpPr>
              <p:spPr>
                <a:xfrm>
                  <a:off x="24840" y="23400"/>
                  <a:ext cx="356040" cy="181800"/>
                </a:xfrm>
                <a:custGeom>
                  <a:avLst/>
                  <a:gdLst/>
                  <a:ahLst/>
                  <a:rect l="l" t="t"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rgbClr val="ffffff"/>
                </a:solidFill>
                <a:ln w="0">
                  <a:noFill/>
                </a:ln>
              </p:spPr>
              <p:style>
                <a:lnRef idx="0"/>
                <a:fillRef idx="0"/>
                <a:effectRef idx="0"/>
                <a:fontRef idx="minor"/>
              </p:style>
            </p:sp>
          </p:grpSp>
        </p:grpSp>
        <p:sp>
          <p:nvSpPr>
            <p:cNvPr id="372" name="Metin kutusu 14"/>
            <p:cNvSpPr/>
            <p:nvPr/>
          </p:nvSpPr>
          <p:spPr>
            <a:xfrm>
              <a:off x="380880" y="-6120"/>
              <a:ext cx="7695720" cy="302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tr-TR" sz="1400" spc="-1" strike="noStrike">
                  <a:solidFill>
                    <a:srgbClr val="ffffff"/>
                  </a:solidFill>
                  <a:latin typeface="Times New Roman"/>
                </a:rPr>
                <a:t>Bit İşlem Operatörlerini öğreneceksiniz</a:t>
              </a:r>
              <a:endParaRPr b="0" lang="en-US" sz="1400" spc="-1" strike="noStrike">
                <a:latin typeface="Arial"/>
              </a:endParaRPr>
            </a:p>
          </p:txBody>
        </p:sp>
      </p:grpSp>
      <p:sp>
        <p:nvSpPr>
          <p:cNvPr id="373" name="Dikdörtgen 8"/>
          <p:cNvSpPr/>
          <p:nvPr/>
        </p:nvSpPr>
        <p:spPr>
          <a:xfrm>
            <a:off x="205560" y="2685960"/>
            <a:ext cx="8551440" cy="638280"/>
          </a:xfrm>
          <a:prstGeom prst="rect">
            <a:avLst/>
          </a:prstGeom>
          <a:solidFill>
            <a:schemeClr val="accent5">
              <a:lumMod val="20000"/>
              <a:lumOff val="80000"/>
            </a:schemeClr>
          </a:solidFill>
          <a:ln w="0">
            <a:noFill/>
          </a:ln>
        </p:spPr>
        <p:style>
          <a:lnRef idx="0"/>
          <a:fillRef idx="0"/>
          <a:effectRef idx="0"/>
          <a:fontRef idx="minor"/>
        </p:style>
        <p:txBody>
          <a:bodyPr lIns="90000" rIns="90000" tIns="45000" bIns="45000" anchor="t">
            <a:spAutoFit/>
          </a:bodyPr>
          <a:p>
            <a:pPr algn="just">
              <a:lnSpc>
                <a:spcPct val="100000"/>
              </a:lnSpc>
              <a:buNone/>
            </a:pPr>
            <a:r>
              <a:rPr b="0" lang="tr-TR" sz="1800" spc="-1" strike="noStrike">
                <a:solidFill>
                  <a:srgbClr val="000000"/>
                </a:solidFill>
                <a:latin typeface="Times New Roman"/>
              </a:rPr>
              <a:t>Bit işlem operatörlerinin atama operatörleri ile birleşiminden oluşan </a:t>
            </a:r>
            <a:r>
              <a:rPr b="1" lang="tr-TR" sz="1800" spc="-1" strike="noStrike">
                <a:solidFill>
                  <a:srgbClr val="ff0000"/>
                </a:solidFill>
                <a:latin typeface="Times New Roman"/>
              </a:rPr>
              <a:t>‘&gt;&gt;= ,    &lt;&lt;=,     &gt;&gt;&gt;=, &amp;=     ^=     |= </a:t>
            </a:r>
            <a:r>
              <a:rPr b="0" lang="tr-TR" sz="1800" spc="-1" strike="noStrike">
                <a:solidFill>
                  <a:srgbClr val="000000"/>
                </a:solidFill>
                <a:latin typeface="Times New Roman"/>
              </a:rPr>
              <a:t>’ operatörlerini de kullanabilirsiniz.</a:t>
            </a:r>
            <a:endParaRPr b="0" lang="en-US" sz="1800" spc="-1" strike="noStrike">
              <a:latin typeface="Arial"/>
            </a:endParaRPr>
          </a:p>
        </p:txBody>
      </p:sp>
      <p:sp>
        <p:nvSpPr>
          <p:cNvPr id="374" name="Dikdörtgen 1"/>
          <p:cNvSpPr/>
          <p:nvPr/>
        </p:nvSpPr>
        <p:spPr>
          <a:xfrm>
            <a:off x="76680" y="689400"/>
            <a:ext cx="86806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tr-TR" sz="1800" spc="-1" strike="noStrike">
                <a:solidFill>
                  <a:srgbClr val="000000"/>
                </a:solidFill>
                <a:latin typeface="Trebuchet MS"/>
              </a:rPr>
              <a:t>Bit işlem operatörlerinin mantıksal işlevini bir tablo halinde örneklersek;</a:t>
            </a:r>
            <a:endParaRPr b="0" lang="en-US" sz="1800" spc="-1" strike="noStrike">
              <a:latin typeface="Arial"/>
            </a:endParaRPr>
          </a:p>
        </p:txBody>
      </p:sp>
      <p:sp>
        <p:nvSpPr>
          <p:cNvPr id="375" name="Dikdörtgen 3"/>
          <p:cNvSpPr/>
          <p:nvPr/>
        </p:nvSpPr>
        <p:spPr>
          <a:xfrm>
            <a:off x="991080" y="1115280"/>
            <a:ext cx="6696360" cy="1461240"/>
          </a:xfrm>
          <a:prstGeom prst="rect">
            <a:avLst/>
          </a:prstGeom>
          <a:noFill/>
          <a:ln w="0">
            <a:noFill/>
          </a:ln>
        </p:spPr>
        <p:style>
          <a:lnRef idx="0"/>
          <a:fillRef idx="0"/>
          <a:effectRef idx="0"/>
          <a:fontRef idx="minor"/>
        </p:style>
        <p:txBody>
          <a:bodyPr lIns="90000" rIns="90000" tIns="45000" bIns="45000" anchor="t">
            <a:spAutoFit/>
          </a:bodyPr>
          <a:p>
            <a:pPr marL="449640">
              <a:lnSpc>
                <a:spcPct val="100000"/>
              </a:lnSpc>
              <a:buNone/>
              <a:tabLst>
                <a:tab algn="l" pos="581760"/>
                <a:tab algn="l" pos="1163160"/>
                <a:tab algn="l" pos="1744920"/>
                <a:tab algn="l" pos="2326680"/>
                <a:tab algn="l" pos="2908440"/>
                <a:tab algn="l" pos="3489840"/>
                <a:tab algn="l" pos="4071600"/>
                <a:tab algn="l" pos="4653360"/>
                <a:tab algn="l" pos="5235120"/>
                <a:tab algn="l" pos="5816520"/>
                <a:tab algn="l" pos="6398280"/>
                <a:tab algn="l" pos="6980040"/>
                <a:tab algn="l" pos="7561440"/>
                <a:tab algn="l" pos="8143200"/>
                <a:tab algn="l" pos="8724960"/>
                <a:tab algn="l" pos="9306720"/>
              </a:tabLst>
            </a:pPr>
            <a:r>
              <a:rPr b="1" lang="tr-TR" sz="1800" spc="-1" strike="noStrike">
                <a:solidFill>
                  <a:srgbClr val="000000"/>
                </a:solidFill>
                <a:latin typeface="Courier New"/>
                <a:ea typeface="Times New Roman"/>
              </a:rPr>
              <a:t>A       B       A|B     A&amp;B     </a:t>
            </a:r>
            <a:r>
              <a:rPr b="1" lang="tr-TR" sz="1800" spc="-1" strike="noStrike">
                <a:solidFill>
                  <a:srgbClr val="ff0000"/>
                </a:solidFill>
                <a:latin typeface="Courier New"/>
                <a:ea typeface="Times New Roman"/>
              </a:rPr>
              <a:t>A^B</a:t>
            </a:r>
            <a:r>
              <a:rPr b="1" lang="tr-TR" sz="1800" spc="-1" strike="noStrike">
                <a:solidFill>
                  <a:srgbClr val="000000"/>
                </a:solidFill>
                <a:latin typeface="Courier New"/>
                <a:ea typeface="Times New Roman"/>
              </a:rPr>
              <a:t>     ~A</a:t>
            </a:r>
            <a:endParaRPr b="0" lang="en-US" sz="1800" spc="-1" strike="noStrike">
              <a:latin typeface="Arial"/>
            </a:endParaRPr>
          </a:p>
          <a:p>
            <a:pPr marL="449640">
              <a:lnSpc>
                <a:spcPct val="100000"/>
              </a:lnSpc>
              <a:buNone/>
              <a:tabLst>
                <a:tab algn="l" pos="581760"/>
                <a:tab algn="l" pos="1163160"/>
                <a:tab algn="l" pos="1744920"/>
                <a:tab algn="l" pos="2326680"/>
                <a:tab algn="l" pos="2908440"/>
                <a:tab algn="l" pos="3489840"/>
                <a:tab algn="l" pos="4071600"/>
                <a:tab algn="l" pos="4653360"/>
                <a:tab algn="l" pos="5235120"/>
                <a:tab algn="l" pos="5816520"/>
                <a:tab algn="l" pos="6398280"/>
                <a:tab algn="l" pos="6980040"/>
                <a:tab algn="l" pos="7561440"/>
                <a:tab algn="l" pos="8143200"/>
                <a:tab algn="l" pos="8724960"/>
                <a:tab algn="l" pos="9306720"/>
              </a:tabLst>
            </a:pPr>
            <a:r>
              <a:rPr b="0" lang="tr-TR" sz="1800" spc="-1" strike="noStrike">
                <a:solidFill>
                  <a:srgbClr val="000000"/>
                </a:solidFill>
                <a:latin typeface="Courier New"/>
                <a:ea typeface="Times New Roman"/>
              </a:rPr>
              <a:t>0       0        0       0       0       1</a:t>
            </a:r>
            <a:endParaRPr b="0" lang="en-US" sz="1800" spc="-1" strike="noStrike">
              <a:latin typeface="Arial"/>
            </a:endParaRPr>
          </a:p>
          <a:p>
            <a:pPr marL="449640">
              <a:lnSpc>
                <a:spcPct val="100000"/>
              </a:lnSpc>
              <a:buNone/>
              <a:tabLst>
                <a:tab algn="l" pos="581760"/>
                <a:tab algn="l" pos="1163160"/>
                <a:tab algn="l" pos="1744920"/>
                <a:tab algn="l" pos="2326680"/>
                <a:tab algn="l" pos="2908440"/>
                <a:tab algn="l" pos="3489840"/>
                <a:tab algn="l" pos="4071600"/>
                <a:tab algn="l" pos="4653360"/>
                <a:tab algn="l" pos="5235120"/>
                <a:tab algn="l" pos="5816520"/>
                <a:tab algn="l" pos="6398280"/>
                <a:tab algn="l" pos="6980040"/>
                <a:tab algn="l" pos="7561440"/>
                <a:tab algn="l" pos="8143200"/>
                <a:tab algn="l" pos="8724960"/>
                <a:tab algn="l" pos="9306720"/>
              </a:tabLst>
            </a:pPr>
            <a:r>
              <a:rPr b="0" lang="tr-TR" sz="1800" spc="-1" strike="noStrike">
                <a:solidFill>
                  <a:srgbClr val="ff0000"/>
                </a:solidFill>
                <a:latin typeface="Courier New"/>
                <a:ea typeface="Times New Roman"/>
              </a:rPr>
              <a:t>1       0</a:t>
            </a:r>
            <a:r>
              <a:rPr b="0" lang="tr-TR" sz="1800" spc="-1" strike="noStrike">
                <a:solidFill>
                  <a:srgbClr val="000000"/>
                </a:solidFill>
                <a:latin typeface="Courier New"/>
                <a:ea typeface="Times New Roman"/>
              </a:rPr>
              <a:t>        1       0      </a:t>
            </a:r>
            <a:r>
              <a:rPr b="0" lang="tr-TR" sz="1800" spc="-1" strike="noStrike">
                <a:solidFill>
                  <a:srgbClr val="ff0000"/>
                </a:solidFill>
                <a:latin typeface="Courier New"/>
                <a:ea typeface="Times New Roman"/>
              </a:rPr>
              <a:t> 1</a:t>
            </a:r>
            <a:r>
              <a:rPr b="0" lang="tr-TR" sz="1800" spc="-1" strike="noStrike">
                <a:solidFill>
                  <a:srgbClr val="000000"/>
                </a:solidFill>
                <a:latin typeface="Courier New"/>
                <a:ea typeface="Times New Roman"/>
              </a:rPr>
              <a:t>       0</a:t>
            </a:r>
            <a:endParaRPr b="0" lang="en-US" sz="1800" spc="-1" strike="noStrike">
              <a:latin typeface="Arial"/>
            </a:endParaRPr>
          </a:p>
          <a:p>
            <a:pPr marL="449640">
              <a:lnSpc>
                <a:spcPct val="100000"/>
              </a:lnSpc>
              <a:buNone/>
              <a:tabLst>
                <a:tab algn="l" pos="581760"/>
                <a:tab algn="l" pos="1163160"/>
                <a:tab algn="l" pos="1744920"/>
                <a:tab algn="l" pos="2326680"/>
                <a:tab algn="l" pos="2908440"/>
                <a:tab algn="l" pos="3489840"/>
                <a:tab algn="l" pos="4071600"/>
                <a:tab algn="l" pos="4653360"/>
                <a:tab algn="l" pos="5235120"/>
                <a:tab algn="l" pos="5816520"/>
                <a:tab algn="l" pos="6398280"/>
                <a:tab algn="l" pos="6980040"/>
                <a:tab algn="l" pos="7561440"/>
                <a:tab algn="l" pos="8143200"/>
                <a:tab algn="l" pos="8724960"/>
                <a:tab algn="l" pos="9306720"/>
              </a:tabLst>
            </a:pPr>
            <a:r>
              <a:rPr b="0" lang="tr-TR" sz="1800" spc="-1" strike="noStrike">
                <a:solidFill>
                  <a:srgbClr val="ff0000"/>
                </a:solidFill>
                <a:latin typeface="Courier New"/>
                <a:ea typeface="Times New Roman"/>
              </a:rPr>
              <a:t>0       1</a:t>
            </a:r>
            <a:r>
              <a:rPr b="0" lang="tr-TR" sz="1800" spc="-1" strike="noStrike">
                <a:solidFill>
                  <a:srgbClr val="000000"/>
                </a:solidFill>
                <a:latin typeface="Courier New"/>
                <a:ea typeface="Times New Roman"/>
              </a:rPr>
              <a:t>        1       0       </a:t>
            </a:r>
            <a:r>
              <a:rPr b="0" lang="tr-TR" sz="1800" spc="-1" strike="noStrike">
                <a:solidFill>
                  <a:srgbClr val="ff0000"/>
                </a:solidFill>
                <a:latin typeface="Courier New"/>
                <a:ea typeface="Times New Roman"/>
              </a:rPr>
              <a:t>1</a:t>
            </a:r>
            <a:r>
              <a:rPr b="0" lang="tr-TR" sz="1800" spc="-1" strike="noStrike">
                <a:solidFill>
                  <a:srgbClr val="000000"/>
                </a:solidFill>
                <a:latin typeface="Courier New"/>
                <a:ea typeface="Times New Roman"/>
              </a:rPr>
              <a:t>       1</a:t>
            </a:r>
            <a:endParaRPr b="0" lang="en-US" sz="1800" spc="-1" strike="noStrike">
              <a:latin typeface="Arial"/>
            </a:endParaRPr>
          </a:p>
          <a:p>
            <a:pPr marL="449640">
              <a:lnSpc>
                <a:spcPct val="100000"/>
              </a:lnSpc>
              <a:buNone/>
              <a:tabLst>
                <a:tab algn="l" pos="581760"/>
                <a:tab algn="l" pos="1163160"/>
                <a:tab algn="l" pos="1744920"/>
                <a:tab algn="l" pos="2326680"/>
                <a:tab algn="l" pos="2908440"/>
                <a:tab algn="l" pos="3489840"/>
                <a:tab algn="l" pos="4071600"/>
                <a:tab algn="l" pos="4653360"/>
                <a:tab algn="l" pos="5235120"/>
                <a:tab algn="l" pos="5816520"/>
                <a:tab algn="l" pos="6398280"/>
                <a:tab algn="l" pos="6980040"/>
                <a:tab algn="l" pos="7561440"/>
                <a:tab algn="l" pos="8143200"/>
                <a:tab algn="l" pos="8724960"/>
                <a:tab algn="l" pos="9306720"/>
              </a:tabLst>
            </a:pPr>
            <a:r>
              <a:rPr b="0" lang="tr-TR" sz="1800" spc="-1" strike="noStrike">
                <a:solidFill>
                  <a:srgbClr val="000000"/>
                </a:solidFill>
                <a:latin typeface="Courier New"/>
                <a:ea typeface="Times New Roman"/>
              </a:rPr>
              <a:t>1       1        1       1       0       0</a:t>
            </a:r>
            <a:endParaRPr b="0" lang="en-US" sz="1800" spc="-1" strike="noStrike">
              <a:latin typeface="Arial"/>
            </a:endParaRPr>
          </a:p>
        </p:txBody>
      </p:sp>
      <p:sp>
        <p:nvSpPr>
          <p:cNvPr id="376" name="Rectangle 3"/>
          <p:cNvSpPr/>
          <p:nvPr/>
        </p:nvSpPr>
        <p:spPr>
          <a:xfrm>
            <a:off x="203040" y="3429360"/>
            <a:ext cx="8544240" cy="577440"/>
          </a:xfrm>
          <a:prstGeom prst="rect">
            <a:avLst/>
          </a:prstGeom>
          <a:solidFill>
            <a:schemeClr val="accent3">
              <a:lumMod val="40000"/>
              <a:lumOff val="60000"/>
            </a:schemeClr>
          </a:solidFill>
          <a:ln w="9525">
            <a:solidFill>
              <a:srgbClr val="ff8021">
                <a:lumMod val="75000"/>
              </a:srgbClr>
            </a:solidFill>
            <a:prstDash val="dashDot"/>
            <a:miter/>
          </a:ln>
        </p:spPr>
        <p:style>
          <a:lnRef idx="0"/>
          <a:fillRef idx="0"/>
          <a:effectRef idx="0"/>
          <a:fontRef idx="minor"/>
        </p:style>
        <p:txBody>
          <a:bodyPr numCol="1" spcCol="0" anchor="ctr">
            <a:spAutoFit/>
          </a:bodyPr>
          <a:p>
            <a:pPr algn="just">
              <a:lnSpc>
                <a:spcPct val="100000"/>
              </a:lnSpc>
              <a:buNone/>
              <a:tabLst>
                <a:tab algn="l" pos="0"/>
              </a:tabLst>
            </a:pPr>
            <a:r>
              <a:rPr b="1" lang="tr-TR" sz="1600" spc="-1" strike="noStrike">
                <a:solidFill>
                  <a:srgbClr val="000000"/>
                </a:solidFill>
                <a:latin typeface="Times New Roman"/>
                <a:ea typeface="Times New Roman"/>
              </a:rPr>
              <a:t>Not:</a:t>
            </a:r>
            <a:r>
              <a:rPr b="0" lang="tr-TR" sz="1600" spc="-1" strike="noStrike">
                <a:solidFill>
                  <a:srgbClr val="000000"/>
                </a:solidFill>
                <a:latin typeface="Times New Roman"/>
                <a:ea typeface="Times New Roman"/>
              </a:rPr>
              <a:t> Herhangi bir tamsayıyı ikili sayı formatında 32 bit halinde String ifade şeklinde ekranda görmek için “</a:t>
            </a:r>
            <a:r>
              <a:rPr b="1" lang="tr-TR" sz="1600" spc="-1" strike="noStrike">
                <a:solidFill>
                  <a:srgbClr val="000000"/>
                </a:solidFill>
                <a:latin typeface="Times New Roman"/>
                <a:ea typeface="Times New Roman"/>
              </a:rPr>
              <a:t>Integer.toBinaryString(sayi)</a:t>
            </a:r>
            <a:r>
              <a:rPr b="0" lang="tr-TR" sz="1600" spc="-1" strike="noStrike">
                <a:solidFill>
                  <a:srgbClr val="000000"/>
                </a:solidFill>
                <a:latin typeface="Times New Roman"/>
                <a:ea typeface="Times New Roman"/>
              </a:rPr>
              <a:t>” komutunu kullanmamız gerekir. </a:t>
            </a:r>
            <a:endParaRPr b="0" lang="en-US" sz="1600" spc="-1" strike="noStrike">
              <a:latin typeface="Arial"/>
            </a:endParaRPr>
          </a:p>
        </p:txBody>
      </p:sp>
      <p:sp>
        <p:nvSpPr>
          <p:cNvPr id="377" name="Dikdörtgen 7"/>
          <p:cNvSpPr/>
          <p:nvPr/>
        </p:nvSpPr>
        <p:spPr>
          <a:xfrm>
            <a:off x="196920" y="4294080"/>
            <a:ext cx="7255080" cy="2342880"/>
          </a:xfrm>
          <a:prstGeom prst="rect">
            <a:avLst/>
          </a:prstGeom>
          <a:noFill/>
          <a:ln w="0">
            <a:noFill/>
          </a:ln>
        </p:spPr>
        <p:style>
          <a:lnRef idx="0"/>
          <a:fillRef idx="0"/>
          <a:effectRef idx="0"/>
          <a:fontRef idx="minor"/>
        </p:style>
        <p:txBody>
          <a:bodyPr lIns="90000" rIns="90000" tIns="45000" bIns="45000" anchor="t">
            <a:spAutoFit/>
          </a:bodyPr>
          <a:p>
            <a:pPr marL="449640" algn="just">
              <a:lnSpc>
                <a:spcPct val="100000"/>
              </a:lnSpc>
              <a:spcAft>
                <a:spcPts val="601"/>
              </a:spcAft>
              <a:buNone/>
            </a:pPr>
            <a:r>
              <a:rPr b="1" lang="tr-TR" sz="1200" spc="-1" strike="noStrike">
                <a:solidFill>
                  <a:srgbClr val="000000"/>
                </a:solidFill>
                <a:latin typeface="Courier New"/>
                <a:ea typeface="Times New Roman"/>
              </a:rPr>
              <a:t>public class test2 {</a:t>
            </a:r>
            <a:endParaRPr b="0" lang="en-US" sz="1200" spc="-1" strike="noStrike">
              <a:latin typeface="Arial"/>
            </a:endParaRPr>
          </a:p>
          <a:p>
            <a:pPr marL="449640" algn="just">
              <a:lnSpc>
                <a:spcPct val="100000"/>
              </a:lnSpc>
              <a:spcAft>
                <a:spcPts val="601"/>
              </a:spcAft>
              <a:buNone/>
            </a:pPr>
            <a:r>
              <a:rPr b="0" lang="tr-TR" sz="1200" spc="-1" strike="noStrike">
                <a:solidFill>
                  <a:srgbClr val="000000"/>
                </a:solidFill>
                <a:latin typeface="Courier New"/>
                <a:ea typeface="Times New Roman"/>
              </a:rPr>
              <a:t>   </a:t>
            </a:r>
            <a:r>
              <a:rPr b="0" lang="tr-TR" sz="1200" spc="-1" strike="noStrike">
                <a:solidFill>
                  <a:srgbClr val="000000"/>
                </a:solidFill>
                <a:latin typeface="Courier New"/>
                <a:ea typeface="Times New Roman"/>
              </a:rPr>
              <a:t>public static void main(String[] args) {</a:t>
            </a:r>
            <a:endParaRPr b="0" lang="en-US" sz="1200" spc="-1" strike="noStrike">
              <a:latin typeface="Arial"/>
            </a:endParaRPr>
          </a:p>
          <a:p>
            <a:pPr marL="449640" algn="just">
              <a:lnSpc>
                <a:spcPct val="100000"/>
              </a:lnSpc>
              <a:spcAft>
                <a:spcPts val="601"/>
              </a:spcAft>
              <a:buNone/>
            </a:pPr>
            <a:r>
              <a:rPr b="0" lang="tr-TR" sz="1200" spc="-1" strike="noStrike">
                <a:solidFill>
                  <a:srgbClr val="000000"/>
                </a:solidFill>
                <a:latin typeface="Courier New"/>
                <a:ea typeface="Times New Roman"/>
              </a:rPr>
              <a:t>      </a:t>
            </a:r>
            <a:r>
              <a:rPr b="0" lang="tr-TR" sz="1200" spc="-1" strike="noStrike">
                <a:solidFill>
                  <a:srgbClr val="000000"/>
                </a:solidFill>
                <a:latin typeface="Courier New"/>
                <a:ea typeface="Times New Roman"/>
              </a:rPr>
              <a:t>int x = 2; //10 (ikili)</a:t>
            </a:r>
            <a:endParaRPr b="0" lang="en-US" sz="1200" spc="-1" strike="noStrike">
              <a:latin typeface="Arial"/>
            </a:endParaRPr>
          </a:p>
          <a:p>
            <a:pPr marL="449640" algn="just">
              <a:lnSpc>
                <a:spcPct val="100000"/>
              </a:lnSpc>
              <a:spcAft>
                <a:spcPts val="601"/>
              </a:spcAft>
              <a:buNone/>
            </a:pPr>
            <a:r>
              <a:rPr b="0" lang="tr-TR" sz="1200" spc="-1" strike="noStrike">
                <a:solidFill>
                  <a:srgbClr val="000000"/>
                </a:solidFill>
                <a:latin typeface="Courier New"/>
                <a:ea typeface="Times New Roman"/>
              </a:rPr>
              <a:t>      </a:t>
            </a:r>
            <a:r>
              <a:rPr b="0" lang="tr-TR" sz="1200" spc="-1" strike="noStrike">
                <a:solidFill>
                  <a:srgbClr val="000000"/>
                </a:solidFill>
                <a:latin typeface="Courier New"/>
                <a:ea typeface="Times New Roman"/>
              </a:rPr>
              <a:t>int y = 3; //11 (ikili)</a:t>
            </a:r>
            <a:endParaRPr b="0" lang="en-US" sz="1200" spc="-1" strike="noStrike">
              <a:latin typeface="Arial"/>
            </a:endParaRPr>
          </a:p>
          <a:p>
            <a:pPr marL="449640" algn="just">
              <a:lnSpc>
                <a:spcPct val="100000"/>
              </a:lnSpc>
              <a:spcAft>
                <a:spcPts val="601"/>
              </a:spcAft>
              <a:buNone/>
            </a:pPr>
            <a:r>
              <a:rPr b="0" lang="tr-TR" sz="1200" spc="-1" strike="noStrike">
                <a:solidFill>
                  <a:srgbClr val="000000"/>
                </a:solidFill>
                <a:latin typeface="Courier New"/>
                <a:ea typeface="Times New Roman"/>
              </a:rPr>
              <a:t>      </a:t>
            </a:r>
            <a:r>
              <a:rPr b="0" lang="tr-TR" sz="1200" spc="-1" strike="noStrike">
                <a:solidFill>
                  <a:srgbClr val="000000"/>
                </a:solidFill>
                <a:latin typeface="Courier New"/>
                <a:ea typeface="Times New Roman"/>
              </a:rPr>
              <a:t>System.out.println("10 &amp; 11 = "+ Integer.toBinaryString (x&amp;y));</a:t>
            </a:r>
            <a:endParaRPr b="0" lang="en-US" sz="1200" spc="-1" strike="noStrike">
              <a:latin typeface="Arial"/>
            </a:endParaRPr>
          </a:p>
          <a:p>
            <a:pPr marL="449640" algn="just">
              <a:lnSpc>
                <a:spcPct val="100000"/>
              </a:lnSpc>
              <a:spcAft>
                <a:spcPts val="601"/>
              </a:spcAft>
              <a:buNone/>
            </a:pPr>
            <a:r>
              <a:rPr b="0" lang="tr-TR" sz="1200" spc="-1" strike="noStrike">
                <a:solidFill>
                  <a:srgbClr val="000000"/>
                </a:solidFill>
                <a:latin typeface="Courier New"/>
                <a:ea typeface="Times New Roman"/>
              </a:rPr>
              <a:t>      </a:t>
            </a:r>
            <a:r>
              <a:rPr b="0" lang="tr-TR" sz="1200" spc="-1" strike="noStrike">
                <a:solidFill>
                  <a:srgbClr val="000000"/>
                </a:solidFill>
                <a:latin typeface="Courier New"/>
                <a:ea typeface="Times New Roman"/>
              </a:rPr>
              <a:t>System.out.println("10 | 11 = "+ Integer.toBinaryString (x|y));</a:t>
            </a:r>
            <a:endParaRPr b="0" lang="en-US" sz="1200" spc="-1" strike="noStrike">
              <a:latin typeface="Arial"/>
            </a:endParaRPr>
          </a:p>
          <a:p>
            <a:pPr marL="449640" algn="just">
              <a:lnSpc>
                <a:spcPct val="100000"/>
              </a:lnSpc>
              <a:spcAft>
                <a:spcPts val="601"/>
              </a:spcAft>
              <a:buNone/>
            </a:pPr>
            <a:r>
              <a:rPr b="0" lang="tr-TR" sz="1200" spc="-1" strike="noStrike">
                <a:solidFill>
                  <a:srgbClr val="000000"/>
                </a:solidFill>
                <a:latin typeface="Courier New"/>
                <a:ea typeface="Times New Roman"/>
              </a:rPr>
              <a:t>      </a:t>
            </a:r>
            <a:r>
              <a:rPr b="0" lang="tr-TR" sz="1200" spc="-1" strike="noStrike">
                <a:solidFill>
                  <a:srgbClr val="000000"/>
                </a:solidFill>
                <a:latin typeface="Courier New"/>
                <a:ea typeface="Times New Roman"/>
              </a:rPr>
              <a:t>System.out.println("10 ^ 11 = "+ Integer.toBinaryString (x^y));</a:t>
            </a:r>
            <a:endParaRPr b="0" lang="en-US" sz="1200" spc="-1" strike="noStrike">
              <a:latin typeface="Arial"/>
            </a:endParaRPr>
          </a:p>
          <a:p>
            <a:pPr marL="449640" algn="just">
              <a:lnSpc>
                <a:spcPct val="100000"/>
              </a:lnSpc>
              <a:spcAft>
                <a:spcPts val="601"/>
              </a:spcAft>
              <a:buNone/>
            </a:pPr>
            <a:r>
              <a:rPr b="0" lang="tr-TR" sz="1200" spc="-1" strike="noStrike">
                <a:solidFill>
                  <a:srgbClr val="000000"/>
                </a:solidFill>
                <a:latin typeface="Courier New"/>
                <a:ea typeface="Times New Roman"/>
              </a:rPr>
              <a:t>      </a:t>
            </a:r>
            <a:r>
              <a:rPr b="0" lang="tr-TR" sz="1200" spc="-1" strike="noStrike">
                <a:solidFill>
                  <a:srgbClr val="000000"/>
                </a:solidFill>
                <a:latin typeface="Courier New"/>
                <a:ea typeface="Times New Roman"/>
              </a:rPr>
              <a:t>System.out.println(" ~10 = "+ Integer.toBinaryString (~x));</a:t>
            </a:r>
            <a:endParaRPr b="0" lang="en-US" sz="1200" spc="-1" strike="noStrike">
              <a:latin typeface="Arial"/>
            </a:endParaRPr>
          </a:p>
          <a:p>
            <a:pPr marL="449640" algn="just">
              <a:lnSpc>
                <a:spcPct val="100000"/>
              </a:lnSpc>
              <a:spcAft>
                <a:spcPts val="601"/>
              </a:spcAft>
              <a:buNone/>
            </a:pPr>
            <a:r>
              <a:rPr b="0" lang="tr-TR" sz="1200" spc="-1" strike="noStrike">
                <a:solidFill>
                  <a:srgbClr val="000000"/>
                </a:solidFill>
                <a:latin typeface="Courier New"/>
                <a:ea typeface="Times New Roman"/>
              </a:rPr>
              <a:t> </a:t>
            </a:r>
            <a:r>
              <a:rPr b="1" lang="tr-TR" sz="1200" spc="-1" strike="noStrike">
                <a:solidFill>
                  <a:srgbClr val="000000"/>
                </a:solidFill>
                <a:latin typeface="Courier New"/>
                <a:ea typeface="Times New Roman"/>
              </a:rPr>
              <a:t>}   }</a:t>
            </a:r>
            <a:endParaRPr b="0" lang="en-US" sz="1200" spc="-1" strike="noStrike">
              <a:latin typeface="Arial"/>
            </a:endParaRPr>
          </a:p>
        </p:txBody>
      </p:sp>
      <p:sp>
        <p:nvSpPr>
          <p:cNvPr id="378" name="Dikdörtgen 10"/>
          <p:cNvSpPr/>
          <p:nvPr/>
        </p:nvSpPr>
        <p:spPr>
          <a:xfrm>
            <a:off x="138600" y="4004640"/>
            <a:ext cx="1013040" cy="333000"/>
          </a:xfrm>
          <a:prstGeom prst="rect">
            <a:avLst/>
          </a:prstGeom>
          <a:noFill/>
          <a:ln w="0">
            <a:noFill/>
          </a:ln>
        </p:spPr>
        <p:style>
          <a:lnRef idx="0"/>
          <a:fillRef idx="0"/>
          <a:effectRef idx="0"/>
          <a:fontRef idx="minor"/>
        </p:style>
        <p:txBody>
          <a:bodyPr wrap="none" lIns="90000" rIns="90000" tIns="45000" bIns="45000" anchor="t">
            <a:spAutoFit/>
          </a:bodyPr>
          <a:p>
            <a:pPr algn="just">
              <a:lnSpc>
                <a:spcPct val="100000"/>
              </a:lnSpc>
              <a:buNone/>
            </a:pPr>
            <a:r>
              <a:rPr b="1" lang="tr-TR" sz="1600" spc="-1" strike="noStrike">
                <a:solidFill>
                  <a:srgbClr val="ff0000"/>
                </a:solidFill>
                <a:latin typeface="Times New Roman"/>
                <a:ea typeface="Times New Roman"/>
              </a:rPr>
              <a:t>Örnek 4: </a:t>
            </a:r>
            <a:endParaRPr b="0" lang="en-US" sz="1600" spc="-1" strike="noStrike">
              <a:latin typeface="Arial"/>
            </a:endParaRPr>
          </a:p>
        </p:txBody>
      </p:sp>
      <p:pic>
        <p:nvPicPr>
          <p:cNvPr id="379" name="Resim 27" descr="resim2_11"/>
          <p:cNvPicPr/>
          <p:nvPr/>
        </p:nvPicPr>
        <p:blipFill>
          <a:blip r:embed="rId1"/>
          <a:stretch/>
        </p:blipFill>
        <p:spPr>
          <a:xfrm>
            <a:off x="5580720" y="4433760"/>
            <a:ext cx="3166560" cy="542520"/>
          </a:xfrm>
          <a:prstGeom prst="rect">
            <a:avLst/>
          </a:prstGeom>
          <a:ln w="0">
            <a:noFill/>
          </a:ln>
        </p:spPr>
      </p:pic>
      <p:sp>
        <p:nvSpPr>
          <p:cNvPr id="380" name="Metin kutusu 29"/>
          <p:cNvSpPr/>
          <p:nvPr/>
        </p:nvSpPr>
        <p:spPr>
          <a:xfrm>
            <a:off x="5364000" y="4077000"/>
            <a:ext cx="1800000" cy="3330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tr-TR" sz="1600" spc="-1" strike="noStrike">
                <a:solidFill>
                  <a:srgbClr val="ff0000"/>
                </a:solidFill>
                <a:latin typeface="Trebuchet MS"/>
              </a:rPr>
              <a:t>Ekran Çıktısı</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1" name="PlaceHolder 1"/>
          <p:cNvSpPr>
            <a:spLocks noGrp="1"/>
          </p:cNvSpPr>
          <p:nvPr>
            <p:ph type="sldNum" idx="20"/>
          </p:nvPr>
        </p:nvSpPr>
        <p:spPr>
          <a:xfrm>
            <a:off x="3809880" y="6172200"/>
            <a:ext cx="1828440" cy="364680"/>
          </a:xfrm>
          <a:prstGeom prst="rect">
            <a:avLst/>
          </a:prstGeom>
          <a:noFill/>
          <a:ln w="0">
            <a:noFill/>
          </a:ln>
        </p:spPr>
        <p:txBody>
          <a:bodyPr anchor="ctr">
            <a:noAutofit/>
          </a:bodyPr>
          <a:lstStyle>
            <a:lvl1pPr algn="ctr">
              <a:lnSpc>
                <a:spcPct val="100000"/>
              </a:lnSpc>
              <a:buNone/>
              <a:defRPr b="1" lang="tr-TR" sz="1200" spc="-1" strike="noStrike">
                <a:solidFill>
                  <a:srgbClr val="808080"/>
                </a:solidFill>
                <a:latin typeface="Trebuchet MS"/>
              </a:defRPr>
            </a:lvl1pPr>
          </a:lstStyle>
          <a:p>
            <a:pPr algn="ctr">
              <a:lnSpc>
                <a:spcPct val="100000"/>
              </a:lnSpc>
              <a:buNone/>
            </a:pPr>
            <a:fld id="{EFB1A971-7A83-4455-B84E-8E65917A9090}" type="slidenum">
              <a:rPr b="1" lang="tr-TR" sz="1200" spc="-1" strike="noStrike">
                <a:solidFill>
                  <a:srgbClr val="808080"/>
                </a:solidFill>
                <a:latin typeface="Trebuchet MS"/>
              </a:rPr>
              <a:t>&lt;number&gt;</a:t>
            </a:fld>
            <a:endParaRPr b="0" lang="en-US" sz="1200" spc="-1" strike="noStrike">
              <a:latin typeface="Times New Roman"/>
            </a:endParaRPr>
          </a:p>
        </p:txBody>
      </p:sp>
      <p:sp>
        <p:nvSpPr>
          <p:cNvPr id="382" name="Başlık 1"/>
          <p:cNvSpPr/>
          <p:nvPr/>
        </p:nvSpPr>
        <p:spPr>
          <a:xfrm>
            <a:off x="233640" y="116640"/>
            <a:ext cx="8481600" cy="533160"/>
          </a:xfrm>
          <a:prstGeom prst="rect">
            <a:avLst/>
          </a:prstGeom>
          <a:solidFill>
            <a:srgbClr val="ff8021"/>
          </a:solidFill>
          <a:ln>
            <a:solidFill>
              <a:srgbClr val="ffffff"/>
            </a:solidFill>
            <a:round/>
          </a:ln>
          <a:effectLst>
            <a:outerShdw blurRad="63360" dir="5400000" dist="50760" rotWithShape="0" sx="98000" sy="98000">
              <a:srgbClr val="000000">
                <a:alpha val="20000"/>
              </a:srgbClr>
            </a:outerShdw>
          </a:effectLst>
        </p:spPr>
        <p:style>
          <a:lnRef idx="3">
            <a:schemeClr val="lt1"/>
          </a:lnRef>
          <a:fillRef idx="1">
            <a:schemeClr val="accent5"/>
          </a:fillRef>
          <a:effectRef idx="1">
            <a:schemeClr val="accent5"/>
          </a:effectRef>
          <a:fontRef idx="minor"/>
        </p:style>
        <p:txBody>
          <a:bodyPr anchor="ctr">
            <a:normAutofit fontScale="90000"/>
          </a:bodyPr>
          <a:p>
            <a:pPr algn="ctr">
              <a:lnSpc>
                <a:spcPct val="100000"/>
              </a:lnSpc>
              <a:buNone/>
              <a:tabLst>
                <a:tab algn="l" pos="0"/>
              </a:tabLst>
            </a:pPr>
            <a:r>
              <a:rPr b="1" lang="tr-TR" sz="3200" spc="49" strike="noStrike">
                <a:solidFill>
                  <a:srgbClr val="fbfcfd">
                    <a:alpha val="95000"/>
                  </a:srgbClr>
                </a:solidFill>
                <a:latin typeface="Trebuchet MS"/>
              </a:rPr>
              <a:t>Sıra Sizde</a:t>
            </a:r>
            <a:endParaRPr b="0" lang="en-US" sz="3200" spc="-1" strike="noStrike">
              <a:latin typeface="Arial"/>
            </a:endParaRPr>
          </a:p>
        </p:txBody>
      </p:sp>
      <p:sp>
        <p:nvSpPr>
          <p:cNvPr id="383" name="Metin kutusu 3"/>
          <p:cNvSpPr/>
          <p:nvPr/>
        </p:nvSpPr>
        <p:spPr>
          <a:xfrm>
            <a:off x="278280" y="917280"/>
            <a:ext cx="81356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tr-TR" sz="1800" spc="-1" strike="noStrike">
                <a:solidFill>
                  <a:srgbClr val="ff0000"/>
                </a:solidFill>
                <a:latin typeface="Trebuchet MS"/>
              </a:rPr>
              <a:t>Örnek 5: </a:t>
            </a:r>
            <a:r>
              <a:rPr b="0" lang="tr-TR" sz="1800" spc="-1" strike="noStrike">
                <a:solidFill>
                  <a:srgbClr val="000000"/>
                </a:solidFill>
                <a:latin typeface="Trebuchet MS"/>
              </a:rPr>
              <a:t>Aşağıdaki programın ekran çıktısı ne olur?</a:t>
            </a:r>
            <a:endParaRPr b="0" lang="en-US" sz="1800" spc="-1" strike="noStrike">
              <a:latin typeface="Arial"/>
            </a:endParaRPr>
          </a:p>
        </p:txBody>
      </p:sp>
      <p:sp>
        <p:nvSpPr>
          <p:cNvPr id="384" name="Metin kutusu 4"/>
          <p:cNvSpPr/>
          <p:nvPr/>
        </p:nvSpPr>
        <p:spPr>
          <a:xfrm>
            <a:off x="4227480" y="4941000"/>
            <a:ext cx="4405680" cy="363960"/>
          </a:xfrm>
          <a:prstGeom prst="rect">
            <a:avLst/>
          </a:prstGeom>
          <a:noFill/>
          <a:ln w="0">
            <a:noFill/>
          </a:ln>
        </p:spPr>
        <p:style>
          <a:lnRef idx="0"/>
          <a:fillRef idx="0"/>
          <a:effectRef idx="0"/>
          <a:fontRef idx="minor"/>
        </p:style>
        <p:txBody>
          <a:bodyPr wrap="none" lIns="90000" rIns="90000" tIns="45000" bIns="45000" anchor="t">
            <a:spAutoFit/>
          </a:bodyPr>
          <a:p>
            <a:pPr algn="r">
              <a:lnSpc>
                <a:spcPct val="100000"/>
              </a:lnSpc>
              <a:buNone/>
            </a:pPr>
            <a:r>
              <a:rPr b="1" lang="tr-TR" sz="1400" spc="-1" strike="noStrike">
                <a:solidFill>
                  <a:srgbClr val="000000"/>
                </a:solidFill>
                <a:latin typeface="Trebuchet MS"/>
              </a:rPr>
              <a:t>Not: </a:t>
            </a:r>
            <a:r>
              <a:rPr b="0" lang="tr-TR" sz="1400" spc="-1" strike="noStrike">
                <a:solidFill>
                  <a:srgbClr val="000000"/>
                </a:solidFill>
                <a:latin typeface="Trebuchet MS"/>
              </a:rPr>
              <a:t>Doğru / Yanlış olarak cevaplayacaksınız</a:t>
            </a:r>
            <a:r>
              <a:rPr b="0" lang="tr-TR" sz="1800" spc="-1" strike="noStrike">
                <a:solidFill>
                  <a:srgbClr val="000000"/>
                </a:solidFill>
                <a:latin typeface="Trebuchet MS"/>
              </a:rPr>
              <a:t>…</a:t>
            </a:r>
            <a:endParaRPr b="0" lang="en-US" sz="1800" spc="-1" strike="noStrike">
              <a:latin typeface="Arial"/>
            </a:endParaRPr>
          </a:p>
        </p:txBody>
      </p:sp>
      <p:sp>
        <p:nvSpPr>
          <p:cNvPr id="385" name="Dikdörtgen 5"/>
          <p:cNvSpPr/>
          <p:nvPr/>
        </p:nvSpPr>
        <p:spPr>
          <a:xfrm>
            <a:off x="395640" y="1484640"/>
            <a:ext cx="7989840" cy="22842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tr-TR" sz="1800" spc="-1" strike="noStrike">
                <a:solidFill>
                  <a:srgbClr val="7f0055"/>
                </a:solidFill>
                <a:latin typeface="Courier New"/>
                <a:ea typeface="Calibri"/>
              </a:rPr>
              <a:t>public</a:t>
            </a:r>
            <a:r>
              <a:rPr b="0" lang="tr-TR" sz="1800" spc="-1" strike="noStrike">
                <a:solidFill>
                  <a:srgbClr val="000000"/>
                </a:solidFill>
                <a:latin typeface="Courier New"/>
                <a:ea typeface="Calibri"/>
              </a:rPr>
              <a:t> </a:t>
            </a:r>
            <a:r>
              <a:rPr b="1" lang="tr-TR" sz="1800" spc="-1" strike="noStrike">
                <a:solidFill>
                  <a:srgbClr val="7f0055"/>
                </a:solidFill>
                <a:latin typeface="Courier New"/>
                <a:ea typeface="Calibri"/>
              </a:rPr>
              <a:t>class</a:t>
            </a:r>
            <a:r>
              <a:rPr b="0" lang="tr-TR" sz="1800" spc="-1" strike="noStrike">
                <a:solidFill>
                  <a:srgbClr val="000000"/>
                </a:solidFill>
                <a:latin typeface="Courier New"/>
                <a:ea typeface="Calibri"/>
              </a:rPr>
              <a:t> Ornek{</a:t>
            </a:r>
            <a:endParaRPr b="0" lang="en-US" sz="1800" spc="-1" strike="noStrike">
              <a:latin typeface="Arial"/>
            </a:endParaRPr>
          </a:p>
          <a:p>
            <a:pPr>
              <a:lnSpc>
                <a:spcPct val="100000"/>
              </a:lnSpc>
              <a:buNone/>
            </a:pPr>
            <a:r>
              <a:rPr b="0" lang="tr-TR" sz="1800" spc="-1" strike="noStrike">
                <a:solidFill>
                  <a:srgbClr val="000000"/>
                </a:solidFill>
                <a:latin typeface="Courier New"/>
                <a:ea typeface="Calibri"/>
              </a:rPr>
              <a:t>    </a:t>
            </a:r>
            <a:r>
              <a:rPr b="1" lang="tr-TR" sz="1800" spc="-1" strike="noStrike">
                <a:solidFill>
                  <a:srgbClr val="7f0055"/>
                </a:solidFill>
                <a:latin typeface="Courier New"/>
                <a:ea typeface="Calibri"/>
              </a:rPr>
              <a:t>public</a:t>
            </a:r>
            <a:r>
              <a:rPr b="0" lang="tr-TR" sz="1800" spc="-1" strike="noStrike">
                <a:solidFill>
                  <a:srgbClr val="000000"/>
                </a:solidFill>
                <a:latin typeface="Courier New"/>
                <a:ea typeface="Calibri"/>
              </a:rPr>
              <a:t> </a:t>
            </a:r>
            <a:r>
              <a:rPr b="1" lang="tr-TR" sz="1800" spc="-1" strike="noStrike">
                <a:solidFill>
                  <a:srgbClr val="7f0055"/>
                </a:solidFill>
                <a:latin typeface="Courier New"/>
                <a:ea typeface="Calibri"/>
              </a:rPr>
              <a:t>static</a:t>
            </a:r>
            <a:r>
              <a:rPr b="0" lang="tr-TR" sz="1800" spc="-1" strike="noStrike">
                <a:solidFill>
                  <a:srgbClr val="000000"/>
                </a:solidFill>
                <a:latin typeface="Courier New"/>
                <a:ea typeface="Calibri"/>
              </a:rPr>
              <a:t> </a:t>
            </a:r>
            <a:r>
              <a:rPr b="1" lang="tr-TR" sz="1800" spc="-1" strike="noStrike">
                <a:solidFill>
                  <a:srgbClr val="7f0055"/>
                </a:solidFill>
                <a:latin typeface="Courier New"/>
                <a:ea typeface="Calibri"/>
              </a:rPr>
              <a:t>void</a:t>
            </a:r>
            <a:r>
              <a:rPr b="0" lang="tr-TR" sz="1800" spc="-1" strike="noStrike">
                <a:solidFill>
                  <a:srgbClr val="000000"/>
                </a:solidFill>
                <a:latin typeface="Courier New"/>
                <a:ea typeface="Calibri"/>
              </a:rPr>
              <a:t> main(String[] args) {</a:t>
            </a:r>
            <a:endParaRPr b="0" lang="en-US" sz="1800" spc="-1" strike="noStrike">
              <a:latin typeface="Arial"/>
            </a:endParaRPr>
          </a:p>
          <a:p>
            <a:pPr>
              <a:lnSpc>
                <a:spcPct val="100000"/>
              </a:lnSpc>
              <a:buNone/>
            </a:pPr>
            <a:r>
              <a:rPr b="0" lang="tr-TR" sz="1800" spc="-1" strike="noStrike">
                <a:solidFill>
                  <a:srgbClr val="000000"/>
                </a:solidFill>
                <a:latin typeface="Courier New"/>
                <a:ea typeface="Calibri"/>
              </a:rPr>
              <a:t>    </a:t>
            </a:r>
            <a:r>
              <a:rPr b="1" lang="tr-TR" sz="1800" spc="-1" strike="noStrike">
                <a:solidFill>
                  <a:srgbClr val="7f0055"/>
                </a:solidFill>
                <a:latin typeface="Courier New"/>
                <a:ea typeface="Calibri"/>
              </a:rPr>
              <a:t>int</a:t>
            </a:r>
            <a:r>
              <a:rPr b="0" lang="tr-TR" sz="1800" spc="-1" strike="noStrike">
                <a:solidFill>
                  <a:srgbClr val="000000"/>
                </a:solidFill>
                <a:latin typeface="Courier New"/>
                <a:ea typeface="Calibri"/>
              </a:rPr>
              <a:t> a = 8;</a:t>
            </a:r>
            <a:endParaRPr b="0" lang="en-US" sz="1800" spc="-1" strike="noStrike">
              <a:latin typeface="Arial"/>
            </a:endParaRPr>
          </a:p>
          <a:p>
            <a:pPr>
              <a:lnSpc>
                <a:spcPct val="100000"/>
              </a:lnSpc>
              <a:buNone/>
            </a:pPr>
            <a:r>
              <a:rPr b="0" lang="tr-TR" sz="1800" spc="-1" strike="noStrike">
                <a:solidFill>
                  <a:srgbClr val="000000"/>
                </a:solidFill>
                <a:latin typeface="Courier New"/>
                <a:ea typeface="Calibri"/>
              </a:rPr>
              <a:t>    </a:t>
            </a:r>
            <a:r>
              <a:rPr b="0" lang="tr-TR" sz="1800" spc="-1" strike="noStrike">
                <a:solidFill>
                  <a:srgbClr val="000000"/>
                </a:solidFill>
                <a:latin typeface="Courier New"/>
                <a:ea typeface="Calibri"/>
              </a:rPr>
              <a:t>System.</a:t>
            </a:r>
            <a:r>
              <a:rPr b="0" i="1" lang="tr-TR" sz="1800" spc="-1" strike="noStrike">
                <a:solidFill>
                  <a:srgbClr val="0000c0"/>
                </a:solidFill>
                <a:latin typeface="Courier New"/>
                <a:ea typeface="Calibri"/>
              </a:rPr>
              <a:t>out</a:t>
            </a:r>
            <a:r>
              <a:rPr b="0" lang="tr-TR" sz="1800" spc="-1" strike="noStrike">
                <a:solidFill>
                  <a:srgbClr val="000000"/>
                </a:solidFill>
                <a:latin typeface="Courier New"/>
                <a:ea typeface="Calibri"/>
              </a:rPr>
              <a:t>.println(</a:t>
            </a:r>
            <a:r>
              <a:rPr b="0" lang="tr-TR" sz="1800" spc="-1" strike="noStrike">
                <a:solidFill>
                  <a:srgbClr val="2a00ff"/>
                </a:solidFill>
                <a:latin typeface="Courier New"/>
                <a:ea typeface="Calibri"/>
              </a:rPr>
              <a:t>" (a &gt;&gt; 1)= "</a:t>
            </a:r>
            <a:r>
              <a:rPr b="0" lang="tr-TR" sz="1800" spc="-1" strike="noStrike">
                <a:solidFill>
                  <a:srgbClr val="000000"/>
                </a:solidFill>
                <a:latin typeface="Courier New"/>
                <a:ea typeface="Calibri"/>
              </a:rPr>
              <a:t> + (a &gt;&gt; 1) );</a:t>
            </a:r>
            <a:endParaRPr b="0" lang="en-US" sz="1800" spc="-1" strike="noStrike">
              <a:latin typeface="Arial"/>
            </a:endParaRPr>
          </a:p>
          <a:p>
            <a:pPr>
              <a:lnSpc>
                <a:spcPct val="100000"/>
              </a:lnSpc>
              <a:buNone/>
            </a:pPr>
            <a:r>
              <a:rPr b="0" lang="tr-TR" sz="1800" spc="-1" strike="noStrike">
                <a:solidFill>
                  <a:srgbClr val="000000"/>
                </a:solidFill>
                <a:latin typeface="Courier New"/>
                <a:ea typeface="Calibri"/>
              </a:rPr>
              <a:t>    </a:t>
            </a:r>
            <a:r>
              <a:rPr b="0" lang="tr-TR" sz="1800" spc="-1" strike="noStrike">
                <a:solidFill>
                  <a:srgbClr val="000000"/>
                </a:solidFill>
                <a:latin typeface="Courier New"/>
                <a:ea typeface="Calibri"/>
              </a:rPr>
              <a:t>System.</a:t>
            </a:r>
            <a:r>
              <a:rPr b="0" i="1" lang="tr-TR" sz="1800" spc="-1" strike="noStrike">
                <a:solidFill>
                  <a:srgbClr val="0000c0"/>
                </a:solidFill>
                <a:latin typeface="Courier New"/>
                <a:ea typeface="Calibri"/>
              </a:rPr>
              <a:t>out</a:t>
            </a:r>
            <a:r>
              <a:rPr b="0" lang="tr-TR" sz="1800" spc="-1" strike="noStrike">
                <a:solidFill>
                  <a:srgbClr val="000000"/>
                </a:solidFill>
                <a:latin typeface="Courier New"/>
                <a:ea typeface="Calibri"/>
              </a:rPr>
              <a:t>.println(</a:t>
            </a:r>
            <a:r>
              <a:rPr b="0" lang="tr-TR" sz="1800" spc="-1" strike="noStrike">
                <a:solidFill>
                  <a:srgbClr val="2a00ff"/>
                </a:solidFill>
                <a:latin typeface="Courier New"/>
                <a:ea typeface="Calibri"/>
              </a:rPr>
              <a:t>" (a &lt;&lt; 2) = "</a:t>
            </a:r>
            <a:r>
              <a:rPr b="0" lang="tr-TR" sz="1800" spc="-1" strike="noStrike">
                <a:solidFill>
                  <a:srgbClr val="000000"/>
                </a:solidFill>
                <a:latin typeface="Courier New"/>
                <a:ea typeface="Calibri"/>
              </a:rPr>
              <a:t> + (a &lt;&lt; 2) );</a:t>
            </a:r>
            <a:endParaRPr b="0" lang="en-US" sz="1800" spc="-1" strike="noStrike">
              <a:latin typeface="Arial"/>
            </a:endParaRPr>
          </a:p>
          <a:p>
            <a:pPr>
              <a:lnSpc>
                <a:spcPct val="100000"/>
              </a:lnSpc>
              <a:buNone/>
            </a:pPr>
            <a:r>
              <a:rPr b="0" lang="tr-TR" sz="1800" spc="-1" strike="noStrike">
                <a:solidFill>
                  <a:srgbClr val="000000"/>
                </a:solidFill>
                <a:latin typeface="Courier New"/>
                <a:ea typeface="Calibri"/>
              </a:rPr>
              <a:t>    </a:t>
            </a:r>
            <a:r>
              <a:rPr b="0" lang="tr-TR" sz="1800" spc="-1" strike="noStrike">
                <a:solidFill>
                  <a:srgbClr val="000000"/>
                </a:solidFill>
                <a:latin typeface="Courier New"/>
                <a:ea typeface="Calibri"/>
              </a:rPr>
              <a:t>System.</a:t>
            </a:r>
            <a:r>
              <a:rPr b="0" i="1" lang="tr-TR" sz="1800" spc="-1" strike="noStrike">
                <a:solidFill>
                  <a:srgbClr val="0000c0"/>
                </a:solidFill>
                <a:latin typeface="Courier New"/>
                <a:ea typeface="Calibri"/>
              </a:rPr>
              <a:t>out</a:t>
            </a:r>
            <a:r>
              <a:rPr b="0" lang="tr-TR" sz="1800" spc="-1" strike="noStrike">
                <a:solidFill>
                  <a:srgbClr val="000000"/>
                </a:solidFill>
                <a:latin typeface="Courier New"/>
                <a:ea typeface="Calibri"/>
              </a:rPr>
              <a:t>.println(</a:t>
            </a:r>
            <a:r>
              <a:rPr b="0" lang="tr-TR" sz="1800" spc="-1" strike="noStrike">
                <a:solidFill>
                  <a:srgbClr val="2a00ff"/>
                </a:solidFill>
                <a:latin typeface="Courier New"/>
                <a:ea typeface="Calibri"/>
              </a:rPr>
              <a:t>" (a &gt;&gt;&gt; 2) = "</a:t>
            </a:r>
            <a:r>
              <a:rPr b="0" lang="tr-TR" sz="1800" spc="-1" strike="noStrike">
                <a:solidFill>
                  <a:srgbClr val="000000"/>
                </a:solidFill>
                <a:latin typeface="Courier New"/>
                <a:ea typeface="Calibri"/>
              </a:rPr>
              <a:t> + (a &gt;&gt;&gt; 2) );</a:t>
            </a:r>
            <a:endParaRPr b="0" lang="en-US" sz="1800" spc="-1" strike="noStrike">
              <a:latin typeface="Arial"/>
            </a:endParaRPr>
          </a:p>
          <a:p>
            <a:pPr>
              <a:lnSpc>
                <a:spcPct val="100000"/>
              </a:lnSpc>
              <a:buNone/>
            </a:pPr>
            <a:r>
              <a:rPr b="0" lang="tr-TR" sz="1800" spc="-1" strike="noStrike">
                <a:solidFill>
                  <a:srgbClr val="000000"/>
                </a:solidFill>
                <a:latin typeface="Courier New"/>
                <a:ea typeface="Calibri"/>
              </a:rPr>
              <a:t>    </a:t>
            </a:r>
            <a:r>
              <a:rPr b="0" lang="tr-TR" sz="1800" spc="-1" strike="noStrike">
                <a:solidFill>
                  <a:srgbClr val="000000"/>
                </a:solidFill>
                <a:latin typeface="Courier New"/>
                <a:ea typeface="Calibri"/>
              </a:rPr>
              <a:t>}</a:t>
            </a:r>
            <a:endParaRPr b="0" lang="en-US" sz="1800" spc="-1" strike="noStrike">
              <a:latin typeface="Arial"/>
            </a:endParaRPr>
          </a:p>
          <a:p>
            <a:pPr algn="just">
              <a:lnSpc>
                <a:spcPct val="100000"/>
              </a:lnSpc>
              <a:spcAft>
                <a:spcPts val="601"/>
              </a:spcAft>
              <a:buNone/>
            </a:pPr>
            <a:r>
              <a:rPr b="0" lang="tr-TR" sz="1800" spc="-1" strike="noStrike">
                <a:solidFill>
                  <a:srgbClr val="000000"/>
                </a:solidFill>
                <a:latin typeface="Courier New"/>
                <a:ea typeface="Calibri"/>
              </a:rPr>
              <a: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6" name="PlaceHolder 1"/>
          <p:cNvSpPr>
            <a:spLocks noGrp="1"/>
          </p:cNvSpPr>
          <p:nvPr>
            <p:ph type="title"/>
          </p:nvPr>
        </p:nvSpPr>
        <p:spPr>
          <a:xfrm>
            <a:off x="391680" y="118080"/>
            <a:ext cx="8208720" cy="358200"/>
          </a:xfrm>
          <a:prstGeom prst="rect">
            <a:avLst/>
          </a:prstGeom>
          <a:noFill/>
          <a:ln w="0">
            <a:noFill/>
          </a:ln>
        </p:spPr>
        <p:txBody>
          <a:bodyPr lIns="0" rIns="0" tIns="0" bIns="0" anchor="t">
            <a:noAutofit/>
          </a:bodyPr>
          <a:p>
            <a:pPr marL="320040" indent="-320040">
              <a:lnSpc>
                <a:spcPct val="100000"/>
              </a:lnSpc>
              <a:buClr>
                <a:srgbClr val="c3260c"/>
              </a:buClr>
              <a:buSzPct val="128000"/>
              <a:buFont typeface="Georgia"/>
              <a:buChar char="*"/>
            </a:pPr>
            <a:r>
              <a:rPr b="1" lang="tr-TR" sz="1800" spc="-1" strike="noStrike">
                <a:latin typeface="Trebuchet MS"/>
              </a:rPr>
              <a:t>Programın ekran çıktısı aşağıdaki gibidir;</a:t>
            </a:r>
            <a:endParaRPr b="0" lang="tr-TR" sz="1800" spc="-1" strike="noStrike">
              <a:solidFill>
                <a:srgbClr val="000000"/>
              </a:solidFill>
              <a:latin typeface="Trebuchet MS"/>
            </a:endParaRPr>
          </a:p>
        </p:txBody>
      </p:sp>
      <p:sp>
        <p:nvSpPr>
          <p:cNvPr id="387" name="PlaceHolder 2"/>
          <p:cNvSpPr>
            <a:spLocks noGrp="1"/>
          </p:cNvSpPr>
          <p:nvPr>
            <p:ph type="sldNum" idx="21"/>
          </p:nvPr>
        </p:nvSpPr>
        <p:spPr>
          <a:xfrm>
            <a:off x="3809880" y="6172200"/>
            <a:ext cx="1828440" cy="364680"/>
          </a:xfrm>
          <a:prstGeom prst="rect">
            <a:avLst/>
          </a:prstGeom>
          <a:noFill/>
          <a:ln w="0">
            <a:noFill/>
          </a:ln>
        </p:spPr>
        <p:txBody>
          <a:bodyPr anchor="ctr">
            <a:noAutofit/>
          </a:bodyPr>
          <a:lstStyle>
            <a:lvl1pPr algn="ctr">
              <a:lnSpc>
                <a:spcPct val="100000"/>
              </a:lnSpc>
              <a:buNone/>
              <a:defRPr b="1" lang="tr-TR" sz="1200" spc="-1" strike="noStrike">
                <a:solidFill>
                  <a:srgbClr val="808080"/>
                </a:solidFill>
                <a:latin typeface="Trebuchet MS"/>
              </a:defRPr>
            </a:lvl1pPr>
          </a:lstStyle>
          <a:p>
            <a:pPr algn="ctr">
              <a:lnSpc>
                <a:spcPct val="100000"/>
              </a:lnSpc>
              <a:buNone/>
            </a:pPr>
            <a:fld id="{B312D3A3-181C-4CDA-AB07-29DB3092C8FE}" type="slidenum">
              <a:rPr b="1" lang="tr-TR" sz="1200" spc="-1" strike="noStrike">
                <a:solidFill>
                  <a:srgbClr val="808080"/>
                </a:solidFill>
                <a:latin typeface="Trebuchet MS"/>
              </a:rPr>
              <a:t>&lt;number&gt;</a:t>
            </a:fld>
            <a:endParaRPr b="0" lang="en-US" sz="1200" spc="-1" strike="noStrike">
              <a:latin typeface="Times New Roman"/>
            </a:endParaRPr>
          </a:p>
        </p:txBody>
      </p:sp>
      <p:sp>
        <p:nvSpPr>
          <p:cNvPr id="388" name="mmprod_feedback_7000"/>
          <p:cNvSpPr/>
          <p:nvPr/>
        </p:nvSpPr>
        <p:spPr>
          <a:xfrm>
            <a:off x="1463040" y="2637000"/>
            <a:ext cx="255996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500" spc="-1" strike="noStrike">
                <a:solidFill>
                  <a:srgbClr val="2b333c"/>
                </a:solidFill>
                <a:latin typeface="Times New Roman"/>
              </a:rPr>
              <a:t>Doğru - Devam için tıklayınız</a:t>
            </a:r>
            <a:endParaRPr b="0" lang="en-US" sz="1500" spc="-1" strike="noStrike">
              <a:latin typeface="Arial"/>
            </a:endParaRPr>
          </a:p>
        </p:txBody>
      </p:sp>
      <p:sp>
        <p:nvSpPr>
          <p:cNvPr id="389" name="mmprod_feedback_7002"/>
          <p:cNvSpPr/>
          <p:nvPr/>
        </p:nvSpPr>
        <p:spPr>
          <a:xfrm>
            <a:off x="4496040" y="2637000"/>
            <a:ext cx="354528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just">
              <a:lnSpc>
                <a:spcPct val="100000"/>
              </a:lnSpc>
              <a:buNone/>
            </a:pPr>
            <a:r>
              <a:rPr b="0" lang="en-US" sz="1500" spc="-1" strike="noStrike">
                <a:solidFill>
                  <a:srgbClr val="2b333c"/>
                </a:solidFill>
                <a:latin typeface="Times New Roman"/>
              </a:rPr>
              <a:t>Yanlış – </a:t>
            </a:r>
            <a:r>
              <a:rPr b="0" i="1" lang="tr-TR" sz="1200" spc="-1" strike="noStrike">
                <a:solidFill>
                  <a:srgbClr val="2b333c"/>
                </a:solidFill>
                <a:latin typeface="Times New Roman"/>
              </a:rPr>
              <a:t>Bir önceki slayta tekrar çalışınız</a:t>
            </a:r>
            <a:endParaRPr b="0" lang="en-US" sz="1200" spc="-1" strike="noStrike">
              <a:latin typeface="Arial"/>
            </a:endParaRPr>
          </a:p>
        </p:txBody>
      </p:sp>
      <p:sp>
        <p:nvSpPr>
          <p:cNvPr id="390" name="mmprod_feedback_7009"/>
          <p:cNvSpPr/>
          <p:nvPr/>
        </p:nvSpPr>
        <p:spPr>
          <a:xfrm>
            <a:off x="2743200" y="3598920"/>
            <a:ext cx="255996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500" spc="-1" strike="noStrike">
                <a:solidFill>
                  <a:srgbClr val="2b333c"/>
                </a:solidFill>
                <a:latin typeface="Times New Roman"/>
              </a:rPr>
              <a:t>You answered this correctly!</a:t>
            </a:r>
            <a:endParaRPr b="0" lang="en-US" sz="1500" spc="-1" strike="noStrike">
              <a:latin typeface="Arial"/>
            </a:endParaRPr>
          </a:p>
        </p:txBody>
      </p:sp>
      <p:sp>
        <p:nvSpPr>
          <p:cNvPr id="391" name="mmprod_feedback_7006"/>
          <p:cNvSpPr/>
          <p:nvPr/>
        </p:nvSpPr>
        <p:spPr>
          <a:xfrm>
            <a:off x="2743200" y="3338280"/>
            <a:ext cx="512028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t">
            <a:noAutofit/>
          </a:bodyPr>
          <a:p>
            <a:pPr>
              <a:lnSpc>
                <a:spcPct val="100000"/>
              </a:lnSpc>
              <a:buNone/>
            </a:pPr>
            <a:r>
              <a:rPr b="0" lang="tr-TR" sz="1500" spc="-1" strike="noStrike">
                <a:solidFill>
                  <a:srgbClr val="2b333c"/>
                </a:solidFill>
                <a:latin typeface="Times New Roman"/>
              </a:rPr>
              <a:t>Cevabınız</a:t>
            </a:r>
            <a:r>
              <a:rPr b="0" lang="en-US" sz="1500" spc="-1" strike="noStrike">
                <a:solidFill>
                  <a:srgbClr val="2b333c"/>
                </a:solidFill>
                <a:latin typeface="Times New Roman"/>
              </a:rPr>
              <a:t>:</a:t>
            </a:r>
            <a:endParaRPr b="0" lang="en-US" sz="1500" spc="-1" strike="noStrike">
              <a:latin typeface="Arial"/>
            </a:endParaRPr>
          </a:p>
        </p:txBody>
      </p:sp>
      <p:sp>
        <p:nvSpPr>
          <p:cNvPr id="392" name="mmprod_feedback_7010"/>
          <p:cNvSpPr/>
          <p:nvPr/>
        </p:nvSpPr>
        <p:spPr>
          <a:xfrm>
            <a:off x="2743200" y="3859560"/>
            <a:ext cx="512028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t">
            <a:noAutofit/>
          </a:bodyPr>
          <a:p>
            <a:pPr>
              <a:lnSpc>
                <a:spcPct val="100000"/>
              </a:lnSpc>
              <a:buNone/>
            </a:pPr>
            <a:r>
              <a:rPr b="0" lang="tr-TR" sz="1500" spc="-1" strike="noStrike">
                <a:solidFill>
                  <a:srgbClr val="2b333c"/>
                </a:solidFill>
                <a:latin typeface="Times New Roman"/>
              </a:rPr>
              <a:t>Doğrusu</a:t>
            </a:r>
            <a:r>
              <a:rPr b="0" lang="en-US" sz="1500" spc="-1" strike="noStrike">
                <a:solidFill>
                  <a:srgbClr val="2b333c"/>
                </a:solidFill>
                <a:latin typeface="Times New Roman"/>
              </a:rPr>
              <a:t>:</a:t>
            </a:r>
            <a:endParaRPr b="0" lang="en-US" sz="1500" spc="-1" strike="noStrike">
              <a:latin typeface="Arial"/>
            </a:endParaRPr>
          </a:p>
        </p:txBody>
      </p:sp>
      <p:sp>
        <p:nvSpPr>
          <p:cNvPr id="393" name="mmprod_feedback_7007"/>
          <p:cNvSpPr/>
          <p:nvPr/>
        </p:nvSpPr>
        <p:spPr>
          <a:xfrm>
            <a:off x="2747160" y="4581000"/>
            <a:ext cx="255996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500" spc="-1" strike="noStrike">
                <a:solidFill>
                  <a:srgbClr val="2b333c"/>
                </a:solidFill>
                <a:latin typeface="Times New Roman"/>
              </a:rPr>
              <a:t>Devam etmeden önce soruyu cevaplayınız</a:t>
            </a:r>
            <a:endParaRPr b="0" lang="en-US" sz="1500" spc="-1" strike="noStrike">
              <a:latin typeface="Arial"/>
            </a:endParaRPr>
          </a:p>
        </p:txBody>
      </p:sp>
      <p:grpSp>
        <p:nvGrpSpPr>
          <p:cNvPr id="394" name="mmprod_Button104"/>
          <p:cNvGrpSpPr/>
          <p:nvPr/>
        </p:nvGrpSpPr>
        <p:grpSpPr>
          <a:xfrm>
            <a:off x="5712480" y="3894120"/>
            <a:ext cx="870840" cy="312480"/>
            <a:chOff x="5712480" y="3894120"/>
            <a:chExt cx="870840" cy="312480"/>
          </a:xfrm>
        </p:grpSpPr>
        <p:sp>
          <p:nvSpPr>
            <p:cNvPr id="395" name="mmprod_ButtonShape104"/>
            <p:cNvSpPr/>
            <p:nvPr/>
          </p:nvSpPr>
          <p:spPr>
            <a:xfrm>
              <a:off x="5712480" y="3894120"/>
              <a:ext cx="870840" cy="312480"/>
            </a:xfrm>
            <a:prstGeom prst="roundRect">
              <a:avLst>
                <a:gd name="adj" fmla="val 16667"/>
              </a:avLst>
            </a:prstGeom>
            <a:solidFill>
              <a:srgbClr val="ffffff"/>
            </a:solidFill>
            <a:ln>
              <a:solidFill>
                <a:srgbClr val="a0a0a0"/>
              </a:solidFill>
              <a:round/>
            </a:ln>
          </p:spPr>
          <p:style>
            <a:lnRef idx="2">
              <a:schemeClr val="accent1">
                <a:shade val="50000"/>
              </a:schemeClr>
            </a:lnRef>
            <a:fillRef idx="1">
              <a:schemeClr val="accent1"/>
            </a:fillRef>
            <a:effectRef idx="0">
              <a:schemeClr val="accent1"/>
            </a:effectRef>
            <a:fontRef idx="minor"/>
          </p:style>
        </p:sp>
        <p:sp>
          <p:nvSpPr>
            <p:cNvPr id="396" name="mmprod_ButtonText105"/>
            <p:cNvSpPr/>
            <p:nvPr/>
          </p:nvSpPr>
          <p:spPr>
            <a:xfrm>
              <a:off x="5738040" y="3919680"/>
              <a:ext cx="820080" cy="261720"/>
            </a:xfrm>
            <a:prstGeom prst="roundRect">
              <a:avLst>
                <a:gd name="adj" fmla="val 16667"/>
              </a:avLst>
            </a:prstGeom>
            <a:solidFill>
              <a:srgbClr val="ffffff"/>
            </a:solidFill>
            <a:ln>
              <a:solidFill>
                <a:srgbClr val="cccccc"/>
              </a:solidFill>
              <a:round/>
            </a:ln>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tr-TR" sz="1400" spc="-1" strike="noStrike">
                  <a:solidFill>
                    <a:srgbClr val="2b333c"/>
                  </a:solidFill>
                  <a:latin typeface="Times New Roman"/>
                </a:rPr>
                <a:t>Tamam</a:t>
              </a:r>
              <a:endParaRPr b="0" lang="en-US" sz="1400" spc="-1" strike="noStrike">
                <a:latin typeface="Arial"/>
              </a:endParaRPr>
            </a:p>
          </p:txBody>
        </p:sp>
      </p:grpSp>
      <p:grpSp>
        <p:nvGrpSpPr>
          <p:cNvPr id="397" name="mmprod_Button106"/>
          <p:cNvGrpSpPr/>
          <p:nvPr/>
        </p:nvGrpSpPr>
        <p:grpSpPr>
          <a:xfrm>
            <a:off x="6672600" y="3894120"/>
            <a:ext cx="870840" cy="312480"/>
            <a:chOff x="6672600" y="3894120"/>
            <a:chExt cx="870840" cy="312480"/>
          </a:xfrm>
        </p:grpSpPr>
        <p:sp>
          <p:nvSpPr>
            <p:cNvPr id="398" name="mmprod_ButtonShape106"/>
            <p:cNvSpPr/>
            <p:nvPr/>
          </p:nvSpPr>
          <p:spPr>
            <a:xfrm>
              <a:off x="6672600" y="3894120"/>
              <a:ext cx="870840" cy="312480"/>
            </a:xfrm>
            <a:prstGeom prst="roundRect">
              <a:avLst>
                <a:gd name="adj" fmla="val 16667"/>
              </a:avLst>
            </a:prstGeom>
            <a:solidFill>
              <a:srgbClr val="ffffff"/>
            </a:solidFill>
            <a:ln>
              <a:solidFill>
                <a:srgbClr val="a0a0a0"/>
              </a:solidFill>
              <a:round/>
            </a:ln>
          </p:spPr>
          <p:style>
            <a:lnRef idx="2">
              <a:schemeClr val="accent1">
                <a:shade val="50000"/>
              </a:schemeClr>
            </a:lnRef>
            <a:fillRef idx="1">
              <a:schemeClr val="accent1"/>
            </a:fillRef>
            <a:effectRef idx="0">
              <a:schemeClr val="accent1"/>
            </a:effectRef>
            <a:fontRef idx="minor"/>
          </p:style>
        </p:sp>
        <p:sp>
          <p:nvSpPr>
            <p:cNvPr id="399" name="mmprod_ButtonText107"/>
            <p:cNvSpPr/>
            <p:nvPr/>
          </p:nvSpPr>
          <p:spPr>
            <a:xfrm>
              <a:off x="6698160" y="3919680"/>
              <a:ext cx="820080" cy="261720"/>
            </a:xfrm>
            <a:prstGeom prst="roundRect">
              <a:avLst>
                <a:gd name="adj" fmla="val 16667"/>
              </a:avLst>
            </a:prstGeom>
            <a:solidFill>
              <a:srgbClr val="ffffff"/>
            </a:solidFill>
            <a:ln>
              <a:solidFill>
                <a:srgbClr val="cccccc"/>
              </a:solidFill>
              <a:round/>
            </a:ln>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tr-TR" sz="1400" spc="-1" strike="noStrike">
                  <a:solidFill>
                    <a:srgbClr val="2b333c"/>
                  </a:solidFill>
                  <a:latin typeface="Times New Roman"/>
                </a:rPr>
                <a:t>Sil</a:t>
              </a:r>
              <a:endParaRPr b="0" lang="en-US" sz="1400" spc="-1" strike="noStrike">
                <a:latin typeface="Arial"/>
              </a:endParaRPr>
            </a:p>
          </p:txBody>
        </p:sp>
      </p:grpSp>
      <p:sp>
        <p:nvSpPr>
          <p:cNvPr id="400" name="mmprod_feedback_7011"/>
          <p:cNvSpPr/>
          <p:nvPr/>
        </p:nvSpPr>
        <p:spPr>
          <a:xfrm>
            <a:off x="2743200" y="3598920"/>
            <a:ext cx="255996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500" spc="-1" strike="noStrike">
                <a:solidFill>
                  <a:srgbClr val="2b333c"/>
                </a:solidFill>
                <a:latin typeface="Times New Roman"/>
              </a:rPr>
              <a:t>You did not answer this question completely</a:t>
            </a:r>
            <a:endParaRPr b="0" lang="en-US" sz="1500" spc="-1" strike="noStrike">
              <a:latin typeface="Arial"/>
            </a:endParaRPr>
          </a:p>
        </p:txBody>
      </p:sp>
      <p:pic>
        <p:nvPicPr>
          <p:cNvPr id="401" name="Resim 28" descr="resim2_14"/>
          <p:cNvPicPr/>
          <p:nvPr/>
        </p:nvPicPr>
        <p:blipFill>
          <a:blip r:embed="rId1"/>
          <a:stretch/>
        </p:blipFill>
        <p:spPr>
          <a:xfrm>
            <a:off x="3348000" y="548640"/>
            <a:ext cx="1955160" cy="1007640"/>
          </a:xfrm>
          <a:prstGeom prst="rect">
            <a:avLst/>
          </a:prstGeom>
          <a:ln w="0">
            <a:noFill/>
          </a:ln>
        </p:spPr>
      </p:pic>
      <p:grpSp>
        <p:nvGrpSpPr>
          <p:cNvPr id="402" name="mmprod_answer10123"/>
          <p:cNvGrpSpPr/>
          <p:nvPr/>
        </p:nvGrpSpPr>
        <p:grpSpPr>
          <a:xfrm>
            <a:off x="1221840" y="1676520"/>
            <a:ext cx="4490280" cy="308880"/>
            <a:chOff x="1221840" y="1676520"/>
            <a:chExt cx="4490280" cy="308880"/>
          </a:xfrm>
        </p:grpSpPr>
        <p:sp>
          <p:nvSpPr>
            <p:cNvPr id="403" name="mmprod_s2_1041"/>
            <p:cNvSpPr/>
            <p:nvPr/>
          </p:nvSpPr>
          <p:spPr>
            <a:xfrm>
              <a:off x="1551960" y="1676520"/>
              <a:ext cx="355320" cy="27396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800" spc="-1" strike="noStrike">
                  <a:solidFill>
                    <a:srgbClr val="000000"/>
                  </a:solidFill>
                  <a:latin typeface="Times New Roman"/>
                </a:rPr>
                <a:t>A) </a:t>
              </a:r>
              <a:endParaRPr b="0" lang="en-US" sz="1800" spc="-1" strike="noStrike">
                <a:latin typeface="Arial"/>
              </a:endParaRPr>
            </a:p>
          </p:txBody>
        </p:sp>
        <p:sp>
          <p:nvSpPr>
            <p:cNvPr id="404" name="mmprod_s1_1021"/>
            <p:cNvSpPr/>
            <p:nvPr/>
          </p:nvSpPr>
          <p:spPr>
            <a:xfrm>
              <a:off x="1907640" y="1711440"/>
              <a:ext cx="3804480" cy="27396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tr-TR" sz="1800" spc="-1" strike="noStrike">
                  <a:solidFill>
                    <a:srgbClr val="000000"/>
                  </a:solidFill>
                  <a:latin typeface="Times New Roman"/>
                </a:rPr>
                <a:t>Doğru</a:t>
              </a:r>
              <a:endParaRPr b="0" lang="en-US" sz="1800" spc="-1" strike="noStrike">
                <a:latin typeface="Arial"/>
              </a:endParaRPr>
            </a:p>
          </p:txBody>
        </p:sp>
        <p:pic>
          <p:nvPicPr>
            <p:cNvPr id="405" name="mmprod_answer_input10123" descr=""/>
            <p:cNvPicPr/>
            <p:nvPr/>
          </p:nvPicPr>
          <p:blipFill>
            <a:blip r:embed="rId2"/>
            <a:stretch/>
          </p:blipFill>
          <p:spPr>
            <a:xfrm>
              <a:off x="1221840" y="1711440"/>
              <a:ext cx="205200" cy="204120"/>
            </a:xfrm>
            <a:prstGeom prst="rect">
              <a:avLst/>
            </a:prstGeom>
            <a:ln w="0">
              <a:noFill/>
            </a:ln>
          </p:spPr>
        </p:pic>
      </p:grpSp>
      <p:grpSp>
        <p:nvGrpSpPr>
          <p:cNvPr id="406" name="mmprod_answer10125"/>
          <p:cNvGrpSpPr/>
          <p:nvPr/>
        </p:nvGrpSpPr>
        <p:grpSpPr>
          <a:xfrm>
            <a:off x="1221840" y="2160000"/>
            <a:ext cx="4490280" cy="273960"/>
            <a:chOff x="1221840" y="2160000"/>
            <a:chExt cx="4490280" cy="273960"/>
          </a:xfrm>
        </p:grpSpPr>
        <p:sp>
          <p:nvSpPr>
            <p:cNvPr id="407" name="mmprod_s2_1042"/>
            <p:cNvSpPr/>
            <p:nvPr/>
          </p:nvSpPr>
          <p:spPr>
            <a:xfrm>
              <a:off x="1551960" y="2160000"/>
              <a:ext cx="342720" cy="27396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800" spc="-1" strike="noStrike">
                  <a:solidFill>
                    <a:srgbClr val="000000"/>
                  </a:solidFill>
                  <a:latin typeface="Times New Roman"/>
                </a:rPr>
                <a:t>B) </a:t>
              </a:r>
              <a:endParaRPr b="0" lang="en-US" sz="1800" spc="-1" strike="noStrike">
                <a:latin typeface="Arial"/>
              </a:endParaRPr>
            </a:p>
          </p:txBody>
        </p:sp>
        <p:sp>
          <p:nvSpPr>
            <p:cNvPr id="408" name="mmprod_s1_1022"/>
            <p:cNvSpPr/>
            <p:nvPr/>
          </p:nvSpPr>
          <p:spPr>
            <a:xfrm>
              <a:off x="1894680" y="2160000"/>
              <a:ext cx="3817440" cy="27396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tr-TR" sz="1800" spc="-1" strike="noStrike">
                  <a:solidFill>
                    <a:srgbClr val="000000"/>
                  </a:solidFill>
                  <a:latin typeface="Times New Roman"/>
                </a:rPr>
                <a:t>Yanlış</a:t>
              </a:r>
              <a:endParaRPr b="0" lang="en-US" sz="1800" spc="-1" strike="noStrike">
                <a:latin typeface="Arial"/>
              </a:endParaRPr>
            </a:p>
          </p:txBody>
        </p:sp>
        <p:pic>
          <p:nvPicPr>
            <p:cNvPr id="409" name="mmprod_answer_input10125" descr=""/>
            <p:cNvPicPr/>
            <p:nvPr/>
          </p:nvPicPr>
          <p:blipFill>
            <a:blip r:embed="rId3"/>
            <a:stretch/>
          </p:blipFill>
          <p:spPr>
            <a:xfrm>
              <a:off x="1221840" y="2194920"/>
              <a:ext cx="205200" cy="204120"/>
            </a:xfrm>
            <a:prstGeom prst="rect">
              <a:avLst/>
            </a:prstGeom>
            <a:ln w="0">
              <a:noFill/>
            </a:ln>
          </p:spPr>
        </p:pic>
      </p:gr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499"/>
                                          </p:stCondLst>
                                        </p:cTn>
                                        <p:tgtEl>
                                          <p:spTgt spid="3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fill="hold" presetClass="entr" presetID="1">
                                  <p:stCondLst>
                                    <p:cond delay="0"/>
                                  </p:stCondLst>
                                  <p:childTnLst>
                                    <p:set>
                                      <p:cBhvr>
                                        <p:cTn id="10" dur="1" fill="hold">
                                          <p:stCondLst>
                                            <p:cond delay="499"/>
                                          </p:stCondLst>
                                        </p:cTn>
                                        <p:tgtEl>
                                          <p:spTgt spid="38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nodeType="clickEffect" fill="hold" presetClass="entr" presetID="1">
                                  <p:stCondLst>
                                    <p:cond delay="0"/>
                                  </p:stCondLst>
                                  <p:childTnLst>
                                    <p:set>
                                      <p:cBhvr>
                                        <p:cTn id="14" dur="1" fill="hold">
                                          <p:stCondLst>
                                            <p:cond delay="499"/>
                                          </p:stCondLst>
                                        </p:cTn>
                                        <p:tgtEl>
                                          <p:spTgt spid="3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nodeType="clickEffect" fill="hold" presetClass="entr" presetID="1">
                                  <p:stCondLst>
                                    <p:cond delay="0"/>
                                  </p:stCondLst>
                                  <p:childTnLst>
                                    <p:set>
                                      <p:cBhvr>
                                        <p:cTn id="18" dur="1" fill="hold">
                                          <p:stCondLst>
                                            <p:cond delay="499"/>
                                          </p:stCondLst>
                                        </p:cTn>
                                        <p:tgtEl>
                                          <p:spTgt spid="39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nodeType="clickEffect" fill="hold" presetClass="entr" presetID="1">
                                  <p:stCondLst>
                                    <p:cond delay="0"/>
                                  </p:stCondLst>
                                  <p:childTnLst>
                                    <p:set>
                                      <p:cBhvr>
                                        <p:cTn id="22" dur="1" fill="hold">
                                          <p:stCondLst>
                                            <p:cond delay="499"/>
                                          </p:stCondLst>
                                        </p:cTn>
                                        <p:tgtEl>
                                          <p:spTgt spid="39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nodeType="clickEffect" fill="hold" presetClass="entr" presetID="1">
                                  <p:stCondLst>
                                    <p:cond delay="0"/>
                                  </p:stCondLst>
                                  <p:childTnLst>
                                    <p:set>
                                      <p:cBhvr>
                                        <p:cTn id="26" dur="1" fill="hold">
                                          <p:stCondLst>
                                            <p:cond delay="499"/>
                                          </p:stCondLst>
                                        </p:cTn>
                                        <p:tgtEl>
                                          <p:spTgt spid="39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nodeType="clickEffect" fill="hold" presetClass="entr" presetID="1">
                                  <p:stCondLst>
                                    <p:cond delay="0"/>
                                  </p:stCondLst>
                                  <p:childTnLst>
                                    <p:set>
                                      <p:cBhvr>
                                        <p:cTn id="30" dur="1" fill="hold">
                                          <p:stCondLst>
                                            <p:cond delay="499"/>
                                          </p:stCondLst>
                                        </p:cTn>
                                        <p:tgtEl>
                                          <p:spTgt spid="40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410" name="Grup 11"/>
          <p:cNvGrpSpPr/>
          <p:nvPr/>
        </p:nvGrpSpPr>
        <p:grpSpPr>
          <a:xfrm>
            <a:off x="0" y="-2880"/>
            <a:ext cx="9143640" cy="695520"/>
            <a:chOff x="0" y="-2880"/>
            <a:chExt cx="9143640" cy="695520"/>
          </a:xfrm>
        </p:grpSpPr>
        <p:sp>
          <p:nvSpPr>
            <p:cNvPr id="411" name="Başlık 1"/>
            <p:cNvSpPr/>
            <p:nvPr/>
          </p:nvSpPr>
          <p:spPr>
            <a:xfrm>
              <a:off x="0" y="237960"/>
              <a:ext cx="9143640" cy="454680"/>
            </a:xfrm>
            <a:prstGeom prst="rect">
              <a:avLst/>
            </a:prstGeom>
            <a:solidFill>
              <a:schemeClr val="tx2">
                <a:lumMod val="75000"/>
              </a:schemeClr>
            </a:solidFill>
            <a:ln w="0">
              <a:noFill/>
            </a:ln>
          </p:spPr>
          <p:style>
            <a:lnRef idx="0"/>
            <a:fillRef idx="0"/>
            <a:effectRef idx="0"/>
            <a:fontRef idx="minor"/>
          </p:style>
          <p:txBody>
            <a:bodyPr anchor="ctr">
              <a:normAutofit fontScale="73000"/>
            </a:bodyPr>
            <a:p>
              <a:pPr algn="ctr">
                <a:lnSpc>
                  <a:spcPct val="100000"/>
                </a:lnSpc>
                <a:buNone/>
              </a:pPr>
              <a:r>
                <a:rPr b="1" lang="tr-TR" sz="3200" spc="49" strike="noStrike">
                  <a:solidFill>
                    <a:srgbClr val="fbfcfd">
                      <a:alpha val="95000"/>
                    </a:srgbClr>
                  </a:solidFill>
                  <a:latin typeface="Trebuchet MS"/>
                </a:rPr>
                <a:t>Matematiksel Operatörlerin Öncelik Sıralaması </a:t>
              </a:r>
              <a:endParaRPr b="0" lang="en-US" sz="3200" spc="-1" strike="noStrike">
                <a:latin typeface="Arial"/>
              </a:endParaRPr>
            </a:p>
          </p:txBody>
        </p:sp>
        <p:grpSp>
          <p:nvGrpSpPr>
            <p:cNvPr id="412" name="Grup 13"/>
            <p:cNvGrpSpPr/>
            <p:nvPr/>
          </p:nvGrpSpPr>
          <p:grpSpPr>
            <a:xfrm>
              <a:off x="0" y="-360"/>
              <a:ext cx="9143640" cy="235800"/>
              <a:chOff x="0" y="-360"/>
              <a:chExt cx="9143640" cy="235800"/>
            </a:xfrm>
          </p:grpSpPr>
          <p:sp>
            <p:nvSpPr>
              <p:cNvPr id="413" name="Dikdörtgen 15"/>
              <p:cNvSpPr/>
              <p:nvPr/>
            </p:nvSpPr>
            <p:spPr>
              <a:xfrm>
                <a:off x="0" y="-360"/>
                <a:ext cx="9143640" cy="235800"/>
              </a:xfrm>
              <a:prstGeom prst="rect">
                <a:avLst/>
              </a:prstGeom>
              <a:solidFill>
                <a:srgbClr val="92d050"/>
              </a:solidFill>
              <a:ln w="25400">
                <a:noFill/>
              </a:ln>
            </p:spPr>
            <p:style>
              <a:lnRef idx="0"/>
              <a:fillRef idx="0"/>
              <a:effectRef idx="0"/>
              <a:fontRef idx="minor"/>
            </p:style>
          </p:sp>
          <p:grpSp>
            <p:nvGrpSpPr>
              <p:cNvPr id="414" name="Group 9"/>
              <p:cNvGrpSpPr/>
              <p:nvPr/>
            </p:nvGrpSpPr>
            <p:grpSpPr>
              <a:xfrm>
                <a:off x="24840" y="8640"/>
                <a:ext cx="933840" cy="199800"/>
                <a:chOff x="24840" y="8640"/>
                <a:chExt cx="933840" cy="199800"/>
              </a:xfrm>
            </p:grpSpPr>
            <p:sp>
              <p:nvSpPr>
                <p:cNvPr id="415" name="AutoShape 8"/>
                <p:cNvSpPr/>
                <p:nvPr/>
              </p:nvSpPr>
              <p:spPr>
                <a:xfrm>
                  <a:off x="600480" y="8640"/>
                  <a:ext cx="358200" cy="186480"/>
                </a:xfrm>
                <a:prstGeom prst="rect">
                  <a:avLst/>
                </a:prstGeom>
                <a:noFill/>
                <a:ln w="0">
                  <a:noFill/>
                </a:ln>
              </p:spPr>
              <p:style>
                <a:lnRef idx="0"/>
                <a:fillRef idx="0"/>
                <a:effectRef idx="0"/>
                <a:fontRef idx="minor"/>
              </p:style>
            </p:sp>
            <p:sp>
              <p:nvSpPr>
                <p:cNvPr id="416" name="Freeform 10"/>
                <p:cNvSpPr/>
                <p:nvPr/>
              </p:nvSpPr>
              <p:spPr>
                <a:xfrm>
                  <a:off x="24840" y="26640"/>
                  <a:ext cx="356040" cy="181800"/>
                </a:xfrm>
                <a:custGeom>
                  <a:avLst/>
                  <a:gdLst/>
                  <a:ahLst/>
                  <a:rect l="l" t="t"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rgbClr val="ffffff"/>
                </a:solidFill>
                <a:ln w="0">
                  <a:noFill/>
                </a:ln>
              </p:spPr>
              <p:style>
                <a:lnRef idx="0"/>
                <a:fillRef idx="0"/>
                <a:effectRef idx="0"/>
                <a:fontRef idx="minor"/>
              </p:style>
            </p:sp>
          </p:grpSp>
        </p:grpSp>
        <p:sp>
          <p:nvSpPr>
            <p:cNvPr id="417" name="Metin kutusu 14"/>
            <p:cNvSpPr/>
            <p:nvPr/>
          </p:nvSpPr>
          <p:spPr>
            <a:xfrm>
              <a:off x="380880" y="-2880"/>
              <a:ext cx="7695720" cy="302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tr-TR" sz="1400" spc="-1" strike="noStrike">
                  <a:solidFill>
                    <a:srgbClr val="ffffff"/>
                  </a:solidFill>
                  <a:latin typeface="Times New Roman"/>
                </a:rPr>
                <a:t>Matematiksel Operatörlerin öncelik sırasını öğreneceksiniz</a:t>
              </a:r>
              <a:endParaRPr b="0" lang="en-US" sz="1400" spc="-1" strike="noStrike">
                <a:latin typeface="Arial"/>
              </a:endParaRPr>
            </a:p>
          </p:txBody>
        </p:sp>
      </p:grpSp>
      <p:sp>
        <p:nvSpPr>
          <p:cNvPr id="418" name="Dikdörtgen 2"/>
          <p:cNvSpPr/>
          <p:nvPr/>
        </p:nvSpPr>
        <p:spPr>
          <a:xfrm>
            <a:off x="93240" y="692640"/>
            <a:ext cx="8856720" cy="10044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tr-TR" sz="2000" spc="-1" strike="noStrike">
                <a:solidFill>
                  <a:srgbClr val="000000"/>
                </a:solidFill>
                <a:latin typeface="Trebuchet MS"/>
              </a:rPr>
              <a:t>Matematiksel operatörlerin öncelik sırası aşağıdaki tabloda verilmiştir. Aynı önceliğe sahip işlemlerde soldaki daha önce işlem görür. </a:t>
            </a:r>
            <a:endParaRPr b="0" lang="en-US" sz="2000" spc="-1" strike="noStrike">
              <a:latin typeface="Arial"/>
            </a:endParaRPr>
          </a:p>
        </p:txBody>
      </p:sp>
      <p:graphicFrame>
        <p:nvGraphicFramePr>
          <p:cNvPr id="419" name="Tablo 1"/>
          <p:cNvGraphicFramePr/>
          <p:nvPr/>
        </p:nvGraphicFramePr>
        <p:xfrm>
          <a:off x="779400" y="1566000"/>
          <a:ext cx="7320600" cy="4176000"/>
        </p:xfrm>
        <a:graphic>
          <a:graphicData uri="http://schemas.openxmlformats.org/drawingml/2006/table">
            <a:tbl>
              <a:tblPr/>
              <a:tblGrid>
                <a:gridCol w="1631880"/>
                <a:gridCol w="2401920"/>
                <a:gridCol w="3286800"/>
              </a:tblGrid>
              <a:tr h="522000">
                <a:tc>
                  <a:txBody>
                    <a:bodyPr lIns="59040" rIns="59040" tIns="0" bIns="0" anchor="t">
                      <a:noAutofit/>
                    </a:bodyPr>
                    <a:p>
                      <a:pPr algn="just">
                        <a:lnSpc>
                          <a:spcPct val="150000"/>
                        </a:lnSpc>
                        <a:buNone/>
                      </a:pPr>
                      <a:r>
                        <a:rPr b="1" lang="tr-TR" sz="1400" spc="-1" strike="noStrike">
                          <a:solidFill>
                            <a:srgbClr val="000000"/>
                          </a:solidFill>
                          <a:latin typeface="Courier New"/>
                          <a:ea typeface="Times New Roman"/>
                        </a:rPr>
                        <a:t>Öncelik Sırası</a:t>
                      </a:r>
                      <a:endParaRPr b="0" lang="en-US" sz="1400" spc="-1" strike="noStrike">
                        <a:latin typeface="Arial"/>
                      </a:endParaRPr>
                    </a:p>
                  </a:txBody>
                  <a:tcPr anchor="t" marL="59040" marR="59040">
                    <a:lnL w="12240">
                      <a:solidFill>
                        <a:srgbClr val="c0c0c0"/>
                      </a:solidFill>
                    </a:lnL>
                    <a:lnR w="12240">
                      <a:solidFill>
                        <a:srgbClr val="c0c0c0"/>
                      </a:solidFill>
                    </a:lnR>
                    <a:lnT w="12240">
                      <a:solidFill>
                        <a:srgbClr val="c0c0c0"/>
                      </a:solidFill>
                    </a:lnT>
                    <a:lnB w="12240">
                      <a:solidFill>
                        <a:srgbClr val="c0c0c0"/>
                      </a:solidFill>
                    </a:lnB>
                    <a:solidFill>
                      <a:srgbClr val="d6e3bc"/>
                    </a:solidFill>
                  </a:tcPr>
                </a:tc>
                <a:tc>
                  <a:txBody>
                    <a:bodyPr lIns="59040" rIns="59040" tIns="0" bIns="0" anchor="t">
                      <a:noAutofit/>
                    </a:bodyPr>
                    <a:p>
                      <a:pPr algn="just">
                        <a:lnSpc>
                          <a:spcPct val="150000"/>
                        </a:lnSpc>
                        <a:buNone/>
                      </a:pPr>
                      <a:r>
                        <a:rPr b="1" lang="tr-TR" sz="1400" spc="-1" strike="noStrike">
                          <a:solidFill>
                            <a:srgbClr val="000000"/>
                          </a:solidFill>
                          <a:latin typeface="Courier New"/>
                          <a:ea typeface="Times New Roman"/>
                        </a:rPr>
                        <a:t>İşlemler</a:t>
                      </a:r>
                      <a:endParaRPr b="0" lang="en-US" sz="1400" spc="-1" strike="noStrike">
                        <a:latin typeface="Arial"/>
                      </a:endParaRPr>
                    </a:p>
                  </a:txBody>
                  <a:tcPr anchor="t" marL="59040" marR="59040">
                    <a:lnL w="12240">
                      <a:solidFill>
                        <a:srgbClr val="c0c0c0"/>
                      </a:solidFill>
                    </a:lnL>
                    <a:lnR w="12240">
                      <a:solidFill>
                        <a:srgbClr val="c0c0c0"/>
                      </a:solidFill>
                    </a:lnR>
                    <a:lnT w="12240">
                      <a:solidFill>
                        <a:srgbClr val="c0c0c0"/>
                      </a:solidFill>
                    </a:lnT>
                    <a:lnB w="12240">
                      <a:solidFill>
                        <a:srgbClr val="c0c0c0"/>
                      </a:solidFill>
                    </a:lnB>
                    <a:solidFill>
                      <a:srgbClr val="d6e3bc"/>
                    </a:solidFill>
                  </a:tcPr>
                </a:tc>
                <a:tc>
                  <a:txBody>
                    <a:bodyPr lIns="59040" rIns="59040" tIns="0" bIns="0" anchor="t">
                      <a:noAutofit/>
                    </a:bodyPr>
                    <a:p>
                      <a:pPr algn="just">
                        <a:lnSpc>
                          <a:spcPct val="150000"/>
                        </a:lnSpc>
                        <a:buNone/>
                      </a:pPr>
                      <a:r>
                        <a:rPr b="1" lang="tr-TR" sz="1400" spc="-1" strike="noStrike">
                          <a:solidFill>
                            <a:srgbClr val="000000"/>
                          </a:solidFill>
                          <a:latin typeface="Courier New"/>
                          <a:ea typeface="Times New Roman"/>
                        </a:rPr>
                        <a:t>İşlem Simgesi</a:t>
                      </a:r>
                      <a:endParaRPr b="0" lang="en-US" sz="1400" spc="-1" strike="noStrike">
                        <a:latin typeface="Arial"/>
                      </a:endParaRPr>
                    </a:p>
                  </a:txBody>
                  <a:tcPr anchor="t" marL="59040" marR="59040">
                    <a:lnL w="12240">
                      <a:solidFill>
                        <a:srgbClr val="c0c0c0"/>
                      </a:solidFill>
                    </a:lnL>
                    <a:lnR w="12240">
                      <a:solidFill>
                        <a:srgbClr val="c0c0c0"/>
                      </a:solidFill>
                    </a:lnR>
                    <a:lnT w="12240">
                      <a:solidFill>
                        <a:srgbClr val="c0c0c0"/>
                      </a:solidFill>
                    </a:lnT>
                    <a:lnB w="12240">
                      <a:solidFill>
                        <a:srgbClr val="c0c0c0"/>
                      </a:solidFill>
                    </a:lnB>
                    <a:solidFill>
                      <a:srgbClr val="d6e3bc"/>
                    </a:solidFill>
                  </a:tcPr>
                </a:tc>
              </a:tr>
              <a:tr h="320040">
                <a:tc>
                  <a:txBody>
                    <a:bodyPr lIns="59040" rIns="59040" tIns="0" bIns="0" anchor="t">
                      <a:noAutofit/>
                    </a:bodyPr>
                    <a:p>
                      <a:pPr algn="ctr">
                        <a:lnSpc>
                          <a:spcPct val="150000"/>
                        </a:lnSpc>
                        <a:buNone/>
                      </a:pPr>
                      <a:r>
                        <a:rPr b="0" lang="tr-TR" sz="1400" spc="-1" strike="noStrike">
                          <a:solidFill>
                            <a:srgbClr val="000000"/>
                          </a:solidFill>
                          <a:latin typeface="Times New Roman"/>
                          <a:ea typeface="Times New Roman"/>
                        </a:rPr>
                        <a:t>1</a:t>
                      </a:r>
                      <a:endParaRPr b="0" lang="en-US" sz="1400" spc="-1" strike="noStrike">
                        <a:latin typeface="Arial"/>
                      </a:endParaRPr>
                    </a:p>
                  </a:txBody>
                  <a:tcPr anchor="t" marL="59040" marR="59040">
                    <a:lnL w="12240">
                      <a:solidFill>
                        <a:srgbClr val="c0c0c0"/>
                      </a:solidFill>
                    </a:lnL>
                    <a:lnR w="12240">
                      <a:solidFill>
                        <a:srgbClr val="c0c0c0"/>
                      </a:solidFill>
                    </a:lnR>
                    <a:lnT w="12240">
                      <a:solidFill>
                        <a:srgbClr val="c0c0c0"/>
                      </a:solidFill>
                    </a:lnT>
                    <a:lnB w="12240">
                      <a:solidFill>
                        <a:srgbClr val="c0c0c0"/>
                      </a:solidFill>
                    </a:lnB>
                    <a:solidFill>
                      <a:srgbClr val="edfbdc"/>
                    </a:solidFill>
                  </a:tcPr>
                </a:tc>
                <a:tc>
                  <a:txBody>
                    <a:bodyPr lIns="59040" rIns="59040" tIns="0" bIns="0" anchor="t">
                      <a:noAutofit/>
                    </a:bodyPr>
                    <a:p>
                      <a:pPr algn="just">
                        <a:lnSpc>
                          <a:spcPct val="150000"/>
                        </a:lnSpc>
                        <a:buNone/>
                      </a:pPr>
                      <a:r>
                        <a:rPr b="0" lang="tr-TR" sz="1400" spc="-1" strike="noStrike">
                          <a:solidFill>
                            <a:srgbClr val="000000"/>
                          </a:solidFill>
                          <a:latin typeface="Times New Roman"/>
                          <a:ea typeface="Times New Roman"/>
                        </a:rPr>
                        <a:t>Sayıları negatifleştirme</a:t>
                      </a:r>
                      <a:endParaRPr b="0" lang="en-US" sz="1400" spc="-1" strike="noStrike">
                        <a:latin typeface="Arial"/>
                      </a:endParaRPr>
                    </a:p>
                  </a:txBody>
                  <a:tcPr anchor="t" marL="59040" marR="59040">
                    <a:lnL w="12240">
                      <a:solidFill>
                        <a:srgbClr val="c0c0c0"/>
                      </a:solidFill>
                    </a:lnL>
                    <a:lnR w="12240">
                      <a:solidFill>
                        <a:srgbClr val="c0c0c0"/>
                      </a:solidFill>
                    </a:lnR>
                    <a:lnT w="12240">
                      <a:solidFill>
                        <a:srgbClr val="c0c0c0"/>
                      </a:solidFill>
                    </a:lnT>
                    <a:lnB w="12240">
                      <a:solidFill>
                        <a:srgbClr val="c0c0c0"/>
                      </a:solidFill>
                    </a:lnB>
                    <a:noFill/>
                  </a:tcPr>
                </a:tc>
                <a:tc>
                  <a:txBody>
                    <a:bodyPr lIns="59040" rIns="59040" tIns="0" bIns="0" anchor="t">
                      <a:noAutofit/>
                    </a:bodyPr>
                    <a:p>
                      <a:pPr algn="ctr">
                        <a:lnSpc>
                          <a:spcPct val="150000"/>
                        </a:lnSpc>
                        <a:buNone/>
                      </a:pPr>
                      <a:r>
                        <a:rPr b="0" lang="tr-TR" sz="1400" spc="-1" strike="noStrike">
                          <a:solidFill>
                            <a:srgbClr val="000000"/>
                          </a:solidFill>
                          <a:latin typeface="Times New Roman"/>
                          <a:ea typeface="Times New Roman"/>
                        </a:rPr>
                        <a:t>-</a:t>
                      </a:r>
                      <a:endParaRPr b="0" lang="en-US" sz="1400" spc="-1" strike="noStrike">
                        <a:latin typeface="Arial"/>
                      </a:endParaRPr>
                    </a:p>
                  </a:txBody>
                  <a:tcPr anchor="t" marL="59040" marR="59040">
                    <a:lnL w="12240">
                      <a:solidFill>
                        <a:srgbClr val="c0c0c0"/>
                      </a:solidFill>
                    </a:lnL>
                    <a:lnR w="12240">
                      <a:solidFill>
                        <a:srgbClr val="c0c0c0"/>
                      </a:solidFill>
                    </a:lnR>
                    <a:lnT w="12240">
                      <a:solidFill>
                        <a:srgbClr val="c0c0c0"/>
                      </a:solidFill>
                    </a:lnT>
                    <a:lnB w="12240">
                      <a:solidFill>
                        <a:srgbClr val="c0c0c0"/>
                      </a:solidFill>
                    </a:lnB>
                    <a:noFill/>
                  </a:tcPr>
                </a:tc>
              </a:tr>
              <a:tr h="320040">
                <a:tc>
                  <a:txBody>
                    <a:bodyPr lIns="59040" rIns="59040" tIns="0" bIns="0" anchor="t">
                      <a:noAutofit/>
                    </a:bodyPr>
                    <a:p>
                      <a:pPr algn="ctr">
                        <a:lnSpc>
                          <a:spcPct val="150000"/>
                        </a:lnSpc>
                        <a:buNone/>
                      </a:pPr>
                      <a:r>
                        <a:rPr b="0" lang="tr-TR" sz="1400" spc="-1" strike="noStrike">
                          <a:solidFill>
                            <a:srgbClr val="000000"/>
                          </a:solidFill>
                          <a:latin typeface="Times New Roman"/>
                          <a:ea typeface="Times New Roman"/>
                        </a:rPr>
                        <a:t>2</a:t>
                      </a:r>
                      <a:endParaRPr b="0" lang="en-US" sz="1400" spc="-1" strike="noStrike">
                        <a:latin typeface="Arial"/>
                      </a:endParaRPr>
                    </a:p>
                  </a:txBody>
                  <a:tcPr anchor="t" marL="59040" marR="59040">
                    <a:lnL w="12240">
                      <a:solidFill>
                        <a:srgbClr val="c0c0c0"/>
                      </a:solidFill>
                    </a:lnL>
                    <a:lnR w="12240">
                      <a:solidFill>
                        <a:srgbClr val="c0c0c0"/>
                      </a:solidFill>
                    </a:lnR>
                    <a:lnT w="12240">
                      <a:solidFill>
                        <a:srgbClr val="c0c0c0"/>
                      </a:solidFill>
                    </a:lnT>
                    <a:lnB w="12240">
                      <a:solidFill>
                        <a:srgbClr val="c0c0c0"/>
                      </a:solidFill>
                    </a:lnB>
                    <a:solidFill>
                      <a:srgbClr val="edfbdc"/>
                    </a:solidFill>
                  </a:tcPr>
                </a:tc>
                <a:tc>
                  <a:txBody>
                    <a:bodyPr lIns="59040" rIns="59040" tIns="0" bIns="0" anchor="t">
                      <a:noAutofit/>
                    </a:bodyPr>
                    <a:p>
                      <a:pPr algn="just">
                        <a:lnSpc>
                          <a:spcPct val="150000"/>
                        </a:lnSpc>
                        <a:buNone/>
                      </a:pPr>
                      <a:r>
                        <a:rPr b="0" lang="tr-TR" sz="1400" spc="-1" strike="noStrike">
                          <a:solidFill>
                            <a:srgbClr val="000000"/>
                          </a:solidFill>
                          <a:latin typeface="Times New Roman"/>
                          <a:ea typeface="Times New Roman"/>
                        </a:rPr>
                        <a:t>Parantez içi</a:t>
                      </a:r>
                      <a:endParaRPr b="0" lang="en-US" sz="1400" spc="-1" strike="noStrike">
                        <a:latin typeface="Arial"/>
                      </a:endParaRPr>
                    </a:p>
                  </a:txBody>
                  <a:tcPr anchor="t" marL="59040" marR="59040">
                    <a:lnL w="12240">
                      <a:solidFill>
                        <a:srgbClr val="c0c0c0"/>
                      </a:solidFill>
                    </a:lnL>
                    <a:lnR w="12240">
                      <a:solidFill>
                        <a:srgbClr val="c0c0c0"/>
                      </a:solidFill>
                    </a:lnR>
                    <a:lnT w="12240">
                      <a:solidFill>
                        <a:srgbClr val="c0c0c0"/>
                      </a:solidFill>
                    </a:lnT>
                    <a:lnB w="12240">
                      <a:solidFill>
                        <a:srgbClr val="c0c0c0"/>
                      </a:solidFill>
                    </a:lnB>
                    <a:noFill/>
                  </a:tcPr>
                </a:tc>
                <a:tc>
                  <a:txBody>
                    <a:bodyPr lIns="59040" rIns="59040" tIns="0" bIns="0" anchor="t">
                      <a:noAutofit/>
                    </a:bodyPr>
                    <a:p>
                      <a:pPr algn="ctr">
                        <a:lnSpc>
                          <a:spcPct val="150000"/>
                        </a:lnSpc>
                        <a:buNone/>
                      </a:pPr>
                      <a:r>
                        <a:rPr b="0" lang="tr-TR" sz="1400" spc="-1" strike="noStrike">
                          <a:solidFill>
                            <a:srgbClr val="000000"/>
                          </a:solidFill>
                          <a:latin typeface="Times New Roman"/>
                          <a:ea typeface="Times New Roman"/>
                        </a:rPr>
                        <a:t>( … )</a:t>
                      </a:r>
                      <a:endParaRPr b="0" lang="en-US" sz="1400" spc="-1" strike="noStrike">
                        <a:latin typeface="Arial"/>
                      </a:endParaRPr>
                    </a:p>
                  </a:txBody>
                  <a:tcPr anchor="t" marL="59040" marR="59040">
                    <a:lnL w="12240">
                      <a:solidFill>
                        <a:srgbClr val="c0c0c0"/>
                      </a:solidFill>
                    </a:lnL>
                    <a:lnR w="12240">
                      <a:solidFill>
                        <a:srgbClr val="c0c0c0"/>
                      </a:solidFill>
                    </a:lnR>
                    <a:lnT w="12240">
                      <a:solidFill>
                        <a:srgbClr val="c0c0c0"/>
                      </a:solidFill>
                    </a:lnT>
                    <a:lnB w="12240">
                      <a:solidFill>
                        <a:srgbClr val="c0c0c0"/>
                      </a:solidFill>
                    </a:lnB>
                    <a:noFill/>
                  </a:tcPr>
                </a:tc>
              </a:tr>
              <a:tr h="320040">
                <a:tc>
                  <a:txBody>
                    <a:bodyPr lIns="59040" rIns="59040" tIns="0" bIns="0" anchor="t">
                      <a:noAutofit/>
                    </a:bodyPr>
                    <a:p>
                      <a:pPr algn="ctr">
                        <a:lnSpc>
                          <a:spcPct val="150000"/>
                        </a:lnSpc>
                        <a:buNone/>
                      </a:pPr>
                      <a:r>
                        <a:rPr b="0" lang="tr-TR" sz="1400" spc="-1" strike="noStrike">
                          <a:solidFill>
                            <a:srgbClr val="000000"/>
                          </a:solidFill>
                          <a:latin typeface="Times New Roman"/>
                          <a:ea typeface="Times New Roman"/>
                        </a:rPr>
                        <a:t>3</a:t>
                      </a:r>
                      <a:endParaRPr b="0" lang="en-US" sz="1400" spc="-1" strike="noStrike">
                        <a:latin typeface="Arial"/>
                      </a:endParaRPr>
                    </a:p>
                  </a:txBody>
                  <a:tcPr anchor="t" marL="59040" marR="59040">
                    <a:lnL w="12240">
                      <a:solidFill>
                        <a:srgbClr val="c0c0c0"/>
                      </a:solidFill>
                    </a:lnL>
                    <a:lnR w="12240">
                      <a:solidFill>
                        <a:srgbClr val="c0c0c0"/>
                      </a:solidFill>
                    </a:lnR>
                    <a:lnT w="12240">
                      <a:solidFill>
                        <a:srgbClr val="c0c0c0"/>
                      </a:solidFill>
                    </a:lnT>
                    <a:lnB w="12240">
                      <a:solidFill>
                        <a:srgbClr val="c0c0c0"/>
                      </a:solidFill>
                    </a:lnB>
                    <a:solidFill>
                      <a:srgbClr val="edfbdc"/>
                    </a:solidFill>
                  </a:tcPr>
                </a:tc>
                <a:tc>
                  <a:txBody>
                    <a:bodyPr lIns="59040" rIns="59040" tIns="0" bIns="0" anchor="t">
                      <a:noAutofit/>
                    </a:bodyPr>
                    <a:p>
                      <a:pPr algn="just">
                        <a:lnSpc>
                          <a:spcPct val="150000"/>
                        </a:lnSpc>
                        <a:buNone/>
                      </a:pPr>
                      <a:r>
                        <a:rPr b="0" lang="tr-TR" sz="1400" spc="-1" strike="noStrike">
                          <a:solidFill>
                            <a:srgbClr val="000000"/>
                          </a:solidFill>
                          <a:latin typeface="Times New Roman"/>
                          <a:ea typeface="Times New Roman"/>
                        </a:rPr>
                        <a:t>Matematiksel fonksiyonlar</a:t>
                      </a:r>
                      <a:endParaRPr b="0" lang="en-US" sz="1400" spc="-1" strike="noStrike">
                        <a:latin typeface="Arial"/>
                      </a:endParaRPr>
                    </a:p>
                  </a:txBody>
                  <a:tcPr anchor="t" marL="59040" marR="59040">
                    <a:lnL w="12240">
                      <a:solidFill>
                        <a:srgbClr val="c0c0c0"/>
                      </a:solidFill>
                    </a:lnL>
                    <a:lnR w="12240">
                      <a:solidFill>
                        <a:srgbClr val="c0c0c0"/>
                      </a:solidFill>
                    </a:lnR>
                    <a:lnT w="12240">
                      <a:solidFill>
                        <a:srgbClr val="c0c0c0"/>
                      </a:solidFill>
                    </a:lnT>
                    <a:lnB w="12240">
                      <a:solidFill>
                        <a:srgbClr val="c0c0c0"/>
                      </a:solidFill>
                    </a:lnB>
                    <a:noFill/>
                  </a:tcPr>
                </a:tc>
                <a:tc>
                  <a:txBody>
                    <a:bodyPr lIns="59040" rIns="59040" tIns="0" bIns="0" anchor="t">
                      <a:noAutofit/>
                    </a:bodyPr>
                    <a:p>
                      <a:pPr algn="ctr">
                        <a:lnSpc>
                          <a:spcPct val="150000"/>
                        </a:lnSpc>
                        <a:buNone/>
                      </a:pPr>
                      <a:r>
                        <a:rPr b="0" lang="tr-TR" sz="1400" spc="-1" strike="noStrike">
                          <a:solidFill>
                            <a:srgbClr val="000000"/>
                          </a:solidFill>
                          <a:latin typeface="Times New Roman"/>
                          <a:ea typeface="Times New Roman"/>
                        </a:rPr>
                        <a:t>Sin, </a:t>
                      </a:r>
                      <a:r>
                        <a:rPr b="0" lang="en-US" sz="1400" spc="-1" strike="noStrike">
                          <a:solidFill>
                            <a:srgbClr val="000000"/>
                          </a:solidFill>
                          <a:latin typeface="Times New Roman"/>
                          <a:ea typeface="Times New Roman"/>
                        </a:rPr>
                        <a:t>Cos</a:t>
                      </a:r>
                      <a:r>
                        <a:rPr b="0" lang="tr-TR" sz="1400" spc="-1" strike="noStrike">
                          <a:solidFill>
                            <a:srgbClr val="000000"/>
                          </a:solidFill>
                          <a:latin typeface="Times New Roman"/>
                          <a:ea typeface="Times New Roman"/>
                        </a:rPr>
                        <a:t>, v.b.</a:t>
                      </a:r>
                      <a:endParaRPr b="0" lang="en-US" sz="1400" spc="-1" strike="noStrike">
                        <a:latin typeface="Arial"/>
                      </a:endParaRPr>
                    </a:p>
                  </a:txBody>
                  <a:tcPr anchor="t" marL="59040" marR="59040">
                    <a:lnL w="12240">
                      <a:solidFill>
                        <a:srgbClr val="c0c0c0"/>
                      </a:solidFill>
                    </a:lnL>
                    <a:lnR w="12240">
                      <a:solidFill>
                        <a:srgbClr val="c0c0c0"/>
                      </a:solidFill>
                    </a:lnR>
                    <a:lnT w="12240">
                      <a:solidFill>
                        <a:srgbClr val="c0c0c0"/>
                      </a:solidFill>
                    </a:lnT>
                    <a:lnB w="12240">
                      <a:solidFill>
                        <a:srgbClr val="c0c0c0"/>
                      </a:solidFill>
                    </a:lnB>
                    <a:noFill/>
                  </a:tcPr>
                </a:tc>
              </a:tr>
              <a:tr h="320040">
                <a:tc>
                  <a:txBody>
                    <a:bodyPr lIns="59040" rIns="59040" tIns="0" bIns="0" anchor="t">
                      <a:noAutofit/>
                    </a:bodyPr>
                    <a:p>
                      <a:pPr algn="ctr">
                        <a:lnSpc>
                          <a:spcPct val="150000"/>
                        </a:lnSpc>
                        <a:buNone/>
                      </a:pPr>
                      <a:r>
                        <a:rPr b="0" lang="tr-TR" sz="1400" spc="-1" strike="noStrike">
                          <a:solidFill>
                            <a:srgbClr val="000000"/>
                          </a:solidFill>
                          <a:latin typeface="Times New Roman"/>
                          <a:ea typeface="Times New Roman"/>
                        </a:rPr>
                        <a:t>4</a:t>
                      </a:r>
                      <a:endParaRPr b="0" lang="en-US" sz="1400" spc="-1" strike="noStrike">
                        <a:latin typeface="Arial"/>
                      </a:endParaRPr>
                    </a:p>
                  </a:txBody>
                  <a:tcPr anchor="t" marL="59040" marR="59040">
                    <a:lnL w="12240">
                      <a:solidFill>
                        <a:srgbClr val="c0c0c0"/>
                      </a:solidFill>
                    </a:lnL>
                    <a:lnR w="12240">
                      <a:solidFill>
                        <a:srgbClr val="c0c0c0"/>
                      </a:solidFill>
                    </a:lnR>
                    <a:lnT w="12240">
                      <a:solidFill>
                        <a:srgbClr val="c0c0c0"/>
                      </a:solidFill>
                    </a:lnT>
                    <a:lnB w="12240">
                      <a:solidFill>
                        <a:srgbClr val="c0c0c0"/>
                      </a:solidFill>
                    </a:lnB>
                    <a:solidFill>
                      <a:srgbClr val="edfbdc"/>
                    </a:solidFill>
                  </a:tcPr>
                </a:tc>
                <a:tc>
                  <a:txBody>
                    <a:bodyPr lIns="59040" rIns="59040" tIns="0" bIns="0" anchor="t">
                      <a:noAutofit/>
                    </a:bodyPr>
                    <a:p>
                      <a:pPr algn="just">
                        <a:lnSpc>
                          <a:spcPct val="150000"/>
                        </a:lnSpc>
                        <a:buNone/>
                      </a:pPr>
                      <a:r>
                        <a:rPr b="0" lang="tr-TR" sz="1400" spc="-1" strike="noStrike">
                          <a:solidFill>
                            <a:srgbClr val="000000"/>
                          </a:solidFill>
                          <a:latin typeface="Times New Roman"/>
                          <a:ea typeface="Times New Roman"/>
                        </a:rPr>
                        <a:t>Son artırma/azaltma</a:t>
                      </a:r>
                      <a:endParaRPr b="0" lang="en-US" sz="1400" spc="-1" strike="noStrike">
                        <a:latin typeface="Arial"/>
                      </a:endParaRPr>
                    </a:p>
                  </a:txBody>
                  <a:tcPr anchor="t" marL="59040" marR="59040">
                    <a:lnL w="12240">
                      <a:solidFill>
                        <a:srgbClr val="c0c0c0"/>
                      </a:solidFill>
                    </a:lnL>
                    <a:lnR w="12240">
                      <a:solidFill>
                        <a:srgbClr val="c0c0c0"/>
                      </a:solidFill>
                    </a:lnR>
                    <a:lnT w="12240">
                      <a:solidFill>
                        <a:srgbClr val="c0c0c0"/>
                      </a:solidFill>
                    </a:lnT>
                    <a:lnB w="12240">
                      <a:solidFill>
                        <a:srgbClr val="c0c0c0"/>
                      </a:solidFill>
                    </a:lnB>
                    <a:noFill/>
                  </a:tcPr>
                </a:tc>
                <a:tc>
                  <a:txBody>
                    <a:bodyPr lIns="59040" rIns="59040" tIns="0" bIns="0" anchor="t">
                      <a:noAutofit/>
                    </a:bodyPr>
                    <a:p>
                      <a:pPr algn="ctr">
                        <a:lnSpc>
                          <a:spcPct val="150000"/>
                        </a:lnSpc>
                        <a:buNone/>
                      </a:pPr>
                      <a:r>
                        <a:rPr b="0" lang="tr-TR" sz="1400" spc="-1" strike="noStrike">
                          <a:solidFill>
                            <a:srgbClr val="000000"/>
                          </a:solidFill>
                          <a:latin typeface="Times New Roman"/>
                          <a:ea typeface="Times New Roman"/>
                        </a:rPr>
                        <a:t>&lt;ifade&gt;++, &lt;ifade&gt;--</a:t>
                      </a:r>
                      <a:endParaRPr b="0" lang="en-US" sz="1400" spc="-1" strike="noStrike">
                        <a:latin typeface="Arial"/>
                      </a:endParaRPr>
                    </a:p>
                  </a:txBody>
                  <a:tcPr anchor="t" marL="59040" marR="59040">
                    <a:lnL w="12240">
                      <a:solidFill>
                        <a:srgbClr val="c0c0c0"/>
                      </a:solidFill>
                    </a:lnL>
                    <a:lnR w="12240">
                      <a:solidFill>
                        <a:srgbClr val="c0c0c0"/>
                      </a:solidFill>
                    </a:lnR>
                    <a:lnT w="12240">
                      <a:solidFill>
                        <a:srgbClr val="c0c0c0"/>
                      </a:solidFill>
                    </a:lnT>
                    <a:lnB w="12240">
                      <a:solidFill>
                        <a:srgbClr val="c0c0c0"/>
                      </a:solidFill>
                    </a:lnB>
                    <a:noFill/>
                  </a:tcPr>
                </a:tc>
              </a:tr>
              <a:tr h="320040">
                <a:tc>
                  <a:txBody>
                    <a:bodyPr lIns="59040" rIns="59040" tIns="0" bIns="0" anchor="t">
                      <a:noAutofit/>
                    </a:bodyPr>
                    <a:p>
                      <a:pPr algn="ctr">
                        <a:lnSpc>
                          <a:spcPct val="150000"/>
                        </a:lnSpc>
                        <a:buNone/>
                      </a:pPr>
                      <a:r>
                        <a:rPr b="0" lang="tr-TR" sz="1400" spc="-1" strike="noStrike">
                          <a:solidFill>
                            <a:srgbClr val="000000"/>
                          </a:solidFill>
                          <a:latin typeface="Times New Roman"/>
                          <a:ea typeface="Times New Roman"/>
                        </a:rPr>
                        <a:t>5</a:t>
                      </a:r>
                      <a:endParaRPr b="0" lang="en-US" sz="1400" spc="-1" strike="noStrike">
                        <a:latin typeface="Arial"/>
                      </a:endParaRPr>
                    </a:p>
                  </a:txBody>
                  <a:tcPr anchor="t" marL="59040" marR="59040">
                    <a:lnL w="12240">
                      <a:solidFill>
                        <a:srgbClr val="c0c0c0"/>
                      </a:solidFill>
                    </a:lnL>
                    <a:lnR w="12240">
                      <a:solidFill>
                        <a:srgbClr val="c0c0c0"/>
                      </a:solidFill>
                    </a:lnR>
                    <a:lnT w="12240">
                      <a:solidFill>
                        <a:srgbClr val="c0c0c0"/>
                      </a:solidFill>
                    </a:lnT>
                    <a:lnB w="12240">
                      <a:solidFill>
                        <a:srgbClr val="c0c0c0"/>
                      </a:solidFill>
                    </a:lnB>
                    <a:solidFill>
                      <a:srgbClr val="edfbdc"/>
                    </a:solidFill>
                  </a:tcPr>
                </a:tc>
                <a:tc>
                  <a:txBody>
                    <a:bodyPr lIns="59040" rIns="59040" tIns="0" bIns="0" anchor="t">
                      <a:noAutofit/>
                    </a:bodyPr>
                    <a:p>
                      <a:pPr algn="just">
                        <a:lnSpc>
                          <a:spcPct val="150000"/>
                        </a:lnSpc>
                        <a:buNone/>
                      </a:pPr>
                      <a:r>
                        <a:rPr b="0" lang="tr-TR" sz="1400" spc="-1" strike="noStrike">
                          <a:solidFill>
                            <a:srgbClr val="000000"/>
                          </a:solidFill>
                          <a:latin typeface="Times New Roman"/>
                          <a:ea typeface="Times New Roman"/>
                        </a:rPr>
                        <a:t>Ön Artırma/Azaltma</a:t>
                      </a:r>
                      <a:endParaRPr b="0" lang="en-US" sz="1400" spc="-1" strike="noStrike">
                        <a:latin typeface="Arial"/>
                      </a:endParaRPr>
                    </a:p>
                  </a:txBody>
                  <a:tcPr anchor="t" marL="59040" marR="59040">
                    <a:lnL w="12240">
                      <a:solidFill>
                        <a:srgbClr val="c0c0c0"/>
                      </a:solidFill>
                    </a:lnL>
                    <a:lnR w="12240">
                      <a:solidFill>
                        <a:srgbClr val="c0c0c0"/>
                      </a:solidFill>
                    </a:lnR>
                    <a:lnT w="12240">
                      <a:solidFill>
                        <a:srgbClr val="c0c0c0"/>
                      </a:solidFill>
                    </a:lnT>
                    <a:lnB w="12240">
                      <a:solidFill>
                        <a:srgbClr val="c0c0c0"/>
                      </a:solidFill>
                    </a:lnB>
                    <a:noFill/>
                  </a:tcPr>
                </a:tc>
                <a:tc>
                  <a:txBody>
                    <a:bodyPr lIns="59040" rIns="59040" tIns="0" bIns="0" anchor="t">
                      <a:noAutofit/>
                    </a:bodyPr>
                    <a:p>
                      <a:pPr algn="ctr">
                        <a:lnSpc>
                          <a:spcPct val="150000"/>
                        </a:lnSpc>
                        <a:buNone/>
                      </a:pPr>
                      <a:r>
                        <a:rPr b="0" lang="tr-TR" sz="1400" spc="-1" strike="noStrike">
                          <a:solidFill>
                            <a:srgbClr val="000000"/>
                          </a:solidFill>
                          <a:latin typeface="Times New Roman"/>
                          <a:ea typeface="Times New Roman"/>
                        </a:rPr>
                        <a:t>++&lt;ifade&gt;, -- &lt;ifade&gt;, !&lt;ifade&gt;</a:t>
                      </a:r>
                      <a:endParaRPr b="0" lang="en-US" sz="1400" spc="-1" strike="noStrike">
                        <a:latin typeface="Arial"/>
                      </a:endParaRPr>
                    </a:p>
                  </a:txBody>
                  <a:tcPr anchor="t" marL="59040" marR="59040">
                    <a:lnL w="12240">
                      <a:solidFill>
                        <a:srgbClr val="c0c0c0"/>
                      </a:solidFill>
                    </a:lnL>
                    <a:lnR w="12240">
                      <a:solidFill>
                        <a:srgbClr val="c0c0c0"/>
                      </a:solidFill>
                    </a:lnR>
                    <a:lnT w="12240">
                      <a:solidFill>
                        <a:srgbClr val="c0c0c0"/>
                      </a:solidFill>
                    </a:lnT>
                    <a:lnB w="12240">
                      <a:solidFill>
                        <a:srgbClr val="c0c0c0"/>
                      </a:solidFill>
                    </a:lnB>
                    <a:noFill/>
                  </a:tcPr>
                </a:tc>
              </a:tr>
              <a:tr h="320040">
                <a:tc>
                  <a:txBody>
                    <a:bodyPr lIns="59040" rIns="59040" tIns="0" bIns="0" anchor="t">
                      <a:noAutofit/>
                    </a:bodyPr>
                    <a:p>
                      <a:pPr algn="ctr">
                        <a:lnSpc>
                          <a:spcPct val="150000"/>
                        </a:lnSpc>
                        <a:buNone/>
                      </a:pPr>
                      <a:r>
                        <a:rPr b="0" lang="tr-TR" sz="1400" spc="-1" strike="noStrike">
                          <a:solidFill>
                            <a:srgbClr val="000000"/>
                          </a:solidFill>
                          <a:latin typeface="Times New Roman"/>
                          <a:ea typeface="Times New Roman"/>
                        </a:rPr>
                        <a:t>6</a:t>
                      </a:r>
                      <a:endParaRPr b="0" lang="en-US" sz="1400" spc="-1" strike="noStrike">
                        <a:latin typeface="Arial"/>
                      </a:endParaRPr>
                    </a:p>
                  </a:txBody>
                  <a:tcPr anchor="t" marL="59040" marR="59040">
                    <a:lnL w="12240">
                      <a:solidFill>
                        <a:srgbClr val="c0c0c0"/>
                      </a:solidFill>
                    </a:lnL>
                    <a:lnR w="12240">
                      <a:solidFill>
                        <a:srgbClr val="c0c0c0"/>
                      </a:solidFill>
                    </a:lnR>
                    <a:lnT w="12240">
                      <a:solidFill>
                        <a:srgbClr val="c0c0c0"/>
                      </a:solidFill>
                    </a:lnT>
                    <a:lnB w="12240">
                      <a:solidFill>
                        <a:srgbClr val="c0c0c0"/>
                      </a:solidFill>
                    </a:lnB>
                    <a:solidFill>
                      <a:srgbClr val="edfbdc"/>
                    </a:solidFill>
                  </a:tcPr>
                </a:tc>
                <a:tc>
                  <a:txBody>
                    <a:bodyPr lIns="59040" rIns="59040" tIns="0" bIns="0" anchor="t">
                      <a:noAutofit/>
                    </a:bodyPr>
                    <a:p>
                      <a:pPr algn="just">
                        <a:lnSpc>
                          <a:spcPct val="150000"/>
                        </a:lnSpc>
                        <a:buNone/>
                      </a:pPr>
                      <a:r>
                        <a:rPr b="0" lang="tr-TR" sz="1400" spc="-1" strike="noStrike">
                          <a:solidFill>
                            <a:srgbClr val="000000"/>
                          </a:solidFill>
                          <a:latin typeface="Times New Roman"/>
                          <a:ea typeface="Times New Roman"/>
                        </a:rPr>
                        <a:t>Çarpma, Bölme veya Kalan</a:t>
                      </a:r>
                      <a:endParaRPr b="0" lang="en-US" sz="1400" spc="-1" strike="noStrike">
                        <a:latin typeface="Arial"/>
                      </a:endParaRPr>
                    </a:p>
                  </a:txBody>
                  <a:tcPr anchor="t" marL="59040" marR="59040">
                    <a:lnL w="12240">
                      <a:solidFill>
                        <a:srgbClr val="c0c0c0"/>
                      </a:solidFill>
                    </a:lnL>
                    <a:lnR w="12240">
                      <a:solidFill>
                        <a:srgbClr val="c0c0c0"/>
                      </a:solidFill>
                    </a:lnR>
                    <a:lnT w="12240">
                      <a:solidFill>
                        <a:srgbClr val="c0c0c0"/>
                      </a:solidFill>
                    </a:lnT>
                    <a:lnB w="12240">
                      <a:solidFill>
                        <a:srgbClr val="c0c0c0"/>
                      </a:solidFill>
                    </a:lnB>
                    <a:noFill/>
                  </a:tcPr>
                </a:tc>
                <a:tc>
                  <a:txBody>
                    <a:bodyPr lIns="59040" rIns="59040" tIns="0" bIns="0" anchor="t">
                      <a:noAutofit/>
                    </a:bodyPr>
                    <a:p>
                      <a:pPr algn="ctr">
                        <a:lnSpc>
                          <a:spcPct val="150000"/>
                        </a:lnSpc>
                        <a:buNone/>
                      </a:pPr>
                      <a:r>
                        <a:rPr b="0" lang="tr-TR" sz="1400" spc="-1" strike="noStrike">
                          <a:solidFill>
                            <a:srgbClr val="000000"/>
                          </a:solidFill>
                          <a:latin typeface="Times New Roman"/>
                          <a:ea typeface="Times New Roman"/>
                        </a:rPr>
                        <a:t>*, /, %</a:t>
                      </a:r>
                      <a:endParaRPr b="0" lang="en-US" sz="1400" spc="-1" strike="noStrike">
                        <a:latin typeface="Arial"/>
                      </a:endParaRPr>
                    </a:p>
                  </a:txBody>
                  <a:tcPr anchor="t" marL="59040" marR="59040">
                    <a:lnL w="12240">
                      <a:solidFill>
                        <a:srgbClr val="c0c0c0"/>
                      </a:solidFill>
                    </a:lnL>
                    <a:lnR w="12240">
                      <a:solidFill>
                        <a:srgbClr val="c0c0c0"/>
                      </a:solidFill>
                    </a:lnR>
                    <a:lnT w="12240">
                      <a:solidFill>
                        <a:srgbClr val="c0c0c0"/>
                      </a:solidFill>
                    </a:lnT>
                    <a:lnB w="12240">
                      <a:solidFill>
                        <a:srgbClr val="c0c0c0"/>
                      </a:solidFill>
                    </a:lnB>
                    <a:noFill/>
                  </a:tcPr>
                </a:tc>
              </a:tr>
              <a:tr h="320040">
                <a:tc>
                  <a:txBody>
                    <a:bodyPr lIns="59040" rIns="59040" tIns="0" bIns="0" anchor="t">
                      <a:noAutofit/>
                    </a:bodyPr>
                    <a:p>
                      <a:pPr algn="ctr">
                        <a:lnSpc>
                          <a:spcPct val="150000"/>
                        </a:lnSpc>
                        <a:buNone/>
                      </a:pPr>
                      <a:r>
                        <a:rPr b="0" lang="tr-TR" sz="1400" spc="-1" strike="noStrike">
                          <a:solidFill>
                            <a:srgbClr val="000000"/>
                          </a:solidFill>
                          <a:latin typeface="Times New Roman"/>
                          <a:ea typeface="Times New Roman"/>
                        </a:rPr>
                        <a:t>7</a:t>
                      </a:r>
                      <a:endParaRPr b="0" lang="en-US" sz="1400" spc="-1" strike="noStrike">
                        <a:latin typeface="Arial"/>
                      </a:endParaRPr>
                    </a:p>
                  </a:txBody>
                  <a:tcPr anchor="t" marL="59040" marR="59040">
                    <a:lnL w="12240">
                      <a:solidFill>
                        <a:srgbClr val="c0c0c0"/>
                      </a:solidFill>
                    </a:lnL>
                    <a:lnR w="12240">
                      <a:solidFill>
                        <a:srgbClr val="c0c0c0"/>
                      </a:solidFill>
                    </a:lnR>
                    <a:lnT w="12240">
                      <a:solidFill>
                        <a:srgbClr val="c0c0c0"/>
                      </a:solidFill>
                    </a:lnT>
                    <a:lnB w="12240">
                      <a:solidFill>
                        <a:srgbClr val="c0c0c0"/>
                      </a:solidFill>
                    </a:lnB>
                    <a:solidFill>
                      <a:srgbClr val="edfbdc"/>
                    </a:solidFill>
                  </a:tcPr>
                </a:tc>
                <a:tc>
                  <a:txBody>
                    <a:bodyPr lIns="59040" rIns="59040" tIns="0" bIns="0" anchor="t">
                      <a:noAutofit/>
                    </a:bodyPr>
                    <a:p>
                      <a:pPr algn="just">
                        <a:lnSpc>
                          <a:spcPct val="150000"/>
                        </a:lnSpc>
                        <a:buNone/>
                      </a:pPr>
                      <a:r>
                        <a:rPr b="0" lang="tr-TR" sz="1400" spc="-1" strike="noStrike">
                          <a:solidFill>
                            <a:srgbClr val="000000"/>
                          </a:solidFill>
                          <a:latin typeface="Times New Roman"/>
                          <a:ea typeface="Times New Roman"/>
                        </a:rPr>
                        <a:t>Toplama veya Çıkarma</a:t>
                      </a:r>
                      <a:endParaRPr b="0" lang="en-US" sz="1400" spc="-1" strike="noStrike">
                        <a:latin typeface="Arial"/>
                      </a:endParaRPr>
                    </a:p>
                  </a:txBody>
                  <a:tcPr anchor="t" marL="59040" marR="59040">
                    <a:lnL w="12240">
                      <a:solidFill>
                        <a:srgbClr val="c0c0c0"/>
                      </a:solidFill>
                    </a:lnL>
                    <a:lnR w="12240">
                      <a:solidFill>
                        <a:srgbClr val="c0c0c0"/>
                      </a:solidFill>
                    </a:lnR>
                    <a:lnT w="12240">
                      <a:solidFill>
                        <a:srgbClr val="c0c0c0"/>
                      </a:solidFill>
                    </a:lnT>
                    <a:lnB w="12240">
                      <a:solidFill>
                        <a:srgbClr val="c0c0c0"/>
                      </a:solidFill>
                    </a:lnB>
                    <a:noFill/>
                  </a:tcPr>
                </a:tc>
                <a:tc>
                  <a:txBody>
                    <a:bodyPr lIns="59040" rIns="59040" tIns="0" bIns="0" anchor="t">
                      <a:noAutofit/>
                    </a:bodyPr>
                    <a:p>
                      <a:pPr algn="ctr">
                        <a:lnSpc>
                          <a:spcPct val="150000"/>
                        </a:lnSpc>
                        <a:buNone/>
                      </a:pPr>
                      <a:r>
                        <a:rPr b="0" lang="tr-TR" sz="1400" spc="-1" strike="noStrike">
                          <a:solidFill>
                            <a:srgbClr val="000000"/>
                          </a:solidFill>
                          <a:latin typeface="Times New Roman"/>
                          <a:ea typeface="Times New Roman"/>
                        </a:rPr>
                        <a:t>+ veya -</a:t>
                      </a:r>
                      <a:endParaRPr b="0" lang="en-US" sz="1400" spc="-1" strike="noStrike">
                        <a:latin typeface="Arial"/>
                      </a:endParaRPr>
                    </a:p>
                  </a:txBody>
                  <a:tcPr anchor="t" marL="59040" marR="59040">
                    <a:lnL w="12240">
                      <a:solidFill>
                        <a:srgbClr val="c0c0c0"/>
                      </a:solidFill>
                    </a:lnL>
                    <a:lnR w="12240">
                      <a:solidFill>
                        <a:srgbClr val="c0c0c0"/>
                      </a:solidFill>
                    </a:lnR>
                    <a:lnT w="12240">
                      <a:solidFill>
                        <a:srgbClr val="c0c0c0"/>
                      </a:solidFill>
                    </a:lnT>
                    <a:lnB w="12240">
                      <a:solidFill>
                        <a:srgbClr val="c0c0c0"/>
                      </a:solidFill>
                    </a:lnB>
                    <a:noFill/>
                  </a:tcPr>
                </a:tc>
              </a:tr>
              <a:tr h="320040">
                <a:tc>
                  <a:txBody>
                    <a:bodyPr lIns="59040" rIns="59040" tIns="0" bIns="0" anchor="t">
                      <a:noAutofit/>
                    </a:bodyPr>
                    <a:p>
                      <a:pPr algn="ctr">
                        <a:lnSpc>
                          <a:spcPct val="150000"/>
                        </a:lnSpc>
                        <a:buNone/>
                      </a:pPr>
                      <a:r>
                        <a:rPr b="0" lang="tr-TR" sz="1400" spc="-1" strike="noStrike">
                          <a:solidFill>
                            <a:srgbClr val="000000"/>
                          </a:solidFill>
                          <a:latin typeface="Times New Roman"/>
                          <a:ea typeface="Times New Roman"/>
                        </a:rPr>
                        <a:t>8</a:t>
                      </a:r>
                      <a:endParaRPr b="0" lang="en-US" sz="1400" spc="-1" strike="noStrike">
                        <a:latin typeface="Arial"/>
                      </a:endParaRPr>
                    </a:p>
                  </a:txBody>
                  <a:tcPr anchor="t" marL="59040" marR="59040">
                    <a:lnL w="12240">
                      <a:solidFill>
                        <a:srgbClr val="c0c0c0"/>
                      </a:solidFill>
                    </a:lnL>
                    <a:lnR w="12240">
                      <a:solidFill>
                        <a:srgbClr val="c0c0c0"/>
                      </a:solidFill>
                    </a:lnR>
                    <a:lnT w="12240">
                      <a:solidFill>
                        <a:srgbClr val="c0c0c0"/>
                      </a:solidFill>
                    </a:lnT>
                    <a:lnB w="12240">
                      <a:solidFill>
                        <a:srgbClr val="c0c0c0"/>
                      </a:solidFill>
                    </a:lnB>
                    <a:solidFill>
                      <a:srgbClr val="edfbdc"/>
                    </a:solidFill>
                  </a:tcPr>
                </a:tc>
                <a:tc>
                  <a:txBody>
                    <a:bodyPr lIns="59040" rIns="59040" tIns="0" bIns="0" anchor="t">
                      <a:noAutofit/>
                    </a:bodyPr>
                    <a:p>
                      <a:pPr algn="just">
                        <a:lnSpc>
                          <a:spcPct val="150000"/>
                        </a:lnSpc>
                        <a:buNone/>
                      </a:pPr>
                      <a:r>
                        <a:rPr b="0" lang="tr-TR" sz="1400" spc="-1" strike="noStrike">
                          <a:solidFill>
                            <a:srgbClr val="000000"/>
                          </a:solidFill>
                          <a:latin typeface="Times New Roman"/>
                          <a:ea typeface="Times New Roman"/>
                        </a:rPr>
                        <a:t>Kaydırma</a:t>
                      </a:r>
                      <a:endParaRPr b="0" lang="en-US" sz="1400" spc="-1" strike="noStrike">
                        <a:latin typeface="Arial"/>
                      </a:endParaRPr>
                    </a:p>
                  </a:txBody>
                  <a:tcPr anchor="t" marL="59040" marR="59040">
                    <a:lnL w="12240">
                      <a:solidFill>
                        <a:srgbClr val="c0c0c0"/>
                      </a:solidFill>
                    </a:lnL>
                    <a:lnR w="12240">
                      <a:solidFill>
                        <a:srgbClr val="c0c0c0"/>
                      </a:solidFill>
                    </a:lnR>
                    <a:lnT w="12240">
                      <a:solidFill>
                        <a:srgbClr val="c0c0c0"/>
                      </a:solidFill>
                    </a:lnT>
                    <a:lnB w="12240">
                      <a:solidFill>
                        <a:srgbClr val="c0c0c0"/>
                      </a:solidFill>
                    </a:lnB>
                    <a:noFill/>
                  </a:tcPr>
                </a:tc>
                <a:tc>
                  <a:txBody>
                    <a:bodyPr lIns="59040" rIns="59040" tIns="0" bIns="0" anchor="t">
                      <a:noAutofit/>
                    </a:bodyPr>
                    <a:p>
                      <a:pPr algn="ctr">
                        <a:lnSpc>
                          <a:spcPct val="150000"/>
                        </a:lnSpc>
                        <a:buNone/>
                      </a:pPr>
                      <a:r>
                        <a:rPr b="0" lang="tr-TR" sz="1400" spc="-1" strike="noStrike">
                          <a:solidFill>
                            <a:srgbClr val="000000"/>
                          </a:solidFill>
                          <a:latin typeface="Times New Roman"/>
                          <a:ea typeface="Times New Roman"/>
                        </a:rPr>
                        <a:t>&lt;&lt; veya &gt;&gt;, &gt;&gt;&gt;</a:t>
                      </a:r>
                      <a:endParaRPr b="0" lang="en-US" sz="1400" spc="-1" strike="noStrike">
                        <a:latin typeface="Arial"/>
                      </a:endParaRPr>
                    </a:p>
                  </a:txBody>
                  <a:tcPr anchor="t" marL="59040" marR="59040">
                    <a:lnL w="12240">
                      <a:solidFill>
                        <a:srgbClr val="c0c0c0"/>
                      </a:solidFill>
                    </a:lnL>
                    <a:lnR w="12240">
                      <a:solidFill>
                        <a:srgbClr val="c0c0c0"/>
                      </a:solidFill>
                    </a:lnR>
                    <a:lnT w="12240">
                      <a:solidFill>
                        <a:srgbClr val="c0c0c0"/>
                      </a:solidFill>
                    </a:lnT>
                    <a:lnB w="12240">
                      <a:solidFill>
                        <a:srgbClr val="c0c0c0"/>
                      </a:solidFill>
                    </a:lnB>
                    <a:noFill/>
                  </a:tcPr>
                </a:tc>
              </a:tr>
              <a:tr h="320040">
                <a:tc>
                  <a:txBody>
                    <a:bodyPr lIns="59040" rIns="59040" tIns="0" bIns="0" anchor="t">
                      <a:noAutofit/>
                    </a:bodyPr>
                    <a:p>
                      <a:pPr algn="ctr">
                        <a:lnSpc>
                          <a:spcPct val="150000"/>
                        </a:lnSpc>
                        <a:buNone/>
                      </a:pPr>
                      <a:r>
                        <a:rPr b="0" lang="tr-TR" sz="1400" spc="-1" strike="noStrike">
                          <a:solidFill>
                            <a:srgbClr val="000000"/>
                          </a:solidFill>
                          <a:latin typeface="Times New Roman"/>
                          <a:ea typeface="Times New Roman"/>
                        </a:rPr>
                        <a:t>9</a:t>
                      </a:r>
                      <a:endParaRPr b="0" lang="en-US" sz="1400" spc="-1" strike="noStrike">
                        <a:latin typeface="Arial"/>
                      </a:endParaRPr>
                    </a:p>
                  </a:txBody>
                  <a:tcPr anchor="t" marL="59040" marR="59040">
                    <a:lnL w="12240">
                      <a:solidFill>
                        <a:srgbClr val="c0c0c0"/>
                      </a:solidFill>
                    </a:lnL>
                    <a:lnR w="12240">
                      <a:solidFill>
                        <a:srgbClr val="c0c0c0"/>
                      </a:solidFill>
                    </a:lnR>
                    <a:lnT w="12240">
                      <a:solidFill>
                        <a:srgbClr val="c0c0c0"/>
                      </a:solidFill>
                    </a:lnT>
                    <a:lnB w="12240">
                      <a:solidFill>
                        <a:srgbClr val="c0c0c0"/>
                      </a:solidFill>
                    </a:lnB>
                    <a:solidFill>
                      <a:srgbClr val="edfbdc"/>
                    </a:solidFill>
                  </a:tcPr>
                </a:tc>
                <a:tc>
                  <a:txBody>
                    <a:bodyPr lIns="59040" rIns="59040" tIns="0" bIns="0" anchor="t">
                      <a:noAutofit/>
                    </a:bodyPr>
                    <a:p>
                      <a:pPr algn="just">
                        <a:lnSpc>
                          <a:spcPct val="150000"/>
                        </a:lnSpc>
                        <a:buNone/>
                      </a:pPr>
                      <a:r>
                        <a:rPr b="0" lang="tr-TR" sz="1400" spc="-1" strike="noStrike">
                          <a:solidFill>
                            <a:srgbClr val="000000"/>
                          </a:solidFill>
                          <a:latin typeface="Times New Roman"/>
                          <a:ea typeface="Times New Roman"/>
                        </a:rPr>
                        <a:t>Karşılaştırma</a:t>
                      </a:r>
                      <a:endParaRPr b="0" lang="en-US" sz="1400" spc="-1" strike="noStrike">
                        <a:latin typeface="Arial"/>
                      </a:endParaRPr>
                    </a:p>
                  </a:txBody>
                  <a:tcPr anchor="t" marL="59040" marR="59040">
                    <a:lnL w="12240">
                      <a:solidFill>
                        <a:srgbClr val="c0c0c0"/>
                      </a:solidFill>
                    </a:lnL>
                    <a:lnR w="12240">
                      <a:solidFill>
                        <a:srgbClr val="c0c0c0"/>
                      </a:solidFill>
                    </a:lnR>
                    <a:lnT w="12240">
                      <a:solidFill>
                        <a:srgbClr val="c0c0c0"/>
                      </a:solidFill>
                    </a:lnT>
                    <a:lnB w="12240">
                      <a:solidFill>
                        <a:srgbClr val="c0c0c0"/>
                      </a:solidFill>
                    </a:lnB>
                    <a:noFill/>
                  </a:tcPr>
                </a:tc>
                <a:tc>
                  <a:txBody>
                    <a:bodyPr lIns="59040" rIns="59040" tIns="0" bIns="0" anchor="t">
                      <a:noAutofit/>
                    </a:bodyPr>
                    <a:p>
                      <a:pPr algn="ctr">
                        <a:lnSpc>
                          <a:spcPct val="150000"/>
                        </a:lnSpc>
                        <a:buNone/>
                      </a:pPr>
                      <a:r>
                        <a:rPr b="0" lang="tr-TR" sz="1400" spc="-1" strike="noStrike">
                          <a:solidFill>
                            <a:srgbClr val="000000"/>
                          </a:solidFill>
                          <a:latin typeface="Times New Roman"/>
                          <a:ea typeface="Times New Roman"/>
                        </a:rPr>
                        <a:t>&lt;,&lt;=,&gt;,&gt;=, ==, !=</a:t>
                      </a:r>
                      <a:endParaRPr b="0" lang="en-US" sz="1400" spc="-1" strike="noStrike">
                        <a:latin typeface="Arial"/>
                      </a:endParaRPr>
                    </a:p>
                  </a:txBody>
                  <a:tcPr anchor="t" marL="59040" marR="59040">
                    <a:lnL w="12240">
                      <a:solidFill>
                        <a:srgbClr val="c0c0c0"/>
                      </a:solidFill>
                    </a:lnL>
                    <a:lnR w="12240">
                      <a:solidFill>
                        <a:srgbClr val="c0c0c0"/>
                      </a:solidFill>
                    </a:lnR>
                    <a:lnT w="12240">
                      <a:solidFill>
                        <a:srgbClr val="c0c0c0"/>
                      </a:solidFill>
                    </a:lnT>
                    <a:lnB w="12240">
                      <a:solidFill>
                        <a:srgbClr val="c0c0c0"/>
                      </a:solidFill>
                    </a:lnB>
                    <a:noFill/>
                  </a:tcPr>
                </a:tc>
              </a:tr>
              <a:tr h="320040">
                <a:tc>
                  <a:txBody>
                    <a:bodyPr lIns="59040" rIns="59040" tIns="0" bIns="0" anchor="t">
                      <a:noAutofit/>
                    </a:bodyPr>
                    <a:p>
                      <a:pPr algn="ctr">
                        <a:lnSpc>
                          <a:spcPct val="150000"/>
                        </a:lnSpc>
                        <a:buNone/>
                      </a:pPr>
                      <a:r>
                        <a:rPr b="0" lang="tr-TR" sz="1400" spc="-1" strike="noStrike">
                          <a:solidFill>
                            <a:srgbClr val="000000"/>
                          </a:solidFill>
                          <a:latin typeface="Times New Roman"/>
                          <a:ea typeface="Times New Roman"/>
                        </a:rPr>
                        <a:t>10</a:t>
                      </a:r>
                      <a:endParaRPr b="0" lang="en-US" sz="1400" spc="-1" strike="noStrike">
                        <a:latin typeface="Arial"/>
                      </a:endParaRPr>
                    </a:p>
                  </a:txBody>
                  <a:tcPr anchor="t" marL="59040" marR="59040">
                    <a:lnL w="12240">
                      <a:solidFill>
                        <a:srgbClr val="c0c0c0"/>
                      </a:solidFill>
                    </a:lnL>
                    <a:lnR w="12240">
                      <a:solidFill>
                        <a:srgbClr val="c0c0c0"/>
                      </a:solidFill>
                    </a:lnR>
                    <a:lnT w="12240">
                      <a:solidFill>
                        <a:srgbClr val="c0c0c0"/>
                      </a:solidFill>
                    </a:lnT>
                    <a:lnB w="12240">
                      <a:solidFill>
                        <a:srgbClr val="c0c0c0"/>
                      </a:solidFill>
                    </a:lnB>
                    <a:solidFill>
                      <a:srgbClr val="edfbdc"/>
                    </a:solidFill>
                  </a:tcPr>
                </a:tc>
                <a:tc>
                  <a:txBody>
                    <a:bodyPr lIns="59040" rIns="59040" tIns="0" bIns="0" anchor="t">
                      <a:noAutofit/>
                    </a:bodyPr>
                    <a:p>
                      <a:pPr algn="just">
                        <a:lnSpc>
                          <a:spcPct val="150000"/>
                        </a:lnSpc>
                        <a:buNone/>
                      </a:pPr>
                      <a:r>
                        <a:rPr b="0" lang="tr-TR" sz="1400" spc="-1" strike="noStrike">
                          <a:solidFill>
                            <a:srgbClr val="000000"/>
                          </a:solidFill>
                          <a:latin typeface="Times New Roman"/>
                          <a:ea typeface="Times New Roman"/>
                        </a:rPr>
                        <a:t>Bit düzeyinde AND, XOR, OR</a:t>
                      </a:r>
                      <a:endParaRPr b="0" lang="en-US" sz="1400" spc="-1" strike="noStrike">
                        <a:latin typeface="Arial"/>
                      </a:endParaRPr>
                    </a:p>
                  </a:txBody>
                  <a:tcPr anchor="t" marL="59040" marR="59040">
                    <a:lnL w="12240">
                      <a:solidFill>
                        <a:srgbClr val="c0c0c0"/>
                      </a:solidFill>
                    </a:lnL>
                    <a:lnR w="12240">
                      <a:solidFill>
                        <a:srgbClr val="c0c0c0"/>
                      </a:solidFill>
                    </a:lnR>
                    <a:lnT w="12240">
                      <a:solidFill>
                        <a:srgbClr val="c0c0c0"/>
                      </a:solidFill>
                    </a:lnT>
                    <a:lnB w="12240">
                      <a:solidFill>
                        <a:srgbClr val="c0c0c0"/>
                      </a:solidFill>
                    </a:lnB>
                    <a:noFill/>
                  </a:tcPr>
                </a:tc>
                <a:tc>
                  <a:txBody>
                    <a:bodyPr lIns="59040" rIns="59040" tIns="0" bIns="0" anchor="t">
                      <a:noAutofit/>
                    </a:bodyPr>
                    <a:p>
                      <a:pPr algn="ctr">
                        <a:lnSpc>
                          <a:spcPct val="150000"/>
                        </a:lnSpc>
                        <a:buNone/>
                      </a:pPr>
                      <a:r>
                        <a:rPr b="0" lang="tr-TR" sz="1400" spc="-1" strike="noStrike">
                          <a:solidFill>
                            <a:srgbClr val="000000"/>
                          </a:solidFill>
                          <a:latin typeface="Times New Roman"/>
                          <a:ea typeface="Times New Roman"/>
                        </a:rPr>
                        <a:t>&amp;, ^, | </a:t>
                      </a:r>
                      <a:endParaRPr b="0" lang="en-US" sz="1400" spc="-1" strike="noStrike">
                        <a:latin typeface="Arial"/>
                      </a:endParaRPr>
                    </a:p>
                  </a:txBody>
                  <a:tcPr anchor="t" marL="59040" marR="59040">
                    <a:lnL w="12240">
                      <a:solidFill>
                        <a:srgbClr val="c0c0c0"/>
                      </a:solidFill>
                    </a:lnL>
                    <a:lnR w="12240">
                      <a:solidFill>
                        <a:srgbClr val="c0c0c0"/>
                      </a:solidFill>
                    </a:lnR>
                    <a:lnT w="12240">
                      <a:solidFill>
                        <a:srgbClr val="c0c0c0"/>
                      </a:solidFill>
                    </a:lnT>
                    <a:lnB w="12240">
                      <a:solidFill>
                        <a:srgbClr val="c0c0c0"/>
                      </a:solidFill>
                    </a:lnB>
                    <a:noFill/>
                  </a:tcPr>
                </a:tc>
              </a:tr>
              <a:tr h="320040">
                <a:tc>
                  <a:txBody>
                    <a:bodyPr lIns="59040" rIns="59040" tIns="0" bIns="0" anchor="t">
                      <a:noAutofit/>
                    </a:bodyPr>
                    <a:p>
                      <a:pPr algn="ctr">
                        <a:lnSpc>
                          <a:spcPct val="150000"/>
                        </a:lnSpc>
                        <a:buNone/>
                      </a:pPr>
                      <a:r>
                        <a:rPr b="0" lang="tr-TR" sz="1400" spc="-1" strike="noStrike">
                          <a:solidFill>
                            <a:srgbClr val="000000"/>
                          </a:solidFill>
                          <a:latin typeface="Times New Roman"/>
                          <a:ea typeface="Times New Roman"/>
                        </a:rPr>
                        <a:t>11</a:t>
                      </a:r>
                      <a:endParaRPr b="0" lang="en-US" sz="1400" spc="-1" strike="noStrike">
                        <a:latin typeface="Arial"/>
                      </a:endParaRPr>
                    </a:p>
                  </a:txBody>
                  <a:tcPr anchor="t" marL="59040" marR="59040">
                    <a:lnL w="12240">
                      <a:solidFill>
                        <a:srgbClr val="c0c0c0"/>
                      </a:solidFill>
                    </a:lnL>
                    <a:lnR w="12240">
                      <a:solidFill>
                        <a:srgbClr val="c0c0c0"/>
                      </a:solidFill>
                    </a:lnR>
                    <a:lnT w="12240">
                      <a:solidFill>
                        <a:srgbClr val="c0c0c0"/>
                      </a:solidFill>
                    </a:lnT>
                    <a:lnB w="12240">
                      <a:solidFill>
                        <a:srgbClr val="c0c0c0"/>
                      </a:solidFill>
                    </a:lnB>
                    <a:solidFill>
                      <a:srgbClr val="edfbdc"/>
                    </a:solidFill>
                  </a:tcPr>
                </a:tc>
                <a:tc>
                  <a:txBody>
                    <a:bodyPr lIns="59040" rIns="59040" tIns="0" bIns="0" anchor="t">
                      <a:noAutofit/>
                    </a:bodyPr>
                    <a:p>
                      <a:pPr algn="just">
                        <a:lnSpc>
                          <a:spcPct val="150000"/>
                        </a:lnSpc>
                        <a:buNone/>
                      </a:pPr>
                      <a:r>
                        <a:rPr b="0" lang="tr-TR" sz="1400" spc="-1" strike="noStrike">
                          <a:solidFill>
                            <a:srgbClr val="000000"/>
                          </a:solidFill>
                          <a:latin typeface="Times New Roman"/>
                          <a:ea typeface="Times New Roman"/>
                        </a:rPr>
                        <a:t>Mantıksal AND, OR</a:t>
                      </a:r>
                      <a:endParaRPr b="0" lang="en-US" sz="1400" spc="-1" strike="noStrike">
                        <a:latin typeface="Arial"/>
                      </a:endParaRPr>
                    </a:p>
                  </a:txBody>
                  <a:tcPr anchor="t" marL="59040" marR="59040">
                    <a:lnL w="12240">
                      <a:solidFill>
                        <a:srgbClr val="c0c0c0"/>
                      </a:solidFill>
                    </a:lnL>
                    <a:lnR w="12240">
                      <a:solidFill>
                        <a:srgbClr val="c0c0c0"/>
                      </a:solidFill>
                    </a:lnR>
                    <a:lnT w="12240">
                      <a:solidFill>
                        <a:srgbClr val="c0c0c0"/>
                      </a:solidFill>
                    </a:lnT>
                    <a:lnB w="12240">
                      <a:solidFill>
                        <a:srgbClr val="c0c0c0"/>
                      </a:solidFill>
                    </a:lnB>
                    <a:noFill/>
                  </a:tcPr>
                </a:tc>
                <a:tc>
                  <a:txBody>
                    <a:bodyPr lIns="59040" rIns="59040" tIns="0" bIns="0" anchor="t">
                      <a:noAutofit/>
                    </a:bodyPr>
                    <a:p>
                      <a:pPr algn="ctr">
                        <a:lnSpc>
                          <a:spcPct val="150000"/>
                        </a:lnSpc>
                        <a:buNone/>
                      </a:pPr>
                      <a:r>
                        <a:rPr b="0" lang="tr-TR" sz="1400" spc="-1" strike="noStrike">
                          <a:solidFill>
                            <a:srgbClr val="000000"/>
                          </a:solidFill>
                          <a:latin typeface="Times New Roman"/>
                          <a:ea typeface="Times New Roman"/>
                        </a:rPr>
                        <a:t>&amp;&amp;, ||</a:t>
                      </a:r>
                      <a:endParaRPr b="0" lang="en-US" sz="1400" spc="-1" strike="noStrike">
                        <a:latin typeface="Arial"/>
                      </a:endParaRPr>
                    </a:p>
                  </a:txBody>
                  <a:tcPr anchor="t" marL="59040" marR="59040">
                    <a:lnL w="12240">
                      <a:solidFill>
                        <a:srgbClr val="c0c0c0"/>
                      </a:solidFill>
                    </a:lnL>
                    <a:lnR w="12240">
                      <a:solidFill>
                        <a:srgbClr val="c0c0c0"/>
                      </a:solidFill>
                    </a:lnR>
                    <a:lnT w="12240">
                      <a:solidFill>
                        <a:srgbClr val="c0c0c0"/>
                      </a:solidFill>
                    </a:lnT>
                    <a:lnB w="12240">
                      <a:solidFill>
                        <a:srgbClr val="c0c0c0"/>
                      </a:solidFill>
                    </a:lnB>
                    <a:noFill/>
                  </a:tcPr>
                </a:tc>
              </a:tr>
              <a:tr h="320040">
                <a:tc>
                  <a:txBody>
                    <a:bodyPr lIns="59040" rIns="59040" tIns="0" bIns="0" anchor="t">
                      <a:noAutofit/>
                    </a:bodyPr>
                    <a:p>
                      <a:pPr algn="ctr">
                        <a:lnSpc>
                          <a:spcPct val="150000"/>
                        </a:lnSpc>
                        <a:buNone/>
                      </a:pPr>
                      <a:r>
                        <a:rPr b="0" lang="tr-TR" sz="1400" spc="-1" strike="noStrike">
                          <a:solidFill>
                            <a:srgbClr val="000000"/>
                          </a:solidFill>
                          <a:latin typeface="Times New Roman"/>
                          <a:ea typeface="Times New Roman"/>
                        </a:rPr>
                        <a:t>12</a:t>
                      </a:r>
                      <a:endParaRPr b="0" lang="en-US" sz="1400" spc="-1" strike="noStrike">
                        <a:latin typeface="Arial"/>
                      </a:endParaRPr>
                    </a:p>
                  </a:txBody>
                  <a:tcPr anchor="t" marL="59040" marR="59040">
                    <a:lnL w="12240">
                      <a:solidFill>
                        <a:srgbClr val="c0c0c0"/>
                      </a:solidFill>
                    </a:lnL>
                    <a:lnR w="12240">
                      <a:solidFill>
                        <a:srgbClr val="c0c0c0"/>
                      </a:solidFill>
                    </a:lnR>
                    <a:lnT w="12240">
                      <a:solidFill>
                        <a:srgbClr val="c0c0c0"/>
                      </a:solidFill>
                    </a:lnT>
                    <a:lnB w="12240">
                      <a:solidFill>
                        <a:srgbClr val="c0c0c0"/>
                      </a:solidFill>
                    </a:lnB>
                    <a:solidFill>
                      <a:srgbClr val="edfbdc"/>
                    </a:solidFill>
                  </a:tcPr>
                </a:tc>
                <a:tc>
                  <a:txBody>
                    <a:bodyPr lIns="59040" rIns="59040" tIns="0" bIns="0" anchor="t">
                      <a:noAutofit/>
                    </a:bodyPr>
                    <a:p>
                      <a:pPr algn="just">
                        <a:lnSpc>
                          <a:spcPct val="150000"/>
                        </a:lnSpc>
                        <a:buNone/>
                      </a:pPr>
                      <a:r>
                        <a:rPr b="0" lang="tr-TR" sz="1400" spc="-1" strike="noStrike">
                          <a:solidFill>
                            <a:srgbClr val="000000"/>
                          </a:solidFill>
                          <a:latin typeface="Times New Roman"/>
                          <a:ea typeface="Times New Roman"/>
                        </a:rPr>
                        <a:t>Atama</a:t>
                      </a:r>
                      <a:endParaRPr b="0" lang="en-US" sz="1400" spc="-1" strike="noStrike">
                        <a:latin typeface="Arial"/>
                      </a:endParaRPr>
                    </a:p>
                  </a:txBody>
                  <a:tcPr anchor="t" marL="59040" marR="59040">
                    <a:lnL w="12240">
                      <a:solidFill>
                        <a:srgbClr val="c0c0c0"/>
                      </a:solidFill>
                    </a:lnL>
                    <a:lnR w="12240">
                      <a:solidFill>
                        <a:srgbClr val="c0c0c0"/>
                      </a:solidFill>
                    </a:lnR>
                    <a:lnT w="12240">
                      <a:solidFill>
                        <a:srgbClr val="c0c0c0"/>
                      </a:solidFill>
                    </a:lnT>
                    <a:lnB w="12240">
                      <a:solidFill>
                        <a:srgbClr val="c0c0c0"/>
                      </a:solidFill>
                    </a:lnB>
                    <a:noFill/>
                  </a:tcPr>
                </a:tc>
                <a:tc>
                  <a:txBody>
                    <a:bodyPr lIns="59040" rIns="59040" tIns="0" bIns="0" anchor="t">
                      <a:noAutofit/>
                    </a:bodyPr>
                    <a:p>
                      <a:pPr algn="ctr">
                        <a:lnSpc>
                          <a:spcPct val="150000"/>
                        </a:lnSpc>
                        <a:buNone/>
                      </a:pPr>
                      <a:r>
                        <a:rPr b="0" lang="tr-TR" sz="1400" spc="-1" strike="noStrike">
                          <a:solidFill>
                            <a:srgbClr val="000000"/>
                          </a:solidFill>
                          <a:latin typeface="Times New Roman"/>
                          <a:ea typeface="Times New Roman"/>
                        </a:rPr>
                        <a:t>=,+=,-=,*=,/=, %=</a:t>
                      </a:r>
                      <a:endParaRPr b="0" lang="en-US" sz="1400" spc="-1" strike="noStrike">
                        <a:latin typeface="Arial"/>
                      </a:endParaRPr>
                    </a:p>
                  </a:txBody>
                  <a:tcPr anchor="t" marL="59040" marR="59040">
                    <a:lnL w="12240">
                      <a:solidFill>
                        <a:srgbClr val="c0c0c0"/>
                      </a:solidFill>
                    </a:lnL>
                    <a:lnR w="12240">
                      <a:solidFill>
                        <a:srgbClr val="c0c0c0"/>
                      </a:solidFill>
                    </a:lnR>
                    <a:lnT w="12240">
                      <a:solidFill>
                        <a:srgbClr val="c0c0c0"/>
                      </a:solidFill>
                    </a:lnT>
                    <a:lnB w="12240">
                      <a:solidFill>
                        <a:srgbClr val="c0c0c0"/>
                      </a:solidFill>
                    </a:lnB>
                    <a:noFill/>
                  </a:tcPr>
                </a:tc>
              </a:tr>
              <a:tr h="320040">
                <a:tc>
                  <a:txBody>
                    <a:bodyPr lIns="59040" rIns="59040" tIns="0" bIns="0" anchor="t">
                      <a:noAutofit/>
                    </a:bodyPr>
                    <a:p>
                      <a:pPr algn="ctr">
                        <a:lnSpc>
                          <a:spcPct val="150000"/>
                        </a:lnSpc>
                        <a:buNone/>
                      </a:pPr>
                      <a:r>
                        <a:rPr b="0" lang="tr-TR" sz="1400" spc="-1" strike="noStrike">
                          <a:solidFill>
                            <a:srgbClr val="000000"/>
                          </a:solidFill>
                          <a:latin typeface="Times New Roman"/>
                          <a:ea typeface="Times New Roman"/>
                        </a:rPr>
                        <a:t>13</a:t>
                      </a:r>
                      <a:endParaRPr b="0" lang="en-US" sz="1400" spc="-1" strike="noStrike">
                        <a:latin typeface="Arial"/>
                      </a:endParaRPr>
                    </a:p>
                  </a:txBody>
                  <a:tcPr anchor="t" marL="59040" marR="59040">
                    <a:lnL w="12240">
                      <a:solidFill>
                        <a:srgbClr val="c0c0c0"/>
                      </a:solidFill>
                    </a:lnL>
                    <a:lnR w="12240">
                      <a:solidFill>
                        <a:srgbClr val="c0c0c0"/>
                      </a:solidFill>
                    </a:lnR>
                    <a:lnT w="12240">
                      <a:solidFill>
                        <a:srgbClr val="c0c0c0"/>
                      </a:solidFill>
                    </a:lnT>
                    <a:lnB w="12240">
                      <a:solidFill>
                        <a:srgbClr val="c0c0c0"/>
                      </a:solidFill>
                    </a:lnB>
                    <a:solidFill>
                      <a:srgbClr val="edfbdc"/>
                    </a:solidFill>
                  </a:tcPr>
                </a:tc>
                <a:tc>
                  <a:txBody>
                    <a:bodyPr lIns="59040" rIns="59040" tIns="0" bIns="0" anchor="t">
                      <a:noAutofit/>
                    </a:bodyPr>
                    <a:p>
                      <a:pPr algn="just">
                        <a:lnSpc>
                          <a:spcPct val="150000"/>
                        </a:lnSpc>
                        <a:buNone/>
                      </a:pPr>
                      <a:r>
                        <a:rPr b="0" lang="tr-TR" sz="1400" spc="-1" strike="noStrike">
                          <a:solidFill>
                            <a:srgbClr val="000000"/>
                          </a:solidFill>
                          <a:latin typeface="Times New Roman"/>
                          <a:ea typeface="Times New Roman"/>
                        </a:rPr>
                        <a:t>Bitsel Atama </a:t>
                      </a:r>
                      <a:endParaRPr b="0" lang="en-US" sz="1400" spc="-1" strike="noStrike">
                        <a:latin typeface="Arial"/>
                      </a:endParaRPr>
                    </a:p>
                  </a:txBody>
                  <a:tcPr anchor="t" marL="59040" marR="59040">
                    <a:lnL w="12240">
                      <a:solidFill>
                        <a:srgbClr val="c0c0c0"/>
                      </a:solidFill>
                    </a:lnL>
                    <a:lnR w="12240">
                      <a:solidFill>
                        <a:srgbClr val="c0c0c0"/>
                      </a:solidFill>
                    </a:lnR>
                    <a:lnT w="12240">
                      <a:solidFill>
                        <a:srgbClr val="c0c0c0"/>
                      </a:solidFill>
                    </a:lnT>
                    <a:lnB w="12240">
                      <a:solidFill>
                        <a:srgbClr val="c0c0c0"/>
                      </a:solidFill>
                    </a:lnB>
                    <a:noFill/>
                  </a:tcPr>
                </a:tc>
                <a:tc>
                  <a:txBody>
                    <a:bodyPr lIns="59040" rIns="59040" tIns="0" bIns="0" anchor="t">
                      <a:noAutofit/>
                    </a:bodyPr>
                    <a:p>
                      <a:pPr algn="ctr">
                        <a:lnSpc>
                          <a:spcPct val="150000"/>
                        </a:lnSpc>
                        <a:buNone/>
                      </a:pPr>
                      <a:r>
                        <a:rPr b="0" lang="tr-TR" sz="1400" spc="-1" strike="noStrike">
                          <a:solidFill>
                            <a:srgbClr val="000000"/>
                          </a:solidFill>
                          <a:latin typeface="Times New Roman"/>
                          <a:ea typeface="Times New Roman"/>
                        </a:rPr>
                        <a:t>&gt;&gt;= ,    &lt;&lt;=,     &gt;&gt;&gt;=</a:t>
                      </a:r>
                      <a:endParaRPr b="0" lang="en-US" sz="1400" spc="-1" strike="noStrike">
                        <a:latin typeface="Arial"/>
                      </a:endParaRPr>
                    </a:p>
                  </a:txBody>
                  <a:tcPr anchor="t" marL="59040" marR="59040">
                    <a:lnL w="12240">
                      <a:solidFill>
                        <a:srgbClr val="c0c0c0"/>
                      </a:solidFill>
                    </a:lnL>
                    <a:lnR w="12240">
                      <a:solidFill>
                        <a:srgbClr val="c0c0c0"/>
                      </a:solidFill>
                    </a:lnR>
                    <a:lnT w="12240">
                      <a:solidFill>
                        <a:srgbClr val="c0c0c0"/>
                      </a:solidFill>
                    </a:lnT>
                    <a:lnB w="12240">
                      <a:solidFill>
                        <a:srgbClr val="c0c0c0"/>
                      </a:solidFill>
                    </a:lnB>
                    <a:noFill/>
                  </a:tcPr>
                </a:tc>
              </a:tr>
              <a:tr h="320040">
                <a:tc>
                  <a:txBody>
                    <a:bodyPr lIns="59040" rIns="59040" tIns="0" bIns="0" anchor="t">
                      <a:noAutofit/>
                    </a:bodyPr>
                    <a:p>
                      <a:pPr algn="ctr">
                        <a:lnSpc>
                          <a:spcPct val="150000"/>
                        </a:lnSpc>
                        <a:buNone/>
                      </a:pPr>
                      <a:r>
                        <a:rPr b="0" lang="tr-TR" sz="1400" spc="-1" strike="noStrike">
                          <a:solidFill>
                            <a:srgbClr val="000000"/>
                          </a:solidFill>
                          <a:latin typeface="Times New Roman"/>
                          <a:ea typeface="Times New Roman"/>
                        </a:rPr>
                        <a:t>14</a:t>
                      </a:r>
                      <a:endParaRPr b="0" lang="en-US" sz="1400" spc="-1" strike="noStrike">
                        <a:latin typeface="Arial"/>
                      </a:endParaRPr>
                    </a:p>
                  </a:txBody>
                  <a:tcPr anchor="t" marL="59040" marR="59040">
                    <a:lnL w="12240">
                      <a:solidFill>
                        <a:srgbClr val="c0c0c0"/>
                      </a:solidFill>
                    </a:lnL>
                    <a:lnR w="12240">
                      <a:solidFill>
                        <a:srgbClr val="c0c0c0"/>
                      </a:solidFill>
                    </a:lnR>
                    <a:lnT w="12240">
                      <a:solidFill>
                        <a:srgbClr val="c0c0c0"/>
                      </a:solidFill>
                    </a:lnT>
                    <a:lnB w="12240">
                      <a:solidFill>
                        <a:srgbClr val="c0c0c0"/>
                      </a:solidFill>
                    </a:lnB>
                    <a:solidFill>
                      <a:srgbClr val="edfbdc"/>
                    </a:solidFill>
                  </a:tcPr>
                </a:tc>
                <a:tc>
                  <a:txBody>
                    <a:bodyPr lIns="59040" rIns="59040" tIns="0" bIns="0" anchor="t">
                      <a:noAutofit/>
                    </a:bodyPr>
                    <a:p>
                      <a:pPr algn="just">
                        <a:lnSpc>
                          <a:spcPct val="150000"/>
                        </a:lnSpc>
                        <a:buNone/>
                      </a:pPr>
                      <a:r>
                        <a:rPr b="0" lang="tr-TR" sz="1400" spc="-1" strike="noStrike">
                          <a:solidFill>
                            <a:srgbClr val="000000"/>
                          </a:solidFill>
                          <a:latin typeface="Times New Roman"/>
                          <a:ea typeface="Times New Roman"/>
                        </a:rPr>
                        <a:t>Boolean atama</a:t>
                      </a:r>
                      <a:endParaRPr b="0" lang="en-US" sz="1400" spc="-1" strike="noStrike">
                        <a:latin typeface="Arial"/>
                      </a:endParaRPr>
                    </a:p>
                  </a:txBody>
                  <a:tcPr anchor="t" marL="59040" marR="59040">
                    <a:lnL w="12240">
                      <a:solidFill>
                        <a:srgbClr val="c0c0c0"/>
                      </a:solidFill>
                    </a:lnL>
                    <a:lnR w="12240">
                      <a:solidFill>
                        <a:srgbClr val="c0c0c0"/>
                      </a:solidFill>
                    </a:lnR>
                    <a:lnT w="12240">
                      <a:solidFill>
                        <a:srgbClr val="c0c0c0"/>
                      </a:solidFill>
                    </a:lnT>
                    <a:lnB w="12240">
                      <a:solidFill>
                        <a:srgbClr val="c0c0c0"/>
                      </a:solidFill>
                    </a:lnB>
                    <a:noFill/>
                  </a:tcPr>
                </a:tc>
                <a:tc>
                  <a:txBody>
                    <a:bodyPr lIns="59040" rIns="59040" tIns="0" bIns="0" anchor="t">
                      <a:noAutofit/>
                    </a:bodyPr>
                    <a:p>
                      <a:pPr algn="ctr">
                        <a:lnSpc>
                          <a:spcPct val="150000"/>
                        </a:lnSpc>
                        <a:buNone/>
                      </a:pPr>
                      <a:r>
                        <a:rPr b="0" lang="tr-TR" sz="1400" spc="-1" strike="noStrike">
                          <a:solidFill>
                            <a:srgbClr val="000000"/>
                          </a:solidFill>
                          <a:latin typeface="Times New Roman"/>
                          <a:ea typeface="Times New Roman"/>
                        </a:rPr>
                        <a:t>&amp;=, ^= ,|=</a:t>
                      </a:r>
                      <a:endParaRPr b="0" lang="en-US" sz="1400" spc="-1" strike="noStrike">
                        <a:latin typeface="Arial"/>
                      </a:endParaRPr>
                    </a:p>
                  </a:txBody>
                  <a:tcPr anchor="t" marL="59040" marR="59040">
                    <a:lnL w="12240">
                      <a:solidFill>
                        <a:srgbClr val="c0c0c0"/>
                      </a:solidFill>
                    </a:lnL>
                    <a:lnR w="12240">
                      <a:solidFill>
                        <a:srgbClr val="c0c0c0"/>
                      </a:solidFill>
                    </a:lnR>
                    <a:lnT w="12240">
                      <a:solidFill>
                        <a:srgbClr val="c0c0c0"/>
                      </a:solidFill>
                    </a:lnT>
                    <a:lnB w="12240">
                      <a:solidFill>
                        <a:srgbClr val="c0c0c0"/>
                      </a:solidFill>
                    </a:lnB>
                    <a:noFill/>
                  </a:tcPr>
                </a:tc>
              </a:tr>
            </a:tbl>
          </a:graphicData>
        </a:graphic>
      </p:graphicFrame>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420" name="Grup 11"/>
          <p:cNvGrpSpPr/>
          <p:nvPr/>
        </p:nvGrpSpPr>
        <p:grpSpPr>
          <a:xfrm>
            <a:off x="0" y="-2880"/>
            <a:ext cx="9143640" cy="695520"/>
            <a:chOff x="0" y="-2880"/>
            <a:chExt cx="9143640" cy="695520"/>
          </a:xfrm>
        </p:grpSpPr>
        <p:sp>
          <p:nvSpPr>
            <p:cNvPr id="421" name="Başlık 1"/>
            <p:cNvSpPr/>
            <p:nvPr/>
          </p:nvSpPr>
          <p:spPr>
            <a:xfrm>
              <a:off x="0" y="237960"/>
              <a:ext cx="9143640" cy="454680"/>
            </a:xfrm>
            <a:prstGeom prst="rect">
              <a:avLst/>
            </a:prstGeom>
            <a:solidFill>
              <a:schemeClr val="tx2">
                <a:lumMod val="75000"/>
              </a:schemeClr>
            </a:solidFill>
            <a:ln w="0">
              <a:noFill/>
            </a:ln>
          </p:spPr>
          <p:style>
            <a:lnRef idx="0"/>
            <a:fillRef idx="0"/>
            <a:effectRef idx="0"/>
            <a:fontRef idx="minor"/>
          </p:style>
          <p:txBody>
            <a:bodyPr anchor="ctr">
              <a:normAutofit fontScale="73000"/>
            </a:bodyPr>
            <a:p>
              <a:pPr algn="ctr">
                <a:lnSpc>
                  <a:spcPct val="100000"/>
                </a:lnSpc>
                <a:buNone/>
              </a:pPr>
              <a:r>
                <a:rPr b="1" lang="tr-TR" sz="3200" spc="49" strike="noStrike">
                  <a:solidFill>
                    <a:srgbClr val="fbfcfd">
                      <a:alpha val="95000"/>
                    </a:srgbClr>
                  </a:solidFill>
                  <a:latin typeface="Trebuchet MS"/>
                </a:rPr>
                <a:t>Matematiksel Operatörlerin Öncelik Sıralaması </a:t>
              </a:r>
              <a:endParaRPr b="0" lang="en-US" sz="3200" spc="-1" strike="noStrike">
                <a:latin typeface="Arial"/>
              </a:endParaRPr>
            </a:p>
          </p:txBody>
        </p:sp>
        <p:grpSp>
          <p:nvGrpSpPr>
            <p:cNvPr id="422" name="Grup 13"/>
            <p:cNvGrpSpPr/>
            <p:nvPr/>
          </p:nvGrpSpPr>
          <p:grpSpPr>
            <a:xfrm>
              <a:off x="0" y="-360"/>
              <a:ext cx="9143640" cy="235800"/>
              <a:chOff x="0" y="-360"/>
              <a:chExt cx="9143640" cy="235800"/>
            </a:xfrm>
          </p:grpSpPr>
          <p:sp>
            <p:nvSpPr>
              <p:cNvPr id="423" name="Dikdörtgen 15"/>
              <p:cNvSpPr/>
              <p:nvPr/>
            </p:nvSpPr>
            <p:spPr>
              <a:xfrm>
                <a:off x="0" y="-360"/>
                <a:ext cx="9143640" cy="235800"/>
              </a:xfrm>
              <a:prstGeom prst="rect">
                <a:avLst/>
              </a:prstGeom>
              <a:solidFill>
                <a:srgbClr val="92d050"/>
              </a:solidFill>
              <a:ln w="25400">
                <a:noFill/>
              </a:ln>
            </p:spPr>
            <p:style>
              <a:lnRef idx="0"/>
              <a:fillRef idx="0"/>
              <a:effectRef idx="0"/>
              <a:fontRef idx="minor"/>
            </p:style>
          </p:sp>
          <p:grpSp>
            <p:nvGrpSpPr>
              <p:cNvPr id="424" name="Group 9"/>
              <p:cNvGrpSpPr/>
              <p:nvPr/>
            </p:nvGrpSpPr>
            <p:grpSpPr>
              <a:xfrm>
                <a:off x="24840" y="8640"/>
                <a:ext cx="933840" cy="199800"/>
                <a:chOff x="24840" y="8640"/>
                <a:chExt cx="933840" cy="199800"/>
              </a:xfrm>
            </p:grpSpPr>
            <p:sp>
              <p:nvSpPr>
                <p:cNvPr id="425" name="AutoShape 8"/>
                <p:cNvSpPr/>
                <p:nvPr/>
              </p:nvSpPr>
              <p:spPr>
                <a:xfrm>
                  <a:off x="600480" y="8640"/>
                  <a:ext cx="358200" cy="186480"/>
                </a:xfrm>
                <a:prstGeom prst="rect">
                  <a:avLst/>
                </a:prstGeom>
                <a:noFill/>
                <a:ln w="0">
                  <a:noFill/>
                </a:ln>
              </p:spPr>
              <p:style>
                <a:lnRef idx="0"/>
                <a:fillRef idx="0"/>
                <a:effectRef idx="0"/>
                <a:fontRef idx="minor"/>
              </p:style>
            </p:sp>
            <p:sp>
              <p:nvSpPr>
                <p:cNvPr id="426" name="Freeform 10"/>
                <p:cNvSpPr/>
                <p:nvPr/>
              </p:nvSpPr>
              <p:spPr>
                <a:xfrm>
                  <a:off x="24840" y="26640"/>
                  <a:ext cx="356040" cy="181800"/>
                </a:xfrm>
                <a:custGeom>
                  <a:avLst/>
                  <a:gdLst/>
                  <a:ahLst/>
                  <a:rect l="l" t="t"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rgbClr val="ffffff"/>
                </a:solidFill>
                <a:ln w="0">
                  <a:noFill/>
                </a:ln>
              </p:spPr>
              <p:style>
                <a:lnRef idx="0"/>
                <a:fillRef idx="0"/>
                <a:effectRef idx="0"/>
                <a:fontRef idx="minor"/>
              </p:style>
            </p:sp>
          </p:grpSp>
        </p:grpSp>
        <p:sp>
          <p:nvSpPr>
            <p:cNvPr id="427" name="Metin kutusu 14"/>
            <p:cNvSpPr/>
            <p:nvPr/>
          </p:nvSpPr>
          <p:spPr>
            <a:xfrm>
              <a:off x="380880" y="-2880"/>
              <a:ext cx="7695720" cy="302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tr-TR" sz="1400" spc="-1" strike="noStrike">
                  <a:solidFill>
                    <a:srgbClr val="ffffff"/>
                  </a:solidFill>
                  <a:latin typeface="Times New Roman"/>
                </a:rPr>
                <a:t>Matematiksel Operatörlerin öncelik sırasını öğreneceksiniz</a:t>
              </a:r>
              <a:endParaRPr b="0" lang="en-US" sz="1400" spc="-1" strike="noStrike">
                <a:latin typeface="Arial"/>
              </a:endParaRPr>
            </a:p>
          </p:txBody>
        </p:sp>
      </p:grpSp>
      <p:sp>
        <p:nvSpPr>
          <p:cNvPr id="428" name="Dikdörtgen 2"/>
          <p:cNvSpPr/>
          <p:nvPr/>
        </p:nvSpPr>
        <p:spPr>
          <a:xfrm>
            <a:off x="93240" y="692640"/>
            <a:ext cx="8856720" cy="13093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tr-TR" sz="2000" spc="-1" strike="noStrike">
                <a:solidFill>
                  <a:srgbClr val="ff0000"/>
                </a:solidFill>
                <a:latin typeface="Trebuchet MS"/>
              </a:rPr>
              <a:t>Örnek 6:</a:t>
            </a:r>
            <a:endParaRPr b="0" lang="en-US" sz="2000" spc="-1" strike="noStrike">
              <a:latin typeface="Arial"/>
            </a:endParaRPr>
          </a:p>
          <a:p>
            <a:pPr>
              <a:lnSpc>
                <a:spcPct val="100000"/>
              </a:lnSpc>
              <a:buNone/>
            </a:pPr>
            <a:endParaRPr b="0" lang="en-US" sz="2000" spc="-1" strike="noStrike">
              <a:latin typeface="Arial"/>
            </a:endParaRPr>
          </a:p>
          <a:p>
            <a:pPr>
              <a:lnSpc>
                <a:spcPct val="100000"/>
              </a:lnSpc>
              <a:buNone/>
            </a:pPr>
            <a:r>
              <a:rPr b="0" lang="tr-TR" sz="2000" spc="-1" strike="noStrike">
                <a:solidFill>
                  <a:srgbClr val="000000"/>
                </a:solidFill>
                <a:latin typeface="Trebuchet MS"/>
              </a:rPr>
              <a:t>Şeklindeki matematiksel ifadenin bilgisayar ortamındaki kodlanması ve işlem sonucu aşağıdaki şekilde olur.  </a:t>
            </a:r>
            <a:endParaRPr b="0" lang="en-US" sz="2000" spc="-1" strike="noStrike">
              <a:latin typeface="Arial"/>
            </a:endParaRPr>
          </a:p>
        </p:txBody>
      </p:sp>
      <p:pic>
        <p:nvPicPr>
          <p:cNvPr id="429" name="Resim 19" descr="resim2_16"/>
          <p:cNvPicPr/>
          <p:nvPr/>
        </p:nvPicPr>
        <p:blipFill>
          <a:blip r:embed="rId1"/>
          <a:stretch/>
        </p:blipFill>
        <p:spPr>
          <a:xfrm>
            <a:off x="1331640" y="764640"/>
            <a:ext cx="1367640" cy="575640"/>
          </a:xfrm>
          <a:prstGeom prst="rect">
            <a:avLst/>
          </a:prstGeom>
          <a:ln w="0">
            <a:noFill/>
          </a:ln>
        </p:spPr>
      </p:pic>
      <p:pic>
        <p:nvPicPr>
          <p:cNvPr id="430" name="Picture 2" descr=""/>
          <p:cNvPicPr/>
          <p:nvPr/>
        </p:nvPicPr>
        <p:blipFill>
          <a:blip r:embed="rId2"/>
          <a:stretch/>
        </p:blipFill>
        <p:spPr>
          <a:xfrm>
            <a:off x="1475640" y="2205000"/>
            <a:ext cx="5239080" cy="3434400"/>
          </a:xfrm>
          <a:prstGeom prst="rect">
            <a:avLst/>
          </a:prstGeom>
          <a:ln w="0">
            <a:noFill/>
          </a:ln>
        </p:spPr>
      </p:pic>
      <p:sp>
        <p:nvSpPr>
          <p:cNvPr id="431" name="Dikdörtgen 3"/>
          <p:cNvSpPr/>
          <p:nvPr/>
        </p:nvSpPr>
        <p:spPr>
          <a:xfrm>
            <a:off x="119520" y="5949360"/>
            <a:ext cx="8617320" cy="5763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i="1" lang="tr-TR" sz="1600" spc="-1" strike="noStrike">
                <a:solidFill>
                  <a:srgbClr val="000000"/>
                </a:solidFill>
                <a:latin typeface="Trebuchet MS"/>
              </a:rPr>
              <a:t>NOT:  Aynı öncelikteki işlemlerin uygulanmasının soldan sağa doğru yapıldığına dikkat ediniz.</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2" name="Dikdörtgen 4"/>
          <p:cNvSpPr/>
          <p:nvPr/>
        </p:nvSpPr>
        <p:spPr>
          <a:xfrm>
            <a:off x="495360" y="1124640"/>
            <a:ext cx="8181000" cy="3816000"/>
          </a:xfrm>
          <a:prstGeom prst="rect">
            <a:avLst/>
          </a:prstGeom>
          <a:solidFill>
            <a:srgbClr val="ffffff"/>
          </a:solidFill>
          <a:ln>
            <a:solidFill>
              <a:srgbClr val="ffffff">
                <a:lumMod val="65000"/>
              </a:srgbClr>
            </a:solidFill>
            <a:round/>
          </a:ln>
        </p:spPr>
        <p:style>
          <a:lnRef idx="2">
            <a:schemeClr val="accent1"/>
          </a:lnRef>
          <a:fillRef idx="1">
            <a:schemeClr val="lt1"/>
          </a:fillRef>
          <a:effectRef idx="0">
            <a:schemeClr val="accent1"/>
          </a:effectRef>
          <a:fontRef idx="minor"/>
        </p:style>
      </p:sp>
      <p:sp>
        <p:nvSpPr>
          <p:cNvPr id="433" name="PlaceHolder 1"/>
          <p:cNvSpPr>
            <a:spLocks noGrp="1"/>
          </p:cNvSpPr>
          <p:nvPr>
            <p:ph type="title"/>
          </p:nvPr>
        </p:nvSpPr>
        <p:spPr>
          <a:xfrm>
            <a:off x="457200" y="457200"/>
            <a:ext cx="8229240" cy="533160"/>
          </a:xfrm>
          <a:prstGeom prst="rect">
            <a:avLst/>
          </a:prstGeom>
          <a:solidFill>
            <a:srgbClr val="191d34"/>
          </a:solidFill>
          <a:ln w="0">
            <a:noFill/>
          </a:ln>
        </p:spPr>
        <p:txBody>
          <a:bodyPr anchor="t">
            <a:normAutofit fontScale="90000"/>
          </a:bodyPr>
          <a:p>
            <a:pPr>
              <a:lnSpc>
                <a:spcPct val="100000"/>
              </a:lnSpc>
              <a:buNone/>
              <a:tabLst>
                <a:tab algn="l" pos="0"/>
              </a:tabLst>
            </a:pPr>
            <a:r>
              <a:rPr b="1" lang="tr-TR" sz="3200" spc="49" strike="noStrike">
                <a:solidFill>
                  <a:srgbClr val="fbfcfd">
                    <a:alpha val="95000"/>
                  </a:srgbClr>
                </a:solidFill>
                <a:latin typeface="Trebuchet MS"/>
              </a:rPr>
              <a:t>Konunun Özeti</a:t>
            </a:r>
            <a:endParaRPr b="0" lang="tr-TR" sz="3200" spc="-1" strike="noStrike">
              <a:solidFill>
                <a:srgbClr val="000000"/>
              </a:solidFill>
              <a:latin typeface="Trebuchet MS"/>
            </a:endParaRPr>
          </a:p>
        </p:txBody>
      </p:sp>
      <p:sp>
        <p:nvSpPr>
          <p:cNvPr id="434" name="Metin kutusu 6"/>
          <p:cNvSpPr/>
          <p:nvPr/>
        </p:nvSpPr>
        <p:spPr>
          <a:xfrm>
            <a:off x="467640" y="1268640"/>
            <a:ext cx="8208720" cy="144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tr-TR" sz="1800" spc="-1" strike="noStrike">
                <a:solidFill>
                  <a:srgbClr val="000000"/>
                </a:solidFill>
                <a:latin typeface="Times New Roman"/>
              </a:rPr>
              <a:t>Operatörler:</a:t>
            </a:r>
            <a:endParaRPr b="0" lang="en-US" sz="1800" spc="-1" strike="noStrike">
              <a:latin typeface="Arial"/>
            </a:endParaRPr>
          </a:p>
          <a:p>
            <a:pPr algn="just">
              <a:lnSpc>
                <a:spcPct val="100000"/>
              </a:lnSpc>
              <a:buNone/>
            </a:pPr>
            <a:r>
              <a:rPr b="0" lang="tr-TR" sz="1200" spc="-1" strike="noStrike">
                <a:solidFill>
                  <a:srgbClr val="000000"/>
                </a:solidFill>
                <a:latin typeface="Trebuchet MS"/>
              </a:rPr>
              <a:t>İşlem yapmamızı sağlayan işaretlere </a:t>
            </a:r>
            <a:r>
              <a:rPr b="1" lang="tr-TR" sz="1200" spc="-1" strike="noStrike">
                <a:solidFill>
                  <a:srgbClr val="000000"/>
                </a:solidFill>
                <a:latin typeface="Trebuchet MS"/>
              </a:rPr>
              <a:t>operatör (işleç)</a:t>
            </a:r>
            <a:r>
              <a:rPr b="0" lang="tr-TR" sz="1200" spc="-1" strike="noStrike">
                <a:solidFill>
                  <a:srgbClr val="000000"/>
                </a:solidFill>
                <a:latin typeface="Trebuchet MS"/>
              </a:rPr>
              <a:t> adı verilir. Genellikle, </a:t>
            </a:r>
            <a:r>
              <a:rPr b="1" lang="tr-TR" sz="1200" spc="-1" strike="noStrike">
                <a:solidFill>
                  <a:srgbClr val="000000"/>
                </a:solidFill>
                <a:latin typeface="Trebuchet MS"/>
              </a:rPr>
              <a:t>aritmetiksel </a:t>
            </a:r>
            <a:r>
              <a:rPr b="0" lang="tr-TR" sz="1200" spc="-1" strike="noStrike">
                <a:solidFill>
                  <a:srgbClr val="000000"/>
                </a:solidFill>
                <a:latin typeface="Trebuchet MS"/>
              </a:rPr>
              <a:t>{ +, -, *, /, gibi }, </a:t>
            </a:r>
            <a:r>
              <a:rPr b="1" lang="tr-TR" sz="1200" spc="-1" strike="noStrike">
                <a:solidFill>
                  <a:srgbClr val="000000"/>
                </a:solidFill>
                <a:latin typeface="Trebuchet MS"/>
              </a:rPr>
              <a:t>mantıksal</a:t>
            </a:r>
            <a:r>
              <a:rPr b="0" lang="tr-TR" sz="1200" spc="-1" strike="noStrike">
                <a:solidFill>
                  <a:srgbClr val="000000"/>
                </a:solidFill>
                <a:latin typeface="Trebuchet MS"/>
              </a:rPr>
              <a:t> { ve, veya, değil, gibi} ve </a:t>
            </a:r>
            <a:r>
              <a:rPr b="1" lang="tr-TR" sz="1200" spc="-1" strike="noStrike">
                <a:solidFill>
                  <a:srgbClr val="000000"/>
                </a:solidFill>
                <a:latin typeface="Trebuchet MS"/>
              </a:rPr>
              <a:t>karşılaştırma </a:t>
            </a:r>
            <a:r>
              <a:rPr b="0" lang="tr-TR" sz="1200" spc="-1" strike="noStrike">
                <a:solidFill>
                  <a:srgbClr val="000000"/>
                </a:solidFill>
                <a:latin typeface="Trebuchet MS"/>
              </a:rPr>
              <a:t>{ &lt; , &gt; , =, gibi }operatörleri isimleri altında sınıflandırılırlar ve her programlama dilinde farklı şekillerde gösterilebilirler. </a:t>
            </a:r>
            <a:endParaRPr b="0" lang="en-US" sz="1200" spc="-1" strike="noStrike">
              <a:latin typeface="Arial"/>
            </a:endParaRPr>
          </a:p>
          <a:p>
            <a:pPr algn="just">
              <a:lnSpc>
                <a:spcPct val="100000"/>
              </a:lnSpc>
              <a:buNone/>
            </a:pPr>
            <a:r>
              <a:rPr b="0" lang="tr-TR" sz="1200" spc="-1" strike="noStrike">
                <a:solidFill>
                  <a:srgbClr val="000000"/>
                </a:solidFill>
                <a:latin typeface="Trebuchet MS"/>
              </a:rPr>
              <a:t>Ayrıca bu genel sınıflandırmaya ek olarak artırma ve azaltma operatörleri, aritmetiksel atama operatörleri ve bitsel operatörler başlıkları altında Java dilinde kullanılan diğer operatörleri de inceledik.</a:t>
            </a:r>
            <a:endParaRPr b="0" lang="en-US" sz="1200" spc="-1" strike="noStrike">
              <a:latin typeface="Arial"/>
            </a:endParaRPr>
          </a:p>
          <a:p>
            <a:pPr>
              <a:lnSpc>
                <a:spcPct val="100000"/>
              </a:lnSpc>
              <a:buNone/>
            </a:pPr>
            <a:endParaRPr b="0" lang="en-US" sz="1100" spc="-1" strike="noStrike">
              <a:latin typeface="Arial"/>
            </a:endParaRPr>
          </a:p>
        </p:txBody>
      </p:sp>
      <p:pic>
        <p:nvPicPr>
          <p:cNvPr id="435" name="Picture 11" descr="C:\Users\zparlak\AppData\Local\Microsoft\Windows\Temporary Internet Files\Content.IE5\HLOP0HWJ\MC900198125[1].wmf"/>
          <p:cNvPicPr/>
          <p:nvPr/>
        </p:nvPicPr>
        <p:blipFill>
          <a:blip r:embed="rId1"/>
          <a:stretch/>
        </p:blipFill>
        <p:spPr>
          <a:xfrm>
            <a:off x="6948360" y="4431240"/>
            <a:ext cx="2052360" cy="2328120"/>
          </a:xfrm>
          <a:prstGeom prst="rect">
            <a:avLst/>
          </a:prstGeom>
          <a:ln w="0">
            <a:noFill/>
          </a:ln>
        </p:spPr>
      </p:pic>
      <p:pic>
        <p:nvPicPr>
          <p:cNvPr id="436" name="Resim 7" descr="resim2_19"/>
          <p:cNvPicPr/>
          <p:nvPr/>
        </p:nvPicPr>
        <p:blipFill>
          <a:blip r:embed="rId2"/>
          <a:stretch/>
        </p:blipFill>
        <p:spPr>
          <a:xfrm>
            <a:off x="1835640" y="2853000"/>
            <a:ext cx="4628880" cy="143784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Dikdörtgen 13"/>
          <p:cNvSpPr/>
          <p:nvPr/>
        </p:nvSpPr>
        <p:spPr>
          <a:xfrm>
            <a:off x="428760" y="2357280"/>
            <a:ext cx="7671600" cy="2799360"/>
          </a:xfrm>
          <a:prstGeom prst="rect">
            <a:avLst/>
          </a:prstGeom>
          <a:solidFill>
            <a:srgbClr val="ffffff"/>
          </a:solidFill>
          <a:ln>
            <a:solidFill>
              <a:srgbClr val="c00000"/>
            </a:solidFill>
            <a:round/>
          </a:ln>
        </p:spPr>
        <p:style>
          <a:lnRef idx="2">
            <a:schemeClr val="accent1"/>
          </a:lnRef>
          <a:fillRef idx="1">
            <a:schemeClr val="lt1"/>
          </a:fillRef>
          <a:effectRef idx="0">
            <a:schemeClr val="accent1"/>
          </a:effectRef>
          <a:fontRef idx="minor"/>
        </p:style>
      </p:sp>
      <p:sp>
        <p:nvSpPr>
          <p:cNvPr id="245" name="PlaceHolder 1"/>
          <p:cNvSpPr>
            <a:spLocks noGrp="1"/>
          </p:cNvSpPr>
          <p:nvPr>
            <p:ph type="title"/>
          </p:nvPr>
        </p:nvSpPr>
        <p:spPr>
          <a:xfrm>
            <a:off x="457200" y="457200"/>
            <a:ext cx="8229240" cy="533160"/>
          </a:xfrm>
          <a:prstGeom prst="rect">
            <a:avLst/>
          </a:prstGeom>
          <a:solidFill>
            <a:srgbClr val="191d34"/>
          </a:solidFill>
          <a:ln w="0">
            <a:noFill/>
          </a:ln>
        </p:spPr>
        <p:txBody>
          <a:bodyPr anchor="t">
            <a:normAutofit fontScale="90000"/>
          </a:bodyPr>
          <a:p>
            <a:pPr>
              <a:lnSpc>
                <a:spcPct val="100000"/>
              </a:lnSpc>
              <a:buNone/>
              <a:tabLst>
                <a:tab algn="l" pos="0"/>
              </a:tabLst>
            </a:pPr>
            <a:r>
              <a:rPr b="1" lang="tr-TR" sz="3200" spc="49" strike="noStrike">
                <a:solidFill>
                  <a:srgbClr val="fbfcfd">
                    <a:alpha val="95000"/>
                  </a:srgbClr>
                </a:solidFill>
                <a:latin typeface="Trebuchet MS"/>
              </a:rPr>
              <a:t>Öğren</a:t>
            </a:r>
            <a:r>
              <a:rPr b="1" lang="tr-TR" sz="3200" spc="49" strike="noStrike">
                <a:solidFill>
                  <a:srgbClr val="fbfcfd">
                    <a:alpha val="95000"/>
                  </a:srgbClr>
                </a:solidFill>
                <a:latin typeface="Trebuchet MS"/>
              </a:rPr>
              <a:t>me </a:t>
            </a:r>
            <a:r>
              <a:rPr b="1" lang="tr-TR" sz="3200" spc="49" strike="noStrike">
                <a:solidFill>
                  <a:srgbClr val="fbfcfd">
                    <a:alpha val="95000"/>
                  </a:srgbClr>
                </a:solidFill>
                <a:latin typeface="Trebuchet MS"/>
              </a:rPr>
              <a:t>Hede</a:t>
            </a:r>
            <a:r>
              <a:rPr b="1" lang="tr-TR" sz="3200" spc="49" strike="noStrike">
                <a:solidFill>
                  <a:srgbClr val="fbfcfd">
                    <a:alpha val="95000"/>
                  </a:srgbClr>
                </a:solidFill>
                <a:latin typeface="Trebuchet MS"/>
              </a:rPr>
              <a:t>fleri</a:t>
            </a:r>
            <a:endParaRPr b="0" lang="tr-TR" sz="3200" spc="-1" strike="noStrike">
              <a:solidFill>
                <a:srgbClr val="000000"/>
              </a:solidFill>
              <a:latin typeface="Trebuchet MS"/>
            </a:endParaRPr>
          </a:p>
        </p:txBody>
      </p:sp>
      <p:sp>
        <p:nvSpPr>
          <p:cNvPr id="246" name="Metin kutusu 5"/>
          <p:cNvSpPr/>
          <p:nvPr/>
        </p:nvSpPr>
        <p:spPr>
          <a:xfrm>
            <a:off x="720000" y="2408400"/>
            <a:ext cx="7236000" cy="2279880"/>
          </a:xfrm>
          <a:prstGeom prst="rect">
            <a:avLst/>
          </a:prstGeom>
          <a:noFill/>
          <a:ln w="0">
            <a:noFill/>
          </a:ln>
        </p:spPr>
        <p:style>
          <a:lnRef idx="0"/>
          <a:fillRef idx="0"/>
          <a:effectRef idx="0"/>
          <a:fontRef idx="minor"/>
        </p:style>
        <p:txBody>
          <a:bodyPr lIns="90000" rIns="90000" tIns="45000" bIns="45000" anchor="t">
            <a:spAutoFit/>
          </a:bodyPr>
          <a:p>
            <a:pPr marL="45720">
              <a:lnSpc>
                <a:spcPct val="200000"/>
              </a:lnSpc>
              <a:buNone/>
              <a:tabLst>
                <a:tab algn="l" pos="182520"/>
              </a:tabLst>
            </a:pPr>
            <a:r>
              <a:rPr b="0" lang="tr-TR" sz="1200" spc="-1" strike="noStrike">
                <a:solidFill>
                  <a:srgbClr val="000000"/>
                </a:solidFill>
                <a:latin typeface="Trebuchet MS"/>
              </a:rPr>
              <a:t>Java dilindeki aritmetiksel operatörleri öğreneceksiniz,</a:t>
            </a:r>
            <a:endParaRPr b="0" lang="en-US" sz="1200" spc="-1" strike="noStrike">
              <a:latin typeface="Arial"/>
            </a:endParaRPr>
          </a:p>
          <a:p>
            <a:pPr marL="45720">
              <a:lnSpc>
                <a:spcPct val="200000"/>
              </a:lnSpc>
              <a:buNone/>
              <a:tabLst>
                <a:tab algn="l" pos="182520"/>
              </a:tabLst>
            </a:pPr>
            <a:r>
              <a:rPr b="0" lang="tr-TR" sz="1200" spc="-1" strike="noStrike">
                <a:solidFill>
                  <a:srgbClr val="000000"/>
                </a:solidFill>
                <a:latin typeface="Trebuchet MS"/>
              </a:rPr>
              <a:t>Mantıksal operatörleri öğreneceksiniz,</a:t>
            </a:r>
            <a:endParaRPr b="0" lang="en-US" sz="1200" spc="-1" strike="noStrike">
              <a:latin typeface="Arial"/>
            </a:endParaRPr>
          </a:p>
          <a:p>
            <a:pPr marL="45720">
              <a:lnSpc>
                <a:spcPct val="200000"/>
              </a:lnSpc>
              <a:buNone/>
              <a:tabLst>
                <a:tab algn="l" pos="182520"/>
              </a:tabLst>
            </a:pPr>
            <a:r>
              <a:rPr b="0" lang="tr-TR" sz="1200" spc="-1" strike="noStrike">
                <a:solidFill>
                  <a:srgbClr val="000000"/>
                </a:solidFill>
                <a:latin typeface="Trebuchet MS"/>
              </a:rPr>
              <a:t>Artırma ve Azaltma operatörlerini öğreneceksiniz,</a:t>
            </a:r>
            <a:endParaRPr b="0" lang="en-US" sz="1200" spc="-1" strike="noStrike">
              <a:latin typeface="Arial"/>
            </a:endParaRPr>
          </a:p>
          <a:p>
            <a:pPr marL="45720">
              <a:lnSpc>
                <a:spcPct val="200000"/>
              </a:lnSpc>
              <a:buNone/>
              <a:tabLst>
                <a:tab algn="l" pos="182520"/>
              </a:tabLst>
            </a:pPr>
            <a:r>
              <a:rPr b="0" lang="tr-TR" sz="1200" spc="-1" strike="noStrike">
                <a:solidFill>
                  <a:srgbClr val="000000"/>
                </a:solidFill>
                <a:latin typeface="Trebuchet MS"/>
              </a:rPr>
              <a:t>Karşılaştırma operatörlerini öğreneceksiniz,</a:t>
            </a:r>
            <a:endParaRPr b="0" lang="en-US" sz="1200" spc="-1" strike="noStrike">
              <a:latin typeface="Arial"/>
            </a:endParaRPr>
          </a:p>
          <a:p>
            <a:pPr marL="45720">
              <a:lnSpc>
                <a:spcPct val="200000"/>
              </a:lnSpc>
              <a:buNone/>
              <a:tabLst>
                <a:tab algn="l" pos="182520"/>
              </a:tabLst>
            </a:pPr>
            <a:r>
              <a:rPr b="0" lang="tr-TR" sz="1200" spc="-1" strike="noStrike">
                <a:solidFill>
                  <a:srgbClr val="000000"/>
                </a:solidFill>
                <a:latin typeface="Trebuchet MS"/>
              </a:rPr>
              <a:t>Bit işlem operatörlerini öğreneceksiniz,</a:t>
            </a:r>
            <a:endParaRPr b="0" lang="en-US" sz="1200" spc="-1" strike="noStrike">
              <a:latin typeface="Arial"/>
            </a:endParaRPr>
          </a:p>
          <a:p>
            <a:pPr marL="45720">
              <a:lnSpc>
                <a:spcPct val="200000"/>
              </a:lnSpc>
              <a:buNone/>
              <a:tabLst>
                <a:tab algn="l" pos="182520"/>
              </a:tabLst>
            </a:pPr>
            <a:r>
              <a:rPr b="0" lang="tr-TR" sz="1200" spc="-1" strike="noStrike">
                <a:solidFill>
                  <a:srgbClr val="000000"/>
                </a:solidFill>
                <a:latin typeface="Trebuchet MS"/>
              </a:rPr>
              <a:t>Matematiksel Operatörlerin öncelik sırasını öğreneceksiniz.</a:t>
            </a:r>
            <a:endParaRPr b="0" lang="en-US" sz="1200" spc="-1" strike="noStrike">
              <a:latin typeface="Arial"/>
            </a:endParaRPr>
          </a:p>
        </p:txBody>
      </p:sp>
      <p:sp>
        <p:nvSpPr>
          <p:cNvPr id="247" name="Metin kutusu 6"/>
          <p:cNvSpPr/>
          <p:nvPr/>
        </p:nvSpPr>
        <p:spPr>
          <a:xfrm>
            <a:off x="380880" y="1920240"/>
            <a:ext cx="2666520" cy="381240"/>
          </a:xfrm>
          <a:prstGeom prst="rect">
            <a:avLst/>
          </a:prstGeom>
          <a:noFill/>
          <a:ln w="0">
            <a:noFill/>
          </a:ln>
        </p:spPr>
        <p:style>
          <a:lnRef idx="0"/>
          <a:fillRef idx="0"/>
          <a:effectRef idx="0"/>
          <a:fontRef idx="minor"/>
        </p:style>
        <p:txBody>
          <a:bodyPr lIns="90000" rIns="90000" tIns="45000" bIns="45000" anchor="t">
            <a:spAutoFit/>
          </a:bodyPr>
          <a:p>
            <a:pPr marL="45720">
              <a:lnSpc>
                <a:spcPct val="80000"/>
              </a:lnSpc>
              <a:spcBef>
                <a:spcPts val="241"/>
              </a:spcBef>
              <a:spcAft>
                <a:spcPts val="300"/>
              </a:spcAft>
              <a:buNone/>
              <a:tabLst>
                <a:tab algn="l" pos="182520"/>
              </a:tabLst>
            </a:pPr>
            <a:r>
              <a:rPr b="1" lang="tr-TR" sz="1200" spc="-1" strike="noStrike">
                <a:solidFill>
                  <a:srgbClr val="404040"/>
                </a:solidFill>
                <a:latin typeface="Calibri"/>
              </a:rPr>
              <a:t>Bu konuyu çalıştıktan sonra:</a:t>
            </a:r>
            <a:endParaRPr b="0" lang="en-US" sz="1200" spc="-1" strike="noStrike">
              <a:latin typeface="Arial"/>
            </a:endParaRPr>
          </a:p>
        </p:txBody>
      </p:sp>
      <p:sp>
        <p:nvSpPr>
          <p:cNvPr id="248" name="PlaceHolder 2"/>
          <p:cNvSpPr>
            <a:spLocks noGrp="1"/>
          </p:cNvSpPr>
          <p:nvPr>
            <p:ph type="sldNum" idx="19"/>
          </p:nvPr>
        </p:nvSpPr>
        <p:spPr>
          <a:xfrm>
            <a:off x="3809880" y="6172200"/>
            <a:ext cx="1828440" cy="364680"/>
          </a:xfrm>
          <a:prstGeom prst="rect">
            <a:avLst/>
          </a:prstGeom>
          <a:noFill/>
          <a:ln w="0">
            <a:noFill/>
          </a:ln>
        </p:spPr>
        <p:txBody>
          <a:bodyPr anchor="ctr">
            <a:noAutofit/>
          </a:bodyPr>
          <a:lstStyle>
            <a:lvl1pPr algn="ctr">
              <a:lnSpc>
                <a:spcPct val="100000"/>
              </a:lnSpc>
              <a:buNone/>
              <a:defRPr b="1" lang="tr-TR" sz="1200" spc="-1" strike="noStrike">
                <a:solidFill>
                  <a:srgbClr val="808080"/>
                </a:solidFill>
                <a:latin typeface="Trebuchet MS"/>
              </a:defRPr>
            </a:lvl1pPr>
          </a:lstStyle>
          <a:p>
            <a:pPr algn="ctr">
              <a:lnSpc>
                <a:spcPct val="100000"/>
              </a:lnSpc>
              <a:buNone/>
            </a:pPr>
            <a:fld id="{F8FFCE62-0F9B-400E-B24C-68E93CDEDFF8}" type="slidenum">
              <a:rPr b="1" lang="tr-TR" sz="1200" spc="-1" strike="noStrike">
                <a:solidFill>
                  <a:srgbClr val="808080"/>
                </a:solidFill>
                <a:latin typeface="Trebuchet MS"/>
              </a:rPr>
              <a:t>2</a:t>
            </a:fld>
            <a:endParaRPr b="0" lang="en-US" sz="1200" spc="-1" strike="noStrike">
              <a:latin typeface="Times New Roman"/>
            </a:endParaRPr>
          </a:p>
        </p:txBody>
      </p:sp>
      <p:sp>
        <p:nvSpPr>
          <p:cNvPr id="249" name="Freeform 10"/>
          <p:cNvSpPr/>
          <p:nvPr/>
        </p:nvSpPr>
        <p:spPr>
          <a:xfrm>
            <a:off x="469080" y="2599560"/>
            <a:ext cx="282960" cy="169200"/>
          </a:xfrm>
          <a:custGeom>
            <a:avLst/>
            <a:gdLst/>
            <a:ahLst/>
            <a:rect l="l" t="t"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rgbClr val="c00000"/>
          </a:solidFill>
          <a:ln w="0">
            <a:noFill/>
          </a:ln>
        </p:spPr>
        <p:style>
          <a:lnRef idx="0"/>
          <a:fillRef idx="0"/>
          <a:effectRef idx="0"/>
          <a:fontRef idx="minor"/>
        </p:style>
      </p:sp>
      <p:sp>
        <p:nvSpPr>
          <p:cNvPr id="250" name="Freeform 10"/>
          <p:cNvSpPr/>
          <p:nvPr/>
        </p:nvSpPr>
        <p:spPr>
          <a:xfrm>
            <a:off x="478800" y="2954520"/>
            <a:ext cx="282960" cy="169200"/>
          </a:xfrm>
          <a:custGeom>
            <a:avLst/>
            <a:gdLst/>
            <a:ahLst/>
            <a:rect l="l" t="t"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rgbClr val="c00000"/>
          </a:solidFill>
          <a:ln w="0">
            <a:noFill/>
          </a:ln>
        </p:spPr>
        <p:style>
          <a:lnRef idx="0"/>
          <a:fillRef idx="0"/>
          <a:effectRef idx="0"/>
          <a:fontRef idx="minor"/>
        </p:style>
      </p:sp>
      <p:sp>
        <p:nvSpPr>
          <p:cNvPr id="251" name="Freeform 10"/>
          <p:cNvSpPr/>
          <p:nvPr/>
        </p:nvSpPr>
        <p:spPr>
          <a:xfrm>
            <a:off x="469080" y="3377880"/>
            <a:ext cx="282960" cy="169200"/>
          </a:xfrm>
          <a:custGeom>
            <a:avLst/>
            <a:gdLst/>
            <a:ahLst/>
            <a:rect l="l" t="t"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rgbClr val="c00000"/>
          </a:solidFill>
          <a:ln w="0">
            <a:noFill/>
          </a:ln>
        </p:spPr>
        <p:style>
          <a:lnRef idx="0"/>
          <a:fillRef idx="0"/>
          <a:effectRef idx="0"/>
          <a:fontRef idx="minor"/>
        </p:style>
      </p:sp>
      <p:sp>
        <p:nvSpPr>
          <p:cNvPr id="252" name="Freeform 10"/>
          <p:cNvSpPr/>
          <p:nvPr/>
        </p:nvSpPr>
        <p:spPr>
          <a:xfrm>
            <a:off x="469080" y="3710160"/>
            <a:ext cx="282960" cy="169200"/>
          </a:xfrm>
          <a:custGeom>
            <a:avLst/>
            <a:gdLst/>
            <a:ahLst/>
            <a:rect l="l" t="t"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rgbClr val="c00000"/>
          </a:solidFill>
          <a:ln w="0">
            <a:noFill/>
          </a:ln>
        </p:spPr>
        <p:style>
          <a:lnRef idx="0"/>
          <a:fillRef idx="0"/>
          <a:effectRef idx="0"/>
          <a:fontRef idx="minor"/>
        </p:style>
      </p:sp>
      <p:sp>
        <p:nvSpPr>
          <p:cNvPr id="253" name="Freeform 10"/>
          <p:cNvSpPr/>
          <p:nvPr/>
        </p:nvSpPr>
        <p:spPr>
          <a:xfrm>
            <a:off x="478800" y="4051440"/>
            <a:ext cx="282960" cy="169200"/>
          </a:xfrm>
          <a:custGeom>
            <a:avLst/>
            <a:gdLst/>
            <a:ahLst/>
            <a:rect l="l" t="t"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rgbClr val="c00000"/>
          </a:solidFill>
          <a:ln w="0">
            <a:noFill/>
          </a:ln>
        </p:spPr>
        <p:style>
          <a:lnRef idx="0"/>
          <a:fillRef idx="0"/>
          <a:effectRef idx="0"/>
          <a:fontRef idx="minor"/>
        </p:style>
      </p:sp>
      <p:sp>
        <p:nvSpPr>
          <p:cNvPr id="254" name="Freeform 10"/>
          <p:cNvSpPr/>
          <p:nvPr/>
        </p:nvSpPr>
        <p:spPr>
          <a:xfrm>
            <a:off x="510480" y="4437000"/>
            <a:ext cx="282960" cy="169200"/>
          </a:xfrm>
          <a:custGeom>
            <a:avLst/>
            <a:gdLst/>
            <a:ahLst/>
            <a:rect l="l" t="t"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rgbClr val="c00000"/>
          </a:solid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7" name="PlaceHolder 1"/>
          <p:cNvSpPr>
            <a:spLocks noGrp="1"/>
          </p:cNvSpPr>
          <p:nvPr>
            <p:ph/>
          </p:nvPr>
        </p:nvSpPr>
        <p:spPr>
          <a:xfrm>
            <a:off x="1143000" y="732240"/>
            <a:ext cx="6400440" cy="3474360"/>
          </a:xfrm>
          <a:prstGeom prst="rect">
            <a:avLst/>
          </a:prstGeom>
          <a:noFill/>
          <a:ln w="0">
            <a:noFill/>
          </a:ln>
        </p:spPr>
        <p:txBody>
          <a:bodyPr anchor="t">
            <a:noAutofit/>
          </a:bodyPr>
          <a:p>
            <a:pPr marL="228600" indent="-182880">
              <a:lnSpc>
                <a:spcPct val="100000"/>
              </a:lnSpc>
              <a:spcBef>
                <a:spcPts val="439"/>
              </a:spcBef>
              <a:spcAft>
                <a:spcPts val="300"/>
              </a:spcAft>
              <a:buClr>
                <a:srgbClr val="c3260c"/>
              </a:buClr>
              <a:buSzPct val="130000"/>
              <a:buFont typeface="Georgia"/>
              <a:buChar char="*"/>
            </a:pPr>
            <a:r>
              <a:rPr b="0" lang="tr-TR" sz="2200" spc="-1" strike="noStrike">
                <a:solidFill>
                  <a:srgbClr val="404040"/>
                </a:solidFill>
                <a:latin typeface="Trebuchet MS"/>
              </a:rPr>
              <a:t>Burada çoktan seçmeli 5 adet soru sizleri beklemektedir. Başarılar…</a:t>
            </a:r>
            <a:endParaRPr b="0" lang="tr-TR" sz="2200" spc="-1" strike="noStrike">
              <a:solidFill>
                <a:srgbClr val="404040"/>
              </a:solidFill>
              <a:latin typeface="Trebuchet MS"/>
            </a:endParaRPr>
          </a:p>
        </p:txBody>
      </p:sp>
      <p:sp>
        <p:nvSpPr>
          <p:cNvPr id="438" name="Başlık 1"/>
          <p:cNvSpPr/>
          <p:nvPr/>
        </p:nvSpPr>
        <p:spPr>
          <a:xfrm>
            <a:off x="0" y="0"/>
            <a:ext cx="9143640" cy="561600"/>
          </a:xfrm>
          <a:prstGeom prst="rect">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txBody>
          <a:bodyPr anchor="t">
            <a:normAutofit/>
          </a:bodyPr>
          <a:p>
            <a:pPr marL="457200" algn="ctr">
              <a:lnSpc>
                <a:spcPct val="100000"/>
              </a:lnSpc>
              <a:buNone/>
            </a:pPr>
            <a:r>
              <a:rPr b="1" lang="tr-TR" sz="2400" spc="-1" strike="noStrike">
                <a:solidFill>
                  <a:srgbClr val="ffffff"/>
                </a:solidFill>
                <a:latin typeface="Times New Roman"/>
              </a:rPr>
              <a:t>DEĞERLENDİRME SINAVI</a:t>
            </a:r>
            <a:endParaRPr b="0" lang="en-US" sz="2400" spc="-1" strike="noStrike">
              <a:latin typeface="Arial"/>
            </a:endParaRPr>
          </a:p>
        </p:txBody>
      </p:sp>
      <p:sp>
        <p:nvSpPr>
          <p:cNvPr id="439" name="mmprod_instruction_notes_101"/>
          <p:cNvSpPr/>
          <p:nvPr/>
        </p:nvSpPr>
        <p:spPr>
          <a:xfrm>
            <a:off x="1143000" y="4270320"/>
            <a:ext cx="6813000" cy="38232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400" spc="-1" strike="noStrike">
                <a:solidFill>
                  <a:srgbClr val="000000"/>
                </a:solidFill>
                <a:latin typeface="Trebuchet MS"/>
              </a:rPr>
              <a:t>Değerlendirme sorularını çözmek için toolbarda ki </a:t>
            </a:r>
            <a:r>
              <a:rPr b="1" lang="en-US" sz="1400" spc="-1" strike="noStrike">
                <a:solidFill>
                  <a:srgbClr val="ff0000"/>
                </a:solidFill>
                <a:latin typeface="Trebuchet MS"/>
              </a:rPr>
              <a:t>Play</a:t>
            </a:r>
            <a:r>
              <a:rPr b="0" lang="en-US" sz="1400" spc="-1" strike="noStrike">
                <a:solidFill>
                  <a:srgbClr val="000000"/>
                </a:solidFill>
                <a:latin typeface="Trebuchet MS"/>
              </a:rPr>
              <a:t> </a:t>
            </a:r>
            <a:r>
              <a:rPr b="0" lang="tr-TR" sz="1400" spc="-1" strike="noStrike">
                <a:solidFill>
                  <a:srgbClr val="000000"/>
                </a:solidFill>
                <a:latin typeface="Trebuchet MS"/>
              </a:rPr>
              <a:t>simgesine basınız</a:t>
            </a:r>
            <a:endParaRPr b="0" lang="en-US" sz="1400" spc="-1" strike="noStrike">
              <a:latin typeface="Arial"/>
            </a:endParaRPr>
          </a:p>
        </p:txBody>
      </p:sp>
      <p:pic>
        <p:nvPicPr>
          <p:cNvPr id="440" name="Picture 2" descr=""/>
          <p:cNvPicPr/>
          <p:nvPr/>
        </p:nvPicPr>
        <p:blipFill>
          <a:blip r:embed="rId1"/>
          <a:stretch/>
        </p:blipFill>
        <p:spPr>
          <a:xfrm>
            <a:off x="4428000" y="4580280"/>
            <a:ext cx="1580760" cy="45684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1" name="Başlık 1"/>
          <p:cNvSpPr/>
          <p:nvPr/>
        </p:nvSpPr>
        <p:spPr>
          <a:xfrm>
            <a:off x="0" y="0"/>
            <a:ext cx="9143640" cy="620280"/>
          </a:xfrm>
          <a:prstGeom prst="rect">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txBody>
          <a:bodyPr anchor="t">
            <a:noAutofit/>
          </a:bodyPr>
          <a:p>
            <a:pPr algn="just">
              <a:lnSpc>
                <a:spcPct val="100000"/>
              </a:lnSpc>
              <a:buNone/>
            </a:pPr>
            <a:r>
              <a:rPr b="0" lang="tr-TR" sz="2000" spc="-1" strike="noStrike">
                <a:solidFill>
                  <a:srgbClr val="ffffff"/>
                </a:solidFill>
                <a:latin typeface="Times New Roman"/>
              </a:rPr>
              <a:t>S1. </a:t>
            </a:r>
            <a:r>
              <a:rPr b="0" lang="tr-TR" sz="2000" spc="-1" strike="noStrike">
                <a:solidFill>
                  <a:srgbClr val="ffffff"/>
                </a:solidFill>
                <a:latin typeface="Trebuchet MS"/>
              </a:rPr>
              <a:t>Aşağıdaki matematiksel ifadenin Java dilinde kodlanması nasıl olur?</a:t>
            </a:r>
            <a:endParaRPr b="0" lang="en-US" sz="2000" spc="-1" strike="noStrike">
              <a:latin typeface="Arial"/>
            </a:endParaRPr>
          </a:p>
        </p:txBody>
      </p:sp>
      <p:sp>
        <p:nvSpPr>
          <p:cNvPr id="442" name="mmprod_feedback_7000"/>
          <p:cNvSpPr/>
          <p:nvPr/>
        </p:nvSpPr>
        <p:spPr>
          <a:xfrm>
            <a:off x="1580760" y="3594240"/>
            <a:ext cx="255996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800" spc="-1" strike="noStrike">
                <a:solidFill>
                  <a:srgbClr val="2b333c"/>
                </a:solidFill>
                <a:latin typeface="Times New Roman"/>
              </a:rPr>
              <a:t>Doğru - Devam için tıklayınız</a:t>
            </a:r>
            <a:endParaRPr b="0" lang="en-US" sz="1800" spc="-1" strike="noStrike">
              <a:latin typeface="Arial"/>
            </a:endParaRPr>
          </a:p>
        </p:txBody>
      </p:sp>
      <p:sp>
        <p:nvSpPr>
          <p:cNvPr id="443" name="mmprod_feedback_7002"/>
          <p:cNvSpPr/>
          <p:nvPr/>
        </p:nvSpPr>
        <p:spPr>
          <a:xfrm>
            <a:off x="4781160" y="3594240"/>
            <a:ext cx="255996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800" spc="-1" strike="noStrike">
                <a:solidFill>
                  <a:srgbClr val="2b333c"/>
                </a:solidFill>
                <a:latin typeface="Times New Roman"/>
              </a:rPr>
              <a:t>Yanlış - Devam için tıklayınız</a:t>
            </a:r>
            <a:endParaRPr b="0" lang="en-US" sz="1800" spc="-1" strike="noStrike">
              <a:latin typeface="Arial"/>
            </a:endParaRPr>
          </a:p>
        </p:txBody>
      </p:sp>
      <p:sp>
        <p:nvSpPr>
          <p:cNvPr id="444" name="mmprod_feedback_7009"/>
          <p:cNvSpPr/>
          <p:nvPr/>
        </p:nvSpPr>
        <p:spPr>
          <a:xfrm>
            <a:off x="2860920" y="4202280"/>
            <a:ext cx="255996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800" spc="-1" strike="noStrike">
                <a:solidFill>
                  <a:srgbClr val="2b333c"/>
                </a:solidFill>
                <a:latin typeface="Times New Roman"/>
              </a:rPr>
              <a:t>Doğru</a:t>
            </a:r>
            <a:endParaRPr b="0" lang="en-US" sz="1800" spc="-1" strike="noStrike">
              <a:latin typeface="Arial"/>
            </a:endParaRPr>
          </a:p>
        </p:txBody>
      </p:sp>
      <p:sp>
        <p:nvSpPr>
          <p:cNvPr id="445" name="mmprod_feedback_7006"/>
          <p:cNvSpPr/>
          <p:nvPr/>
        </p:nvSpPr>
        <p:spPr>
          <a:xfrm>
            <a:off x="2860920" y="3941640"/>
            <a:ext cx="512028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t">
            <a:noAutofit/>
          </a:bodyPr>
          <a:p>
            <a:pPr>
              <a:lnSpc>
                <a:spcPct val="100000"/>
              </a:lnSpc>
              <a:buNone/>
            </a:pPr>
            <a:r>
              <a:rPr b="0" lang="en-US" sz="1800" spc="-1" strike="noStrike">
                <a:solidFill>
                  <a:srgbClr val="2b333c"/>
                </a:solidFill>
                <a:latin typeface="Times New Roman"/>
              </a:rPr>
              <a:t>Cevabınız:</a:t>
            </a:r>
            <a:endParaRPr b="0" lang="en-US" sz="1800" spc="-1" strike="noStrike">
              <a:latin typeface="Arial"/>
            </a:endParaRPr>
          </a:p>
        </p:txBody>
      </p:sp>
      <p:sp>
        <p:nvSpPr>
          <p:cNvPr id="446" name="mmprod_feedback_7010"/>
          <p:cNvSpPr/>
          <p:nvPr/>
        </p:nvSpPr>
        <p:spPr>
          <a:xfrm>
            <a:off x="2860920" y="4462920"/>
            <a:ext cx="512028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t">
            <a:noAutofit/>
          </a:bodyPr>
          <a:p>
            <a:pPr>
              <a:lnSpc>
                <a:spcPct val="100000"/>
              </a:lnSpc>
              <a:buNone/>
            </a:pPr>
            <a:r>
              <a:rPr b="0" lang="en-US" sz="1800" spc="-1" strike="noStrike">
                <a:solidFill>
                  <a:srgbClr val="2b333c"/>
                </a:solidFill>
                <a:latin typeface="Times New Roman"/>
              </a:rPr>
              <a:t>Doğrusu:</a:t>
            </a:r>
            <a:endParaRPr b="0" lang="en-US" sz="1800" spc="-1" strike="noStrike">
              <a:latin typeface="Arial"/>
            </a:endParaRPr>
          </a:p>
        </p:txBody>
      </p:sp>
      <p:sp>
        <p:nvSpPr>
          <p:cNvPr id="447" name="mmprod_feedback_7011"/>
          <p:cNvSpPr/>
          <p:nvPr/>
        </p:nvSpPr>
        <p:spPr>
          <a:xfrm>
            <a:off x="2860920" y="4202280"/>
            <a:ext cx="255996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800" spc="-1" strike="noStrike">
                <a:solidFill>
                  <a:srgbClr val="2b333c"/>
                </a:solidFill>
                <a:latin typeface="Times New Roman"/>
              </a:rPr>
              <a:t>Soruyu cevaplamadan ilerleyemezsiniz!</a:t>
            </a:r>
            <a:endParaRPr b="0" lang="en-US" sz="1800" spc="-1" strike="noStrike">
              <a:latin typeface="Arial"/>
            </a:endParaRPr>
          </a:p>
        </p:txBody>
      </p:sp>
      <p:sp>
        <p:nvSpPr>
          <p:cNvPr id="448" name="mmprod_feedback_7007"/>
          <p:cNvSpPr/>
          <p:nvPr/>
        </p:nvSpPr>
        <p:spPr>
          <a:xfrm>
            <a:off x="2989080" y="4458600"/>
            <a:ext cx="255996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800" spc="-1" strike="noStrike">
                <a:solidFill>
                  <a:srgbClr val="2b333c"/>
                </a:solidFill>
                <a:latin typeface="Times New Roman"/>
              </a:rPr>
              <a:t>Devam etmeden önce soruyu cevaplayıınız</a:t>
            </a:r>
            <a:endParaRPr b="0" lang="en-US" sz="1800" spc="-1" strike="noStrike">
              <a:latin typeface="Arial"/>
            </a:endParaRPr>
          </a:p>
        </p:txBody>
      </p:sp>
      <p:grpSp>
        <p:nvGrpSpPr>
          <p:cNvPr id="449" name="mmprod_Button104"/>
          <p:cNvGrpSpPr/>
          <p:nvPr/>
        </p:nvGrpSpPr>
        <p:grpSpPr>
          <a:xfrm>
            <a:off x="5830200" y="4497840"/>
            <a:ext cx="870840" cy="312480"/>
            <a:chOff x="5830200" y="4497840"/>
            <a:chExt cx="870840" cy="312480"/>
          </a:xfrm>
        </p:grpSpPr>
        <p:sp>
          <p:nvSpPr>
            <p:cNvPr id="450" name="mmprod_ButtonShape104"/>
            <p:cNvSpPr/>
            <p:nvPr/>
          </p:nvSpPr>
          <p:spPr>
            <a:xfrm>
              <a:off x="5830200" y="4497840"/>
              <a:ext cx="870840" cy="312480"/>
            </a:xfrm>
            <a:prstGeom prst="roundRect">
              <a:avLst>
                <a:gd name="adj" fmla="val 16667"/>
              </a:avLst>
            </a:prstGeom>
            <a:solidFill>
              <a:srgbClr val="ffffff"/>
            </a:solidFill>
            <a:ln>
              <a:solidFill>
                <a:srgbClr val="a0a0a0"/>
              </a:solidFill>
              <a:round/>
            </a:ln>
          </p:spPr>
          <p:style>
            <a:lnRef idx="2">
              <a:schemeClr val="accent1">
                <a:shade val="50000"/>
              </a:schemeClr>
            </a:lnRef>
            <a:fillRef idx="1">
              <a:schemeClr val="accent1"/>
            </a:fillRef>
            <a:effectRef idx="0">
              <a:schemeClr val="accent1"/>
            </a:effectRef>
            <a:fontRef idx="minor"/>
          </p:style>
        </p:sp>
        <p:sp>
          <p:nvSpPr>
            <p:cNvPr id="451" name="mmprod_ButtonText105"/>
            <p:cNvSpPr/>
            <p:nvPr/>
          </p:nvSpPr>
          <p:spPr>
            <a:xfrm>
              <a:off x="5855760" y="4523040"/>
              <a:ext cx="820080" cy="261720"/>
            </a:xfrm>
            <a:prstGeom prst="roundRect">
              <a:avLst>
                <a:gd name="adj" fmla="val 16667"/>
              </a:avLst>
            </a:prstGeom>
            <a:solidFill>
              <a:srgbClr val="ffffff"/>
            </a:solidFill>
            <a:ln>
              <a:solidFill>
                <a:srgbClr val="cccccc"/>
              </a:solidFill>
              <a:round/>
            </a:ln>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tr-TR" sz="1400" spc="-1" strike="noStrike">
                  <a:solidFill>
                    <a:srgbClr val="2b333c"/>
                  </a:solidFill>
                  <a:latin typeface="Times New Roman"/>
                </a:rPr>
                <a:t>Tamam</a:t>
              </a:r>
              <a:endParaRPr b="0" lang="en-US" sz="1400" spc="-1" strike="noStrike">
                <a:latin typeface="Arial"/>
              </a:endParaRPr>
            </a:p>
          </p:txBody>
        </p:sp>
      </p:grpSp>
      <p:grpSp>
        <p:nvGrpSpPr>
          <p:cNvPr id="452" name="mmprod_Button106"/>
          <p:cNvGrpSpPr/>
          <p:nvPr/>
        </p:nvGrpSpPr>
        <p:grpSpPr>
          <a:xfrm>
            <a:off x="6790320" y="4497840"/>
            <a:ext cx="870840" cy="312480"/>
            <a:chOff x="6790320" y="4497840"/>
            <a:chExt cx="870840" cy="312480"/>
          </a:xfrm>
        </p:grpSpPr>
        <p:sp>
          <p:nvSpPr>
            <p:cNvPr id="453" name="mmprod_ButtonShape106"/>
            <p:cNvSpPr/>
            <p:nvPr/>
          </p:nvSpPr>
          <p:spPr>
            <a:xfrm>
              <a:off x="6790320" y="4497840"/>
              <a:ext cx="870840" cy="312480"/>
            </a:xfrm>
            <a:prstGeom prst="roundRect">
              <a:avLst>
                <a:gd name="adj" fmla="val 16667"/>
              </a:avLst>
            </a:prstGeom>
            <a:solidFill>
              <a:srgbClr val="ffffff"/>
            </a:solidFill>
            <a:ln>
              <a:solidFill>
                <a:srgbClr val="a0a0a0"/>
              </a:solidFill>
              <a:round/>
            </a:ln>
          </p:spPr>
          <p:style>
            <a:lnRef idx="2">
              <a:schemeClr val="accent1">
                <a:shade val="50000"/>
              </a:schemeClr>
            </a:lnRef>
            <a:fillRef idx="1">
              <a:schemeClr val="accent1"/>
            </a:fillRef>
            <a:effectRef idx="0">
              <a:schemeClr val="accent1"/>
            </a:effectRef>
            <a:fontRef idx="minor"/>
          </p:style>
        </p:sp>
        <p:sp>
          <p:nvSpPr>
            <p:cNvPr id="454" name="mmprod_ButtonText107"/>
            <p:cNvSpPr/>
            <p:nvPr/>
          </p:nvSpPr>
          <p:spPr>
            <a:xfrm>
              <a:off x="6815880" y="4523040"/>
              <a:ext cx="820080" cy="261720"/>
            </a:xfrm>
            <a:prstGeom prst="roundRect">
              <a:avLst>
                <a:gd name="adj" fmla="val 16667"/>
              </a:avLst>
            </a:prstGeom>
            <a:solidFill>
              <a:srgbClr val="ffffff"/>
            </a:solidFill>
            <a:ln>
              <a:solidFill>
                <a:srgbClr val="cccccc"/>
              </a:solidFill>
              <a:round/>
            </a:ln>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tr-TR" sz="1400" spc="-1" strike="noStrike">
                  <a:solidFill>
                    <a:srgbClr val="2b333c"/>
                  </a:solidFill>
                  <a:latin typeface="Times New Roman"/>
                </a:rPr>
                <a:t>Sil</a:t>
              </a:r>
              <a:endParaRPr b="0" lang="en-US" sz="1400" spc="-1" strike="noStrike">
                <a:latin typeface="Arial"/>
              </a:endParaRPr>
            </a:p>
          </p:txBody>
        </p:sp>
      </p:grpSp>
      <p:pic>
        <p:nvPicPr>
          <p:cNvPr id="455" name="Resim 60" descr=""/>
          <p:cNvPicPr/>
          <p:nvPr/>
        </p:nvPicPr>
        <p:blipFill>
          <a:blip r:embed="rId1"/>
          <a:stretch/>
        </p:blipFill>
        <p:spPr>
          <a:xfrm>
            <a:off x="605160" y="692640"/>
            <a:ext cx="975240" cy="387000"/>
          </a:xfrm>
          <a:prstGeom prst="rect">
            <a:avLst/>
          </a:prstGeom>
          <a:ln w="0">
            <a:noFill/>
          </a:ln>
        </p:spPr>
      </p:pic>
      <p:grpSp>
        <p:nvGrpSpPr>
          <p:cNvPr id="456" name="mmprod_answer10026"/>
          <p:cNvGrpSpPr/>
          <p:nvPr/>
        </p:nvGrpSpPr>
        <p:grpSpPr>
          <a:xfrm>
            <a:off x="1282680" y="1556640"/>
            <a:ext cx="4490280" cy="273960"/>
            <a:chOff x="1282680" y="1556640"/>
            <a:chExt cx="4490280" cy="273960"/>
          </a:xfrm>
        </p:grpSpPr>
        <p:sp>
          <p:nvSpPr>
            <p:cNvPr id="457" name="mmprod_s2_1041"/>
            <p:cNvSpPr/>
            <p:nvPr/>
          </p:nvSpPr>
          <p:spPr>
            <a:xfrm>
              <a:off x="1612800" y="1556640"/>
              <a:ext cx="355320" cy="27396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800" spc="-1" strike="noStrike">
                  <a:solidFill>
                    <a:srgbClr val="000000"/>
                  </a:solidFill>
                  <a:latin typeface="Times New Roman"/>
                </a:rPr>
                <a:t>A) </a:t>
              </a:r>
              <a:endParaRPr b="0" lang="en-US" sz="1800" spc="-1" strike="noStrike">
                <a:latin typeface="Arial"/>
              </a:endParaRPr>
            </a:p>
          </p:txBody>
        </p:sp>
        <p:sp>
          <p:nvSpPr>
            <p:cNvPr id="458" name="mmprod_s1_1021"/>
            <p:cNvSpPr/>
            <p:nvPr/>
          </p:nvSpPr>
          <p:spPr>
            <a:xfrm>
              <a:off x="1973160" y="1556640"/>
              <a:ext cx="3799800" cy="27396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tr-TR" sz="1800" spc="-1" strike="noStrike">
                  <a:solidFill>
                    <a:srgbClr val="000000"/>
                  </a:solidFill>
                  <a:latin typeface="Times New Roman"/>
                </a:rPr>
                <a:t>a&lt;=b &amp;&amp; b &gt;=2</a:t>
              </a:r>
              <a:endParaRPr b="0" lang="en-US" sz="1800" spc="-1" strike="noStrike">
                <a:latin typeface="Arial"/>
              </a:endParaRPr>
            </a:p>
          </p:txBody>
        </p:sp>
        <p:pic>
          <p:nvPicPr>
            <p:cNvPr id="459" name="mmprod_answer_input10026" descr=""/>
            <p:cNvPicPr/>
            <p:nvPr/>
          </p:nvPicPr>
          <p:blipFill>
            <a:blip r:embed="rId2"/>
            <a:stretch/>
          </p:blipFill>
          <p:spPr>
            <a:xfrm>
              <a:off x="1282680" y="1591560"/>
              <a:ext cx="205200" cy="204120"/>
            </a:xfrm>
            <a:prstGeom prst="rect">
              <a:avLst/>
            </a:prstGeom>
            <a:ln w="0">
              <a:noFill/>
            </a:ln>
          </p:spPr>
        </p:pic>
      </p:grpSp>
      <p:grpSp>
        <p:nvGrpSpPr>
          <p:cNvPr id="460" name="mmprod_answer10028"/>
          <p:cNvGrpSpPr/>
          <p:nvPr/>
        </p:nvGrpSpPr>
        <p:grpSpPr>
          <a:xfrm>
            <a:off x="1282680" y="2003760"/>
            <a:ext cx="4490640" cy="273960"/>
            <a:chOff x="1282680" y="2003760"/>
            <a:chExt cx="4490640" cy="273960"/>
          </a:xfrm>
        </p:grpSpPr>
        <p:sp>
          <p:nvSpPr>
            <p:cNvPr id="461" name="mmprod_s2_1042"/>
            <p:cNvSpPr/>
            <p:nvPr/>
          </p:nvSpPr>
          <p:spPr>
            <a:xfrm>
              <a:off x="1612800" y="2003760"/>
              <a:ext cx="348840" cy="27396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800" spc="-1" strike="noStrike">
                  <a:solidFill>
                    <a:srgbClr val="000000"/>
                  </a:solidFill>
                  <a:latin typeface="Times New Roman"/>
                </a:rPr>
                <a:t>B) </a:t>
              </a:r>
              <a:endParaRPr b="0" lang="en-US" sz="1800" spc="-1" strike="noStrike">
                <a:latin typeface="Arial"/>
              </a:endParaRPr>
            </a:p>
          </p:txBody>
        </p:sp>
        <p:sp>
          <p:nvSpPr>
            <p:cNvPr id="462" name="mmprod_s1_1022"/>
            <p:cNvSpPr/>
            <p:nvPr/>
          </p:nvSpPr>
          <p:spPr>
            <a:xfrm>
              <a:off x="1955880" y="2003760"/>
              <a:ext cx="3817440" cy="27396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tr-TR" sz="1800" spc="-1" strike="noStrike">
                  <a:solidFill>
                    <a:srgbClr val="000000"/>
                  </a:solidFill>
                  <a:latin typeface="Times New Roman"/>
                </a:rPr>
                <a:t>(a&lt;=b) &amp;&amp; (b&lt;=2)</a:t>
              </a:r>
              <a:endParaRPr b="0" lang="en-US" sz="1800" spc="-1" strike="noStrike">
                <a:latin typeface="Arial"/>
              </a:endParaRPr>
            </a:p>
          </p:txBody>
        </p:sp>
        <p:pic>
          <p:nvPicPr>
            <p:cNvPr id="463" name="mmprod_answer_input10028" descr=""/>
            <p:cNvPicPr/>
            <p:nvPr/>
          </p:nvPicPr>
          <p:blipFill>
            <a:blip r:embed="rId3"/>
            <a:stretch/>
          </p:blipFill>
          <p:spPr>
            <a:xfrm>
              <a:off x="1282680" y="2038680"/>
              <a:ext cx="205200" cy="204120"/>
            </a:xfrm>
            <a:prstGeom prst="rect">
              <a:avLst/>
            </a:prstGeom>
            <a:ln w="0">
              <a:noFill/>
            </a:ln>
          </p:spPr>
        </p:pic>
      </p:grpSp>
      <p:grpSp>
        <p:nvGrpSpPr>
          <p:cNvPr id="464" name="mmprod_answer10030"/>
          <p:cNvGrpSpPr/>
          <p:nvPr/>
        </p:nvGrpSpPr>
        <p:grpSpPr>
          <a:xfrm>
            <a:off x="1282680" y="2450880"/>
            <a:ext cx="4490280" cy="273960"/>
            <a:chOff x="1282680" y="2450880"/>
            <a:chExt cx="4490280" cy="273960"/>
          </a:xfrm>
        </p:grpSpPr>
        <p:sp>
          <p:nvSpPr>
            <p:cNvPr id="465" name="mmprod_s2_1043"/>
            <p:cNvSpPr/>
            <p:nvPr/>
          </p:nvSpPr>
          <p:spPr>
            <a:xfrm>
              <a:off x="1612800" y="2450880"/>
              <a:ext cx="356760" cy="27396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800" spc="-1" strike="noStrike">
                  <a:solidFill>
                    <a:srgbClr val="000000"/>
                  </a:solidFill>
                  <a:latin typeface="Times New Roman"/>
                </a:rPr>
                <a:t>C) </a:t>
              </a:r>
              <a:endParaRPr b="0" lang="en-US" sz="1800" spc="-1" strike="noStrike">
                <a:latin typeface="Arial"/>
              </a:endParaRPr>
            </a:p>
          </p:txBody>
        </p:sp>
        <p:sp>
          <p:nvSpPr>
            <p:cNvPr id="466" name="mmprod_s1_1023"/>
            <p:cNvSpPr/>
            <p:nvPr/>
          </p:nvSpPr>
          <p:spPr>
            <a:xfrm>
              <a:off x="1968480" y="2450880"/>
              <a:ext cx="3804480" cy="27396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en-US" sz="1800" spc="-1" strike="noStrike">
                  <a:solidFill>
                    <a:srgbClr val="000000"/>
                  </a:solidFill>
                  <a:latin typeface="Times New Roman"/>
                </a:rPr>
                <a:t>(b&gt;=a) AND (a&lt;=2)</a:t>
              </a:r>
              <a:endParaRPr b="0" lang="en-US" sz="1800" spc="-1" strike="noStrike">
                <a:latin typeface="Arial"/>
              </a:endParaRPr>
            </a:p>
          </p:txBody>
        </p:sp>
        <p:pic>
          <p:nvPicPr>
            <p:cNvPr id="467" name="mmprod_answer_input10030" descr=""/>
            <p:cNvPicPr/>
            <p:nvPr/>
          </p:nvPicPr>
          <p:blipFill>
            <a:blip r:embed="rId4"/>
            <a:stretch/>
          </p:blipFill>
          <p:spPr>
            <a:xfrm>
              <a:off x="1282680" y="2485800"/>
              <a:ext cx="205200" cy="204120"/>
            </a:xfrm>
            <a:prstGeom prst="rect">
              <a:avLst/>
            </a:prstGeom>
            <a:ln w="0">
              <a:noFill/>
            </a:ln>
          </p:spPr>
        </p:pic>
      </p:grpSp>
      <p:grpSp>
        <p:nvGrpSpPr>
          <p:cNvPr id="468" name="mmprod_answer10032"/>
          <p:cNvGrpSpPr/>
          <p:nvPr/>
        </p:nvGrpSpPr>
        <p:grpSpPr>
          <a:xfrm>
            <a:off x="1282680" y="2898000"/>
            <a:ext cx="4490280" cy="273960"/>
            <a:chOff x="1282680" y="2898000"/>
            <a:chExt cx="4490280" cy="273960"/>
          </a:xfrm>
        </p:grpSpPr>
        <p:sp>
          <p:nvSpPr>
            <p:cNvPr id="469" name="mmprod_s2_1044"/>
            <p:cNvSpPr/>
            <p:nvPr/>
          </p:nvSpPr>
          <p:spPr>
            <a:xfrm>
              <a:off x="1612800" y="2898000"/>
              <a:ext cx="360000" cy="27396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800" spc="-1" strike="noStrike">
                  <a:solidFill>
                    <a:srgbClr val="000000"/>
                  </a:solidFill>
                  <a:latin typeface="Times New Roman"/>
                </a:rPr>
                <a:t>D) </a:t>
              </a:r>
              <a:endParaRPr b="0" lang="en-US" sz="1800" spc="-1" strike="noStrike">
                <a:latin typeface="Arial"/>
              </a:endParaRPr>
            </a:p>
          </p:txBody>
        </p:sp>
        <p:sp>
          <p:nvSpPr>
            <p:cNvPr id="470" name="mmprod_s1_1024"/>
            <p:cNvSpPr/>
            <p:nvPr/>
          </p:nvSpPr>
          <p:spPr>
            <a:xfrm>
              <a:off x="1968480" y="2898000"/>
              <a:ext cx="3804480" cy="27396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tr-TR" sz="1800" spc="-1" strike="noStrike">
                  <a:solidFill>
                    <a:srgbClr val="000000"/>
                  </a:solidFill>
                  <a:latin typeface="Times New Roman"/>
                </a:rPr>
                <a:t>(a&lt;=b) || (b&lt;=2)</a:t>
              </a:r>
              <a:endParaRPr b="0" lang="en-US" sz="1800" spc="-1" strike="noStrike">
                <a:latin typeface="Arial"/>
              </a:endParaRPr>
            </a:p>
          </p:txBody>
        </p:sp>
        <p:pic>
          <p:nvPicPr>
            <p:cNvPr id="471" name="mmprod_answer_input10032" descr=""/>
            <p:cNvPicPr/>
            <p:nvPr/>
          </p:nvPicPr>
          <p:blipFill>
            <a:blip r:embed="rId5"/>
            <a:stretch/>
          </p:blipFill>
          <p:spPr>
            <a:xfrm>
              <a:off x="1282680" y="2932920"/>
              <a:ext cx="205200" cy="204120"/>
            </a:xfrm>
            <a:prstGeom prst="rect">
              <a:avLst/>
            </a:prstGeom>
            <a:ln w="0">
              <a:noFill/>
            </a:ln>
          </p:spPr>
        </p:pic>
      </p:grpSp>
    </p:spTree>
  </p:cSld>
  <mc:AlternateContent>
    <mc:Choice Requires="p14">
      <p:transition spd="slow" p14:dur="2000"/>
    </mc:Choice>
    <mc:Fallback>
      <p:transition spd="slow"/>
    </mc:Fallback>
  </mc:AlternateContent>
  <p:timing>
    <p:tnLst>
      <p:par>
        <p:cTn id="31" dur="indefinite" restart="never" nodeType="tmRoot">
          <p:childTnLst>
            <p:seq>
              <p:cTn id="32" dur="indefinite" nodeType="mainSeq">
                <p:childTnLst>
                  <p:par>
                    <p:cTn id="33" fill="hold">
                      <p:stCondLst>
                        <p:cond delay="indefinite"/>
                      </p:stCondLst>
                      <p:childTnLst>
                        <p:par>
                          <p:cTn id="34" fill="hold">
                            <p:stCondLst>
                              <p:cond delay="0"/>
                            </p:stCondLst>
                            <p:childTnLst>
                              <p:par>
                                <p:cTn id="35" nodeType="clickEffect" fill="hold" presetClass="entr" presetID="1">
                                  <p:stCondLst>
                                    <p:cond delay="0"/>
                                  </p:stCondLst>
                                  <p:childTnLst>
                                    <p:set>
                                      <p:cBhvr>
                                        <p:cTn id="36" dur="1" fill="hold">
                                          <p:stCondLst>
                                            <p:cond delay="499"/>
                                          </p:stCondLst>
                                        </p:cTn>
                                        <p:tgtEl>
                                          <p:spTgt spid="44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nodeType="clickEffect" fill="hold" presetClass="entr" presetID="1">
                                  <p:stCondLst>
                                    <p:cond delay="0"/>
                                  </p:stCondLst>
                                  <p:childTnLst>
                                    <p:set>
                                      <p:cBhvr>
                                        <p:cTn id="40" dur="1" fill="hold">
                                          <p:stCondLst>
                                            <p:cond delay="499"/>
                                          </p:stCondLst>
                                        </p:cTn>
                                        <p:tgtEl>
                                          <p:spTgt spid="44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nodeType="clickEffect" fill="hold" presetClass="entr" presetID="1">
                                  <p:stCondLst>
                                    <p:cond delay="0"/>
                                  </p:stCondLst>
                                  <p:childTnLst>
                                    <p:set>
                                      <p:cBhvr>
                                        <p:cTn id="44" dur="1" fill="hold">
                                          <p:stCondLst>
                                            <p:cond delay="499"/>
                                          </p:stCondLst>
                                        </p:cTn>
                                        <p:tgtEl>
                                          <p:spTgt spid="44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nodeType="clickEffect" fill="hold" presetClass="entr" presetID="1">
                                  <p:stCondLst>
                                    <p:cond delay="0"/>
                                  </p:stCondLst>
                                  <p:childTnLst>
                                    <p:set>
                                      <p:cBhvr>
                                        <p:cTn id="48" dur="1" fill="hold">
                                          <p:stCondLst>
                                            <p:cond delay="499"/>
                                          </p:stCondLst>
                                        </p:cTn>
                                        <p:tgtEl>
                                          <p:spTgt spid="44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nodeType="clickEffect" fill="hold" presetClass="entr" presetID="1">
                                  <p:stCondLst>
                                    <p:cond delay="0"/>
                                  </p:stCondLst>
                                  <p:childTnLst>
                                    <p:set>
                                      <p:cBhvr>
                                        <p:cTn id="52" dur="1" fill="hold">
                                          <p:stCondLst>
                                            <p:cond delay="499"/>
                                          </p:stCondLst>
                                        </p:cTn>
                                        <p:tgtEl>
                                          <p:spTgt spid="44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nodeType="clickEffect" fill="hold" presetClass="entr" presetID="1">
                                  <p:stCondLst>
                                    <p:cond delay="0"/>
                                  </p:stCondLst>
                                  <p:childTnLst>
                                    <p:set>
                                      <p:cBhvr>
                                        <p:cTn id="56" dur="1" fill="hold">
                                          <p:stCondLst>
                                            <p:cond delay="499"/>
                                          </p:stCondLst>
                                        </p:cTn>
                                        <p:tgtEl>
                                          <p:spTgt spid="44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nodeType="clickEffect" fill="hold" presetClass="entr" presetID="1">
                                  <p:stCondLst>
                                    <p:cond delay="0"/>
                                  </p:stCondLst>
                                  <p:childTnLst>
                                    <p:set>
                                      <p:cBhvr>
                                        <p:cTn id="60" dur="1" fill="hold">
                                          <p:stCondLst>
                                            <p:cond delay="499"/>
                                          </p:stCondLst>
                                        </p:cTn>
                                        <p:tgtEl>
                                          <p:spTgt spid="44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2" name="Başlık 1"/>
          <p:cNvSpPr/>
          <p:nvPr/>
        </p:nvSpPr>
        <p:spPr>
          <a:xfrm>
            <a:off x="-36360" y="-27360"/>
            <a:ext cx="9180000" cy="620280"/>
          </a:xfrm>
          <a:prstGeom prst="rect">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txBody>
          <a:bodyPr anchor="t">
            <a:noAutofit/>
          </a:bodyPr>
          <a:p>
            <a:pPr algn="just">
              <a:lnSpc>
                <a:spcPct val="100000"/>
              </a:lnSpc>
              <a:buNone/>
            </a:pPr>
            <a:r>
              <a:rPr b="0" lang="tr-TR" sz="2000" spc="-1" strike="noStrike">
                <a:solidFill>
                  <a:srgbClr val="ffffff"/>
                </a:solidFill>
                <a:latin typeface="Times New Roman"/>
              </a:rPr>
              <a:t>S2. </a:t>
            </a:r>
            <a:r>
              <a:rPr b="0" lang="tr-TR" sz="2000" spc="-1" strike="noStrike">
                <a:solidFill>
                  <a:srgbClr val="ffffff"/>
                </a:solidFill>
                <a:latin typeface="Times New Roman"/>
              </a:rPr>
              <a:t>Aşağıdaki programın ekran çıktısı ne olur?</a:t>
            </a:r>
            <a:endParaRPr b="0" lang="en-US" sz="2000" spc="-1" strike="noStrike">
              <a:latin typeface="Arial"/>
            </a:endParaRPr>
          </a:p>
        </p:txBody>
      </p:sp>
      <p:sp>
        <p:nvSpPr>
          <p:cNvPr id="473" name="mmprod_feedback_7000"/>
          <p:cNvSpPr/>
          <p:nvPr/>
        </p:nvSpPr>
        <p:spPr>
          <a:xfrm>
            <a:off x="1580760" y="3594240"/>
            <a:ext cx="255996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800" spc="-1" strike="noStrike">
                <a:solidFill>
                  <a:srgbClr val="2b333c"/>
                </a:solidFill>
                <a:latin typeface="Times New Roman"/>
              </a:rPr>
              <a:t>Doğru - Devam için tıklayınız</a:t>
            </a:r>
            <a:endParaRPr b="0" lang="en-US" sz="1800" spc="-1" strike="noStrike">
              <a:latin typeface="Arial"/>
            </a:endParaRPr>
          </a:p>
        </p:txBody>
      </p:sp>
      <p:sp>
        <p:nvSpPr>
          <p:cNvPr id="474" name="mmprod_feedback_7002"/>
          <p:cNvSpPr/>
          <p:nvPr/>
        </p:nvSpPr>
        <p:spPr>
          <a:xfrm>
            <a:off x="4781160" y="3594240"/>
            <a:ext cx="255996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800" spc="-1" strike="noStrike">
                <a:solidFill>
                  <a:srgbClr val="2b333c"/>
                </a:solidFill>
                <a:latin typeface="Times New Roman"/>
              </a:rPr>
              <a:t>Yanlış - Devam için tıklayınız</a:t>
            </a:r>
            <a:endParaRPr b="0" lang="en-US" sz="1800" spc="-1" strike="noStrike">
              <a:latin typeface="Arial"/>
            </a:endParaRPr>
          </a:p>
        </p:txBody>
      </p:sp>
      <p:sp>
        <p:nvSpPr>
          <p:cNvPr id="475" name="mmprod_feedback_7009"/>
          <p:cNvSpPr/>
          <p:nvPr/>
        </p:nvSpPr>
        <p:spPr>
          <a:xfrm>
            <a:off x="2860920" y="4202280"/>
            <a:ext cx="255996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800" spc="-1" strike="noStrike">
                <a:solidFill>
                  <a:srgbClr val="2b333c"/>
                </a:solidFill>
                <a:latin typeface="Times New Roman"/>
              </a:rPr>
              <a:t>Doğru</a:t>
            </a:r>
            <a:endParaRPr b="0" lang="en-US" sz="1800" spc="-1" strike="noStrike">
              <a:latin typeface="Arial"/>
            </a:endParaRPr>
          </a:p>
        </p:txBody>
      </p:sp>
      <p:sp>
        <p:nvSpPr>
          <p:cNvPr id="476" name="mmprod_feedback_7006"/>
          <p:cNvSpPr/>
          <p:nvPr/>
        </p:nvSpPr>
        <p:spPr>
          <a:xfrm>
            <a:off x="2860920" y="3941640"/>
            <a:ext cx="512028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t">
            <a:noAutofit/>
          </a:bodyPr>
          <a:p>
            <a:pPr>
              <a:lnSpc>
                <a:spcPct val="100000"/>
              </a:lnSpc>
              <a:buNone/>
            </a:pPr>
            <a:r>
              <a:rPr b="0" lang="en-US" sz="1800" spc="-1" strike="noStrike">
                <a:solidFill>
                  <a:srgbClr val="2b333c"/>
                </a:solidFill>
                <a:latin typeface="Times New Roman"/>
              </a:rPr>
              <a:t>Cevabınız:</a:t>
            </a:r>
            <a:endParaRPr b="0" lang="en-US" sz="1800" spc="-1" strike="noStrike">
              <a:latin typeface="Arial"/>
            </a:endParaRPr>
          </a:p>
        </p:txBody>
      </p:sp>
      <p:sp>
        <p:nvSpPr>
          <p:cNvPr id="477" name="mmprod_feedback_7010"/>
          <p:cNvSpPr/>
          <p:nvPr/>
        </p:nvSpPr>
        <p:spPr>
          <a:xfrm>
            <a:off x="2860920" y="4462920"/>
            <a:ext cx="512028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t">
            <a:noAutofit/>
          </a:bodyPr>
          <a:p>
            <a:pPr>
              <a:lnSpc>
                <a:spcPct val="100000"/>
              </a:lnSpc>
              <a:buNone/>
            </a:pPr>
            <a:r>
              <a:rPr b="0" lang="en-US" sz="1800" spc="-1" strike="noStrike">
                <a:solidFill>
                  <a:srgbClr val="2b333c"/>
                </a:solidFill>
                <a:latin typeface="Times New Roman"/>
              </a:rPr>
              <a:t>Doğrusu:</a:t>
            </a:r>
            <a:endParaRPr b="0" lang="en-US" sz="1800" spc="-1" strike="noStrike">
              <a:latin typeface="Arial"/>
            </a:endParaRPr>
          </a:p>
        </p:txBody>
      </p:sp>
      <p:sp>
        <p:nvSpPr>
          <p:cNvPr id="478" name="mmprod_feedback_7011"/>
          <p:cNvSpPr/>
          <p:nvPr/>
        </p:nvSpPr>
        <p:spPr>
          <a:xfrm>
            <a:off x="2860920" y="4202280"/>
            <a:ext cx="255996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800" spc="-1" strike="noStrike">
                <a:solidFill>
                  <a:srgbClr val="2b333c"/>
                </a:solidFill>
                <a:latin typeface="Times New Roman"/>
              </a:rPr>
              <a:t>Soruyu cevaplamadan ilerleyemezsiniz!</a:t>
            </a:r>
            <a:endParaRPr b="0" lang="en-US" sz="1800" spc="-1" strike="noStrike">
              <a:latin typeface="Arial"/>
            </a:endParaRPr>
          </a:p>
        </p:txBody>
      </p:sp>
      <p:sp>
        <p:nvSpPr>
          <p:cNvPr id="479" name="mmprod_feedback_7007"/>
          <p:cNvSpPr/>
          <p:nvPr/>
        </p:nvSpPr>
        <p:spPr>
          <a:xfrm>
            <a:off x="2989080" y="4458600"/>
            <a:ext cx="255996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800" spc="-1" strike="noStrike">
                <a:solidFill>
                  <a:srgbClr val="2b333c"/>
                </a:solidFill>
                <a:latin typeface="Times New Roman"/>
              </a:rPr>
              <a:t>Devam etmeden önce soruyu cevaplayınız</a:t>
            </a:r>
            <a:endParaRPr b="0" lang="en-US" sz="1800" spc="-1" strike="noStrike">
              <a:latin typeface="Arial"/>
            </a:endParaRPr>
          </a:p>
        </p:txBody>
      </p:sp>
      <p:grpSp>
        <p:nvGrpSpPr>
          <p:cNvPr id="480" name="mmprod_Button104"/>
          <p:cNvGrpSpPr/>
          <p:nvPr/>
        </p:nvGrpSpPr>
        <p:grpSpPr>
          <a:xfrm>
            <a:off x="5830200" y="4497840"/>
            <a:ext cx="870840" cy="312480"/>
            <a:chOff x="5830200" y="4497840"/>
            <a:chExt cx="870840" cy="312480"/>
          </a:xfrm>
        </p:grpSpPr>
        <p:sp>
          <p:nvSpPr>
            <p:cNvPr id="481" name="mmprod_ButtonShape104"/>
            <p:cNvSpPr/>
            <p:nvPr/>
          </p:nvSpPr>
          <p:spPr>
            <a:xfrm>
              <a:off x="5830200" y="4497840"/>
              <a:ext cx="870840" cy="312480"/>
            </a:xfrm>
            <a:prstGeom prst="roundRect">
              <a:avLst>
                <a:gd name="adj" fmla="val 16667"/>
              </a:avLst>
            </a:prstGeom>
            <a:solidFill>
              <a:srgbClr val="ffffff"/>
            </a:solidFill>
            <a:ln>
              <a:solidFill>
                <a:srgbClr val="a0a0a0"/>
              </a:solidFill>
              <a:round/>
            </a:ln>
          </p:spPr>
          <p:style>
            <a:lnRef idx="2">
              <a:schemeClr val="accent1">
                <a:shade val="50000"/>
              </a:schemeClr>
            </a:lnRef>
            <a:fillRef idx="1">
              <a:schemeClr val="accent1"/>
            </a:fillRef>
            <a:effectRef idx="0">
              <a:schemeClr val="accent1"/>
            </a:effectRef>
            <a:fontRef idx="minor"/>
          </p:style>
        </p:sp>
        <p:sp>
          <p:nvSpPr>
            <p:cNvPr id="482" name="mmprod_ButtonText105"/>
            <p:cNvSpPr/>
            <p:nvPr/>
          </p:nvSpPr>
          <p:spPr>
            <a:xfrm>
              <a:off x="5855760" y="4523040"/>
              <a:ext cx="820080" cy="261720"/>
            </a:xfrm>
            <a:prstGeom prst="roundRect">
              <a:avLst>
                <a:gd name="adj" fmla="val 16667"/>
              </a:avLst>
            </a:prstGeom>
            <a:solidFill>
              <a:srgbClr val="ffffff"/>
            </a:solidFill>
            <a:ln>
              <a:solidFill>
                <a:srgbClr val="cccccc"/>
              </a:solidFill>
              <a:round/>
            </a:ln>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tr-TR" sz="1400" spc="-1" strike="noStrike">
                  <a:solidFill>
                    <a:srgbClr val="2b333c"/>
                  </a:solidFill>
                  <a:latin typeface="Times New Roman"/>
                </a:rPr>
                <a:t>Tamam</a:t>
              </a:r>
              <a:endParaRPr b="0" lang="en-US" sz="1400" spc="-1" strike="noStrike">
                <a:latin typeface="Arial"/>
              </a:endParaRPr>
            </a:p>
          </p:txBody>
        </p:sp>
      </p:grpSp>
      <p:grpSp>
        <p:nvGrpSpPr>
          <p:cNvPr id="483" name="mmprod_Button106"/>
          <p:cNvGrpSpPr/>
          <p:nvPr/>
        </p:nvGrpSpPr>
        <p:grpSpPr>
          <a:xfrm>
            <a:off x="6790320" y="4497840"/>
            <a:ext cx="870840" cy="312480"/>
            <a:chOff x="6790320" y="4497840"/>
            <a:chExt cx="870840" cy="312480"/>
          </a:xfrm>
        </p:grpSpPr>
        <p:sp>
          <p:nvSpPr>
            <p:cNvPr id="484" name="mmprod_ButtonShape106"/>
            <p:cNvSpPr/>
            <p:nvPr/>
          </p:nvSpPr>
          <p:spPr>
            <a:xfrm>
              <a:off x="6790320" y="4497840"/>
              <a:ext cx="870840" cy="312480"/>
            </a:xfrm>
            <a:prstGeom prst="roundRect">
              <a:avLst>
                <a:gd name="adj" fmla="val 16667"/>
              </a:avLst>
            </a:prstGeom>
            <a:solidFill>
              <a:srgbClr val="ffffff"/>
            </a:solidFill>
            <a:ln>
              <a:solidFill>
                <a:srgbClr val="a0a0a0"/>
              </a:solidFill>
              <a:round/>
            </a:ln>
          </p:spPr>
          <p:style>
            <a:lnRef idx="2">
              <a:schemeClr val="accent1">
                <a:shade val="50000"/>
              </a:schemeClr>
            </a:lnRef>
            <a:fillRef idx="1">
              <a:schemeClr val="accent1"/>
            </a:fillRef>
            <a:effectRef idx="0">
              <a:schemeClr val="accent1"/>
            </a:effectRef>
            <a:fontRef idx="minor"/>
          </p:style>
        </p:sp>
        <p:sp>
          <p:nvSpPr>
            <p:cNvPr id="485" name="mmprod_ButtonText107"/>
            <p:cNvSpPr/>
            <p:nvPr/>
          </p:nvSpPr>
          <p:spPr>
            <a:xfrm>
              <a:off x="6815880" y="4523040"/>
              <a:ext cx="820080" cy="261720"/>
            </a:xfrm>
            <a:prstGeom prst="roundRect">
              <a:avLst>
                <a:gd name="adj" fmla="val 16667"/>
              </a:avLst>
            </a:prstGeom>
            <a:solidFill>
              <a:srgbClr val="ffffff"/>
            </a:solidFill>
            <a:ln>
              <a:solidFill>
                <a:srgbClr val="cccccc"/>
              </a:solidFill>
              <a:round/>
            </a:ln>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tr-TR" sz="1400" spc="-1" strike="noStrike">
                  <a:solidFill>
                    <a:srgbClr val="2b333c"/>
                  </a:solidFill>
                  <a:latin typeface="Times New Roman"/>
                </a:rPr>
                <a:t>Sil</a:t>
              </a:r>
              <a:endParaRPr b="0" lang="en-US" sz="1400" spc="-1" strike="noStrike">
                <a:latin typeface="Arial"/>
              </a:endParaRPr>
            </a:p>
          </p:txBody>
        </p:sp>
      </p:grpSp>
      <p:sp>
        <p:nvSpPr>
          <p:cNvPr id="486" name="Dikdörtgen 1"/>
          <p:cNvSpPr/>
          <p:nvPr/>
        </p:nvSpPr>
        <p:spPr>
          <a:xfrm>
            <a:off x="395640" y="692640"/>
            <a:ext cx="4571640" cy="515880"/>
          </a:xfrm>
          <a:prstGeom prst="rect">
            <a:avLst/>
          </a:prstGeom>
          <a:noFill/>
          <a:ln w="0">
            <a:solidFill>
              <a:srgbClr val="f14124"/>
            </a:solidFill>
          </a:ln>
        </p:spPr>
        <p:style>
          <a:lnRef idx="0"/>
          <a:fillRef idx="0"/>
          <a:effectRef idx="0"/>
          <a:fontRef idx="minor"/>
        </p:style>
        <p:txBody>
          <a:bodyPr lIns="90000" rIns="90000" tIns="45000" bIns="45000" anchor="t">
            <a:spAutoFit/>
          </a:bodyPr>
          <a:p>
            <a:pPr marL="899280">
              <a:lnSpc>
                <a:spcPct val="100000"/>
              </a:lnSpc>
              <a:buNone/>
            </a:pPr>
            <a:r>
              <a:rPr b="1" lang="tr-TR" sz="1400" spc="-1" strike="noStrike">
                <a:solidFill>
                  <a:srgbClr val="7f0055"/>
                </a:solidFill>
                <a:latin typeface="Times New Roman"/>
                <a:ea typeface="Calibri"/>
              </a:rPr>
              <a:t>int</a:t>
            </a:r>
            <a:r>
              <a:rPr b="0" lang="tr-TR" sz="1400" spc="-1" strike="noStrike">
                <a:solidFill>
                  <a:srgbClr val="000000"/>
                </a:solidFill>
                <a:latin typeface="Times New Roman"/>
                <a:ea typeface="Calibri"/>
              </a:rPr>
              <a:t> a = 4;</a:t>
            </a:r>
            <a:endParaRPr b="0" lang="en-US" sz="1400" spc="-1" strike="noStrike">
              <a:latin typeface="Arial"/>
            </a:endParaRPr>
          </a:p>
          <a:p>
            <a:pPr marL="899280">
              <a:lnSpc>
                <a:spcPct val="100000"/>
              </a:lnSpc>
              <a:buNone/>
            </a:pPr>
            <a:r>
              <a:rPr b="0" lang="tr-TR" sz="1400" spc="-1" strike="noStrike">
                <a:solidFill>
                  <a:srgbClr val="000000"/>
                </a:solidFill>
                <a:latin typeface="Times New Roman"/>
                <a:ea typeface="Calibri"/>
              </a:rPr>
              <a:t>System.</a:t>
            </a:r>
            <a:r>
              <a:rPr b="0" i="1" lang="tr-TR" sz="1400" spc="-1" strike="noStrike">
                <a:solidFill>
                  <a:srgbClr val="0000c0"/>
                </a:solidFill>
                <a:latin typeface="Times New Roman"/>
                <a:ea typeface="Calibri"/>
              </a:rPr>
              <a:t>out</a:t>
            </a:r>
            <a:r>
              <a:rPr b="0" lang="tr-TR" sz="1400" spc="-1" strike="noStrike">
                <a:solidFill>
                  <a:srgbClr val="000000"/>
                </a:solidFill>
                <a:latin typeface="Times New Roman"/>
                <a:ea typeface="Calibri"/>
              </a:rPr>
              <a:t>.println((a &gt;&gt; 1)+(a &lt;&lt; 2) );</a:t>
            </a:r>
            <a:endParaRPr b="0" lang="en-US" sz="1400" spc="-1" strike="noStrike">
              <a:latin typeface="Arial"/>
            </a:endParaRPr>
          </a:p>
        </p:txBody>
      </p:sp>
      <p:grpSp>
        <p:nvGrpSpPr>
          <p:cNvPr id="487" name="mmprod_answer10038"/>
          <p:cNvGrpSpPr/>
          <p:nvPr/>
        </p:nvGrpSpPr>
        <p:grpSpPr>
          <a:xfrm>
            <a:off x="1280160" y="1669680"/>
            <a:ext cx="4490280" cy="273960"/>
            <a:chOff x="1280160" y="1669680"/>
            <a:chExt cx="4490280" cy="273960"/>
          </a:xfrm>
        </p:grpSpPr>
        <p:sp>
          <p:nvSpPr>
            <p:cNvPr id="488" name="mmprod_s2_1041"/>
            <p:cNvSpPr/>
            <p:nvPr/>
          </p:nvSpPr>
          <p:spPr>
            <a:xfrm>
              <a:off x="1610280" y="1669680"/>
              <a:ext cx="355320" cy="27396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800" spc="-1" strike="noStrike">
                  <a:solidFill>
                    <a:srgbClr val="000000"/>
                  </a:solidFill>
                  <a:latin typeface="Times New Roman"/>
                </a:rPr>
                <a:t>A) </a:t>
              </a:r>
              <a:endParaRPr b="0" lang="en-US" sz="1800" spc="-1" strike="noStrike">
                <a:latin typeface="Arial"/>
              </a:endParaRPr>
            </a:p>
          </p:txBody>
        </p:sp>
        <p:sp>
          <p:nvSpPr>
            <p:cNvPr id="489" name="mmprod_s1_1021"/>
            <p:cNvSpPr/>
            <p:nvPr/>
          </p:nvSpPr>
          <p:spPr>
            <a:xfrm>
              <a:off x="1965960" y="1669680"/>
              <a:ext cx="3804480" cy="27396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tr-TR" sz="1800" spc="-1" strike="noStrike">
                  <a:solidFill>
                    <a:srgbClr val="000000"/>
                  </a:solidFill>
                  <a:latin typeface="Times New Roman"/>
                </a:rPr>
                <a:t>4</a:t>
              </a:r>
              <a:endParaRPr b="0" lang="en-US" sz="1800" spc="-1" strike="noStrike">
                <a:latin typeface="Arial"/>
              </a:endParaRPr>
            </a:p>
          </p:txBody>
        </p:sp>
        <p:pic>
          <p:nvPicPr>
            <p:cNvPr id="490" name="mmprod_answer_input10038" descr=""/>
            <p:cNvPicPr/>
            <p:nvPr/>
          </p:nvPicPr>
          <p:blipFill>
            <a:blip r:embed="rId1"/>
            <a:stretch/>
          </p:blipFill>
          <p:spPr>
            <a:xfrm>
              <a:off x="1280160" y="1704600"/>
              <a:ext cx="205200" cy="204120"/>
            </a:xfrm>
            <a:prstGeom prst="rect">
              <a:avLst/>
            </a:prstGeom>
            <a:ln w="0">
              <a:noFill/>
            </a:ln>
          </p:spPr>
        </p:pic>
      </p:grpSp>
      <p:grpSp>
        <p:nvGrpSpPr>
          <p:cNvPr id="491" name="mmprod_answer10040"/>
          <p:cNvGrpSpPr/>
          <p:nvPr/>
        </p:nvGrpSpPr>
        <p:grpSpPr>
          <a:xfrm>
            <a:off x="1280160" y="2116440"/>
            <a:ext cx="4490640" cy="273960"/>
            <a:chOff x="1280160" y="2116440"/>
            <a:chExt cx="4490640" cy="273960"/>
          </a:xfrm>
        </p:grpSpPr>
        <p:sp>
          <p:nvSpPr>
            <p:cNvPr id="492" name="mmprod_s2_1042"/>
            <p:cNvSpPr/>
            <p:nvPr/>
          </p:nvSpPr>
          <p:spPr>
            <a:xfrm>
              <a:off x="1610280" y="2116440"/>
              <a:ext cx="348840" cy="27396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800" spc="-1" strike="noStrike">
                  <a:solidFill>
                    <a:srgbClr val="000000"/>
                  </a:solidFill>
                  <a:latin typeface="Times New Roman"/>
                </a:rPr>
                <a:t>B) </a:t>
              </a:r>
              <a:endParaRPr b="0" lang="en-US" sz="1800" spc="-1" strike="noStrike">
                <a:latin typeface="Arial"/>
              </a:endParaRPr>
            </a:p>
          </p:txBody>
        </p:sp>
        <p:sp>
          <p:nvSpPr>
            <p:cNvPr id="493" name="mmprod_s1_1022"/>
            <p:cNvSpPr/>
            <p:nvPr/>
          </p:nvSpPr>
          <p:spPr>
            <a:xfrm>
              <a:off x="1953360" y="2116440"/>
              <a:ext cx="3817440" cy="27396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tr-TR" sz="1800" spc="-1" strike="noStrike">
                  <a:solidFill>
                    <a:srgbClr val="000000"/>
                  </a:solidFill>
                  <a:latin typeface="Times New Roman"/>
                </a:rPr>
                <a:t>2</a:t>
              </a:r>
              <a:endParaRPr b="0" lang="en-US" sz="1800" spc="-1" strike="noStrike">
                <a:latin typeface="Arial"/>
              </a:endParaRPr>
            </a:p>
          </p:txBody>
        </p:sp>
        <p:pic>
          <p:nvPicPr>
            <p:cNvPr id="494" name="mmprod_answer_input10040" descr=""/>
            <p:cNvPicPr/>
            <p:nvPr/>
          </p:nvPicPr>
          <p:blipFill>
            <a:blip r:embed="rId2"/>
            <a:stretch/>
          </p:blipFill>
          <p:spPr>
            <a:xfrm>
              <a:off x="1280160" y="2151360"/>
              <a:ext cx="205200" cy="204120"/>
            </a:xfrm>
            <a:prstGeom prst="rect">
              <a:avLst/>
            </a:prstGeom>
            <a:ln w="0">
              <a:noFill/>
            </a:ln>
          </p:spPr>
        </p:pic>
      </p:grpSp>
      <p:grpSp>
        <p:nvGrpSpPr>
          <p:cNvPr id="495" name="mmprod_answer10042"/>
          <p:cNvGrpSpPr/>
          <p:nvPr/>
        </p:nvGrpSpPr>
        <p:grpSpPr>
          <a:xfrm>
            <a:off x="1280160" y="2563560"/>
            <a:ext cx="4490280" cy="273960"/>
            <a:chOff x="1280160" y="2563560"/>
            <a:chExt cx="4490280" cy="273960"/>
          </a:xfrm>
        </p:grpSpPr>
        <p:sp>
          <p:nvSpPr>
            <p:cNvPr id="496" name="mmprod_s2_1043"/>
            <p:cNvSpPr/>
            <p:nvPr/>
          </p:nvSpPr>
          <p:spPr>
            <a:xfrm>
              <a:off x="1610280" y="2563560"/>
              <a:ext cx="356760" cy="27396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800" spc="-1" strike="noStrike">
                  <a:solidFill>
                    <a:srgbClr val="000000"/>
                  </a:solidFill>
                  <a:latin typeface="Times New Roman"/>
                </a:rPr>
                <a:t>C) </a:t>
              </a:r>
              <a:endParaRPr b="0" lang="en-US" sz="1800" spc="-1" strike="noStrike">
                <a:latin typeface="Arial"/>
              </a:endParaRPr>
            </a:p>
          </p:txBody>
        </p:sp>
        <p:sp>
          <p:nvSpPr>
            <p:cNvPr id="497" name="mmprod_s1_1023"/>
            <p:cNvSpPr/>
            <p:nvPr/>
          </p:nvSpPr>
          <p:spPr>
            <a:xfrm>
              <a:off x="1965960" y="2563560"/>
              <a:ext cx="3804480" cy="27396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tr-TR" sz="1800" spc="-1" strike="noStrike">
                  <a:solidFill>
                    <a:srgbClr val="000000"/>
                  </a:solidFill>
                  <a:latin typeface="Times New Roman"/>
                </a:rPr>
                <a:t>18</a:t>
              </a:r>
              <a:endParaRPr b="0" lang="en-US" sz="1800" spc="-1" strike="noStrike">
                <a:latin typeface="Arial"/>
              </a:endParaRPr>
            </a:p>
          </p:txBody>
        </p:sp>
        <p:pic>
          <p:nvPicPr>
            <p:cNvPr id="498" name="mmprod_answer_input10042" descr=""/>
            <p:cNvPicPr/>
            <p:nvPr/>
          </p:nvPicPr>
          <p:blipFill>
            <a:blip r:embed="rId3"/>
            <a:stretch/>
          </p:blipFill>
          <p:spPr>
            <a:xfrm>
              <a:off x="1280160" y="2598480"/>
              <a:ext cx="205200" cy="204120"/>
            </a:xfrm>
            <a:prstGeom prst="rect">
              <a:avLst/>
            </a:prstGeom>
            <a:ln w="0">
              <a:noFill/>
            </a:ln>
          </p:spPr>
        </p:pic>
      </p:grpSp>
      <p:grpSp>
        <p:nvGrpSpPr>
          <p:cNvPr id="499" name="mmprod_answer10044"/>
          <p:cNvGrpSpPr/>
          <p:nvPr/>
        </p:nvGrpSpPr>
        <p:grpSpPr>
          <a:xfrm>
            <a:off x="1280160" y="3010680"/>
            <a:ext cx="4490280" cy="273960"/>
            <a:chOff x="1280160" y="3010680"/>
            <a:chExt cx="4490280" cy="273960"/>
          </a:xfrm>
        </p:grpSpPr>
        <p:sp>
          <p:nvSpPr>
            <p:cNvPr id="500" name="mmprod_s2_1044"/>
            <p:cNvSpPr/>
            <p:nvPr/>
          </p:nvSpPr>
          <p:spPr>
            <a:xfrm>
              <a:off x="1610280" y="3010680"/>
              <a:ext cx="360000" cy="27396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800" spc="-1" strike="noStrike">
                  <a:solidFill>
                    <a:srgbClr val="000000"/>
                  </a:solidFill>
                  <a:latin typeface="Times New Roman"/>
                </a:rPr>
                <a:t>D) </a:t>
              </a:r>
              <a:endParaRPr b="0" lang="en-US" sz="1800" spc="-1" strike="noStrike">
                <a:latin typeface="Arial"/>
              </a:endParaRPr>
            </a:p>
          </p:txBody>
        </p:sp>
        <p:sp>
          <p:nvSpPr>
            <p:cNvPr id="501" name="mmprod_s1_1024"/>
            <p:cNvSpPr/>
            <p:nvPr/>
          </p:nvSpPr>
          <p:spPr>
            <a:xfrm>
              <a:off x="1965960" y="3010680"/>
              <a:ext cx="3804480" cy="27396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tr-TR" sz="1800" spc="-1" strike="noStrike">
                  <a:solidFill>
                    <a:srgbClr val="000000"/>
                  </a:solidFill>
                  <a:latin typeface="Times New Roman"/>
                </a:rPr>
                <a:t>8</a:t>
              </a:r>
              <a:endParaRPr b="0" lang="en-US" sz="1800" spc="-1" strike="noStrike">
                <a:latin typeface="Arial"/>
              </a:endParaRPr>
            </a:p>
          </p:txBody>
        </p:sp>
        <p:pic>
          <p:nvPicPr>
            <p:cNvPr id="502" name="mmprod_answer_input10044" descr=""/>
            <p:cNvPicPr/>
            <p:nvPr/>
          </p:nvPicPr>
          <p:blipFill>
            <a:blip r:embed="rId4"/>
            <a:stretch/>
          </p:blipFill>
          <p:spPr>
            <a:xfrm>
              <a:off x="1280160" y="3045600"/>
              <a:ext cx="205200" cy="204120"/>
            </a:xfrm>
            <a:prstGeom prst="rect">
              <a:avLst/>
            </a:prstGeom>
            <a:ln w="0">
              <a:noFill/>
            </a:ln>
          </p:spPr>
        </p:pic>
      </p:grpSp>
    </p:spTree>
  </p:cSld>
  <mc:AlternateContent>
    <mc:Choice Requires="p14">
      <p:transition spd="slow" p14:dur="2000"/>
    </mc:Choice>
    <mc:Fallback>
      <p:transition spd="slow"/>
    </mc:Fallback>
  </mc:AlternateContent>
  <p:timing>
    <p:tnLst>
      <p:par>
        <p:cTn id="61" dur="indefinite" restart="never" nodeType="tmRoot">
          <p:childTnLst>
            <p:seq>
              <p:cTn id="62" dur="indefinite" nodeType="mainSeq">
                <p:childTnLst>
                  <p:par>
                    <p:cTn id="63" fill="hold">
                      <p:stCondLst>
                        <p:cond delay="indefinite"/>
                      </p:stCondLst>
                      <p:childTnLst>
                        <p:par>
                          <p:cTn id="64" fill="hold">
                            <p:stCondLst>
                              <p:cond delay="0"/>
                            </p:stCondLst>
                            <p:childTnLst>
                              <p:par>
                                <p:cTn id="65" nodeType="clickEffect" fill="hold" presetClass="entr" presetID="1">
                                  <p:stCondLst>
                                    <p:cond delay="0"/>
                                  </p:stCondLst>
                                  <p:childTnLst>
                                    <p:set>
                                      <p:cBhvr>
                                        <p:cTn id="66" dur="1" fill="hold">
                                          <p:stCondLst>
                                            <p:cond delay="499"/>
                                          </p:stCondLst>
                                        </p:cTn>
                                        <p:tgtEl>
                                          <p:spTgt spid="47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nodeType="clickEffect" fill="hold" presetClass="entr" presetID="1">
                                  <p:stCondLst>
                                    <p:cond delay="0"/>
                                  </p:stCondLst>
                                  <p:childTnLst>
                                    <p:set>
                                      <p:cBhvr>
                                        <p:cTn id="70" dur="1" fill="hold">
                                          <p:stCondLst>
                                            <p:cond delay="499"/>
                                          </p:stCondLst>
                                        </p:cTn>
                                        <p:tgtEl>
                                          <p:spTgt spid="47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nodeType="clickEffect" fill="hold" presetClass="entr" presetID="1">
                                  <p:stCondLst>
                                    <p:cond delay="0"/>
                                  </p:stCondLst>
                                  <p:childTnLst>
                                    <p:set>
                                      <p:cBhvr>
                                        <p:cTn id="74" dur="1" fill="hold">
                                          <p:stCondLst>
                                            <p:cond delay="499"/>
                                          </p:stCondLst>
                                        </p:cTn>
                                        <p:tgtEl>
                                          <p:spTgt spid="47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nodeType="clickEffect" fill="hold" presetClass="entr" presetID="1">
                                  <p:stCondLst>
                                    <p:cond delay="0"/>
                                  </p:stCondLst>
                                  <p:childTnLst>
                                    <p:set>
                                      <p:cBhvr>
                                        <p:cTn id="78" dur="1" fill="hold">
                                          <p:stCondLst>
                                            <p:cond delay="499"/>
                                          </p:stCondLst>
                                        </p:cTn>
                                        <p:tgtEl>
                                          <p:spTgt spid="47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nodeType="clickEffect" fill="hold" presetClass="entr" presetID="1">
                                  <p:stCondLst>
                                    <p:cond delay="0"/>
                                  </p:stCondLst>
                                  <p:childTnLst>
                                    <p:set>
                                      <p:cBhvr>
                                        <p:cTn id="82" dur="1" fill="hold">
                                          <p:stCondLst>
                                            <p:cond delay="499"/>
                                          </p:stCondLst>
                                        </p:cTn>
                                        <p:tgtEl>
                                          <p:spTgt spid="47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nodeType="clickEffect" fill="hold" presetClass="entr" presetID="1">
                                  <p:stCondLst>
                                    <p:cond delay="0"/>
                                  </p:stCondLst>
                                  <p:childTnLst>
                                    <p:set>
                                      <p:cBhvr>
                                        <p:cTn id="86" dur="1" fill="hold">
                                          <p:stCondLst>
                                            <p:cond delay="499"/>
                                          </p:stCondLst>
                                        </p:cTn>
                                        <p:tgtEl>
                                          <p:spTgt spid="47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nodeType="clickEffect" fill="hold" presetClass="entr" presetID="1">
                                  <p:stCondLst>
                                    <p:cond delay="0"/>
                                  </p:stCondLst>
                                  <p:childTnLst>
                                    <p:set>
                                      <p:cBhvr>
                                        <p:cTn id="90" dur="1" fill="hold">
                                          <p:stCondLst>
                                            <p:cond delay="499"/>
                                          </p:stCondLst>
                                        </p:cTn>
                                        <p:tgtEl>
                                          <p:spTgt spid="4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3" name="Başlık 1"/>
          <p:cNvSpPr/>
          <p:nvPr/>
        </p:nvSpPr>
        <p:spPr>
          <a:xfrm>
            <a:off x="0" y="11520"/>
            <a:ext cx="9143640" cy="620280"/>
          </a:xfrm>
          <a:prstGeom prst="rect">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txBody>
          <a:bodyPr anchor="t">
            <a:noAutofit/>
          </a:bodyPr>
          <a:p>
            <a:pPr algn="just">
              <a:lnSpc>
                <a:spcPct val="150000"/>
              </a:lnSpc>
              <a:spcAft>
                <a:spcPts val="1001"/>
              </a:spcAft>
              <a:buNone/>
            </a:pPr>
            <a:r>
              <a:rPr b="0" lang="tr-TR" sz="2000" spc="-1" strike="noStrike">
                <a:solidFill>
                  <a:srgbClr val="ffffff"/>
                </a:solidFill>
                <a:latin typeface="Times New Roman"/>
              </a:rPr>
              <a:t>S</a:t>
            </a:r>
            <a:r>
              <a:rPr b="0" lang="tr-TR" sz="2000" spc="-1" strike="noStrike">
                <a:solidFill>
                  <a:srgbClr val="ffffff"/>
                </a:solidFill>
                <a:latin typeface="Times New Roman"/>
              </a:rPr>
              <a:t>3. </a:t>
            </a:r>
            <a:r>
              <a:rPr b="1" lang="tr-TR" sz="1800" spc="-1" strike="noStrike">
                <a:solidFill>
                  <a:srgbClr val="ffffff"/>
                </a:solidFill>
                <a:latin typeface="Times New Roman"/>
                <a:ea typeface="Times New Roman"/>
              </a:rPr>
              <a:t>y=4x</a:t>
            </a:r>
            <a:r>
              <a:rPr b="1" lang="tr-TR" sz="1800" spc="-1" strike="noStrike" baseline="30000">
                <a:solidFill>
                  <a:srgbClr val="ffffff"/>
                </a:solidFill>
                <a:latin typeface="Times New Roman"/>
                <a:ea typeface="Times New Roman"/>
              </a:rPr>
              <a:t>2</a:t>
            </a:r>
            <a:r>
              <a:rPr b="1" lang="tr-TR" sz="1800" spc="-1" strike="noStrike">
                <a:solidFill>
                  <a:srgbClr val="ffffff"/>
                </a:solidFill>
                <a:latin typeface="Times New Roman"/>
                <a:ea typeface="Times New Roman"/>
              </a:rPr>
              <a:t>+2x+5 </a:t>
            </a:r>
            <a:r>
              <a:rPr b="0" lang="tr-TR" sz="1800" spc="-1" strike="noStrike">
                <a:solidFill>
                  <a:srgbClr val="ffffff"/>
                </a:solidFill>
                <a:latin typeface="Times New Roman"/>
                <a:ea typeface="Times New Roman"/>
              </a:rPr>
              <a:t>şeklindeki matematiksel ifadenin Java dilinde kodlanması hangisidir?</a:t>
            </a:r>
            <a:endParaRPr b="0" lang="en-US" sz="1800" spc="-1" strike="noStrike">
              <a:latin typeface="Arial"/>
            </a:endParaRPr>
          </a:p>
        </p:txBody>
      </p:sp>
      <p:sp>
        <p:nvSpPr>
          <p:cNvPr id="504" name="mmprod_feedback_7000"/>
          <p:cNvSpPr/>
          <p:nvPr/>
        </p:nvSpPr>
        <p:spPr>
          <a:xfrm>
            <a:off x="1407240" y="3994200"/>
            <a:ext cx="255996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800" spc="-1" strike="noStrike">
                <a:solidFill>
                  <a:srgbClr val="2b333c"/>
                </a:solidFill>
                <a:latin typeface="Times New Roman"/>
              </a:rPr>
              <a:t>Doğru - Devam için tıklayınız</a:t>
            </a:r>
            <a:endParaRPr b="0" lang="en-US" sz="1800" spc="-1" strike="noStrike">
              <a:latin typeface="Arial"/>
            </a:endParaRPr>
          </a:p>
        </p:txBody>
      </p:sp>
      <p:sp>
        <p:nvSpPr>
          <p:cNvPr id="505" name="mmprod_feedback_7002"/>
          <p:cNvSpPr/>
          <p:nvPr/>
        </p:nvSpPr>
        <p:spPr>
          <a:xfrm>
            <a:off x="4607640" y="3994200"/>
            <a:ext cx="255996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800" spc="-1" strike="noStrike">
                <a:solidFill>
                  <a:srgbClr val="2b333c"/>
                </a:solidFill>
                <a:latin typeface="Times New Roman"/>
              </a:rPr>
              <a:t>Yanlış - Devam için tıklayınız</a:t>
            </a:r>
            <a:endParaRPr b="0" lang="en-US" sz="1800" spc="-1" strike="noStrike">
              <a:latin typeface="Arial"/>
            </a:endParaRPr>
          </a:p>
        </p:txBody>
      </p:sp>
      <p:sp>
        <p:nvSpPr>
          <p:cNvPr id="506" name="mmprod_feedback_7009"/>
          <p:cNvSpPr/>
          <p:nvPr/>
        </p:nvSpPr>
        <p:spPr>
          <a:xfrm>
            <a:off x="2687400" y="4602600"/>
            <a:ext cx="255996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800" spc="-1" strike="noStrike">
                <a:solidFill>
                  <a:srgbClr val="2b333c"/>
                </a:solidFill>
                <a:latin typeface="Times New Roman"/>
              </a:rPr>
              <a:t>Doğru</a:t>
            </a:r>
            <a:endParaRPr b="0" lang="en-US" sz="1800" spc="-1" strike="noStrike">
              <a:latin typeface="Arial"/>
            </a:endParaRPr>
          </a:p>
        </p:txBody>
      </p:sp>
      <p:sp>
        <p:nvSpPr>
          <p:cNvPr id="507" name="mmprod_feedback_7006"/>
          <p:cNvSpPr/>
          <p:nvPr/>
        </p:nvSpPr>
        <p:spPr>
          <a:xfrm>
            <a:off x="2687400" y="4341960"/>
            <a:ext cx="512028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t">
            <a:noAutofit/>
          </a:bodyPr>
          <a:p>
            <a:pPr>
              <a:lnSpc>
                <a:spcPct val="100000"/>
              </a:lnSpc>
              <a:buNone/>
            </a:pPr>
            <a:r>
              <a:rPr b="0" lang="en-US" sz="1800" spc="-1" strike="noStrike">
                <a:solidFill>
                  <a:srgbClr val="2b333c"/>
                </a:solidFill>
                <a:latin typeface="Times New Roman"/>
              </a:rPr>
              <a:t>Cevabınız:</a:t>
            </a:r>
            <a:endParaRPr b="0" lang="en-US" sz="1800" spc="-1" strike="noStrike">
              <a:latin typeface="Arial"/>
            </a:endParaRPr>
          </a:p>
        </p:txBody>
      </p:sp>
      <p:sp>
        <p:nvSpPr>
          <p:cNvPr id="508" name="mmprod_feedback_7010"/>
          <p:cNvSpPr/>
          <p:nvPr/>
        </p:nvSpPr>
        <p:spPr>
          <a:xfrm>
            <a:off x="2687400" y="4862880"/>
            <a:ext cx="512028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t">
            <a:noAutofit/>
          </a:bodyPr>
          <a:p>
            <a:pPr>
              <a:lnSpc>
                <a:spcPct val="100000"/>
              </a:lnSpc>
              <a:buNone/>
            </a:pPr>
            <a:r>
              <a:rPr b="0" lang="en-US" sz="1800" spc="-1" strike="noStrike">
                <a:solidFill>
                  <a:srgbClr val="2b333c"/>
                </a:solidFill>
                <a:latin typeface="Times New Roman"/>
              </a:rPr>
              <a:t>Doğrusu:</a:t>
            </a:r>
            <a:endParaRPr b="0" lang="en-US" sz="1800" spc="-1" strike="noStrike">
              <a:latin typeface="Arial"/>
            </a:endParaRPr>
          </a:p>
        </p:txBody>
      </p:sp>
      <p:sp>
        <p:nvSpPr>
          <p:cNvPr id="509" name="mmprod_feedback_7011"/>
          <p:cNvSpPr/>
          <p:nvPr/>
        </p:nvSpPr>
        <p:spPr>
          <a:xfrm>
            <a:off x="2687400" y="4602600"/>
            <a:ext cx="255996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800" spc="-1" strike="noStrike">
                <a:solidFill>
                  <a:srgbClr val="2b333c"/>
                </a:solidFill>
                <a:latin typeface="Times New Roman"/>
              </a:rPr>
              <a:t>Soruyu cevaplamadan ilerleyemezsiniz!</a:t>
            </a:r>
            <a:endParaRPr b="0" lang="en-US" sz="1800" spc="-1" strike="noStrike">
              <a:latin typeface="Arial"/>
            </a:endParaRPr>
          </a:p>
        </p:txBody>
      </p:sp>
      <p:sp>
        <p:nvSpPr>
          <p:cNvPr id="510" name="mmprod_feedback_7007"/>
          <p:cNvSpPr/>
          <p:nvPr/>
        </p:nvSpPr>
        <p:spPr>
          <a:xfrm>
            <a:off x="2815200" y="4858560"/>
            <a:ext cx="255996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800" spc="-1" strike="noStrike">
                <a:solidFill>
                  <a:srgbClr val="2b333c"/>
                </a:solidFill>
                <a:latin typeface="Times New Roman"/>
              </a:rPr>
              <a:t>Devam etmeden önce soruyu cevaplayınız</a:t>
            </a:r>
            <a:endParaRPr b="0" lang="en-US" sz="1800" spc="-1" strike="noStrike">
              <a:latin typeface="Arial"/>
            </a:endParaRPr>
          </a:p>
        </p:txBody>
      </p:sp>
      <p:grpSp>
        <p:nvGrpSpPr>
          <p:cNvPr id="511" name="mmprod_Button104"/>
          <p:cNvGrpSpPr/>
          <p:nvPr/>
        </p:nvGrpSpPr>
        <p:grpSpPr>
          <a:xfrm>
            <a:off x="5656680" y="4897800"/>
            <a:ext cx="870840" cy="312480"/>
            <a:chOff x="5656680" y="4897800"/>
            <a:chExt cx="870840" cy="312480"/>
          </a:xfrm>
        </p:grpSpPr>
        <p:sp>
          <p:nvSpPr>
            <p:cNvPr id="512" name="mmprod_ButtonShape104"/>
            <p:cNvSpPr/>
            <p:nvPr/>
          </p:nvSpPr>
          <p:spPr>
            <a:xfrm>
              <a:off x="5656680" y="4897800"/>
              <a:ext cx="870840" cy="312480"/>
            </a:xfrm>
            <a:prstGeom prst="roundRect">
              <a:avLst>
                <a:gd name="adj" fmla="val 16667"/>
              </a:avLst>
            </a:prstGeom>
            <a:solidFill>
              <a:srgbClr val="ffffff"/>
            </a:solidFill>
            <a:ln>
              <a:solidFill>
                <a:srgbClr val="a0a0a0"/>
              </a:solidFill>
              <a:round/>
            </a:ln>
          </p:spPr>
          <p:style>
            <a:lnRef idx="2">
              <a:schemeClr val="accent1">
                <a:shade val="50000"/>
              </a:schemeClr>
            </a:lnRef>
            <a:fillRef idx="1">
              <a:schemeClr val="accent1"/>
            </a:fillRef>
            <a:effectRef idx="0">
              <a:schemeClr val="accent1"/>
            </a:effectRef>
            <a:fontRef idx="minor"/>
          </p:style>
        </p:sp>
        <p:sp>
          <p:nvSpPr>
            <p:cNvPr id="513" name="mmprod_ButtonText105"/>
            <p:cNvSpPr/>
            <p:nvPr/>
          </p:nvSpPr>
          <p:spPr>
            <a:xfrm>
              <a:off x="5681880" y="4923360"/>
              <a:ext cx="820080" cy="261720"/>
            </a:xfrm>
            <a:prstGeom prst="roundRect">
              <a:avLst>
                <a:gd name="adj" fmla="val 16667"/>
              </a:avLst>
            </a:prstGeom>
            <a:solidFill>
              <a:srgbClr val="ffffff"/>
            </a:solidFill>
            <a:ln>
              <a:solidFill>
                <a:srgbClr val="cccccc"/>
              </a:solidFill>
              <a:round/>
            </a:ln>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tr-TR" sz="1400" spc="-1" strike="noStrike">
                  <a:solidFill>
                    <a:srgbClr val="2b333c"/>
                  </a:solidFill>
                  <a:latin typeface="Times New Roman"/>
                </a:rPr>
                <a:t>Tamam</a:t>
              </a:r>
              <a:endParaRPr b="0" lang="en-US" sz="1400" spc="-1" strike="noStrike">
                <a:latin typeface="Arial"/>
              </a:endParaRPr>
            </a:p>
          </p:txBody>
        </p:sp>
      </p:grpSp>
      <p:grpSp>
        <p:nvGrpSpPr>
          <p:cNvPr id="514" name="mmprod_Button106"/>
          <p:cNvGrpSpPr/>
          <p:nvPr/>
        </p:nvGrpSpPr>
        <p:grpSpPr>
          <a:xfrm>
            <a:off x="6616800" y="4897800"/>
            <a:ext cx="870840" cy="312480"/>
            <a:chOff x="6616800" y="4897800"/>
            <a:chExt cx="870840" cy="312480"/>
          </a:xfrm>
        </p:grpSpPr>
        <p:sp>
          <p:nvSpPr>
            <p:cNvPr id="515" name="mmprod_ButtonShape106"/>
            <p:cNvSpPr/>
            <p:nvPr/>
          </p:nvSpPr>
          <p:spPr>
            <a:xfrm>
              <a:off x="6616800" y="4897800"/>
              <a:ext cx="870840" cy="312480"/>
            </a:xfrm>
            <a:prstGeom prst="roundRect">
              <a:avLst>
                <a:gd name="adj" fmla="val 16667"/>
              </a:avLst>
            </a:prstGeom>
            <a:solidFill>
              <a:srgbClr val="ffffff"/>
            </a:solidFill>
            <a:ln>
              <a:solidFill>
                <a:srgbClr val="a0a0a0"/>
              </a:solidFill>
              <a:round/>
            </a:ln>
          </p:spPr>
          <p:style>
            <a:lnRef idx="2">
              <a:schemeClr val="accent1">
                <a:shade val="50000"/>
              </a:schemeClr>
            </a:lnRef>
            <a:fillRef idx="1">
              <a:schemeClr val="accent1"/>
            </a:fillRef>
            <a:effectRef idx="0">
              <a:schemeClr val="accent1"/>
            </a:effectRef>
            <a:fontRef idx="minor"/>
          </p:style>
        </p:sp>
        <p:sp>
          <p:nvSpPr>
            <p:cNvPr id="516" name="mmprod_ButtonText107"/>
            <p:cNvSpPr/>
            <p:nvPr/>
          </p:nvSpPr>
          <p:spPr>
            <a:xfrm>
              <a:off x="6642000" y="4923360"/>
              <a:ext cx="820080" cy="261720"/>
            </a:xfrm>
            <a:prstGeom prst="roundRect">
              <a:avLst>
                <a:gd name="adj" fmla="val 16667"/>
              </a:avLst>
            </a:prstGeom>
            <a:solidFill>
              <a:srgbClr val="ffffff"/>
            </a:solidFill>
            <a:ln>
              <a:solidFill>
                <a:srgbClr val="cccccc"/>
              </a:solidFill>
              <a:round/>
            </a:ln>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tr-TR" sz="1400" spc="-1" strike="noStrike">
                  <a:solidFill>
                    <a:srgbClr val="2b333c"/>
                  </a:solidFill>
                  <a:latin typeface="Times New Roman"/>
                </a:rPr>
                <a:t>Sil</a:t>
              </a:r>
              <a:endParaRPr b="0" lang="en-US" sz="1400" spc="-1" strike="noStrike">
                <a:latin typeface="Arial"/>
              </a:endParaRPr>
            </a:p>
          </p:txBody>
        </p:sp>
      </p:grpSp>
      <p:grpSp>
        <p:nvGrpSpPr>
          <p:cNvPr id="517" name="mmprod_answer10050"/>
          <p:cNvGrpSpPr/>
          <p:nvPr/>
        </p:nvGrpSpPr>
        <p:grpSpPr>
          <a:xfrm>
            <a:off x="1280520" y="1776960"/>
            <a:ext cx="4490280" cy="273960"/>
            <a:chOff x="1280520" y="1776960"/>
            <a:chExt cx="4490280" cy="273960"/>
          </a:xfrm>
        </p:grpSpPr>
        <p:sp>
          <p:nvSpPr>
            <p:cNvPr id="518" name="mmprod_s2_1041"/>
            <p:cNvSpPr/>
            <p:nvPr/>
          </p:nvSpPr>
          <p:spPr>
            <a:xfrm>
              <a:off x="1610640" y="1776960"/>
              <a:ext cx="355320" cy="27396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800" spc="-1" strike="noStrike">
                  <a:solidFill>
                    <a:srgbClr val="000000"/>
                  </a:solidFill>
                  <a:latin typeface="Times New Roman"/>
                </a:rPr>
                <a:t>A) </a:t>
              </a:r>
              <a:endParaRPr b="0" lang="en-US" sz="1800" spc="-1" strike="noStrike">
                <a:latin typeface="Arial"/>
              </a:endParaRPr>
            </a:p>
          </p:txBody>
        </p:sp>
        <p:sp>
          <p:nvSpPr>
            <p:cNvPr id="519" name="mmprod_s1_1021"/>
            <p:cNvSpPr/>
            <p:nvPr/>
          </p:nvSpPr>
          <p:spPr>
            <a:xfrm>
              <a:off x="1966320" y="1776960"/>
              <a:ext cx="3804480" cy="27396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tr-TR" sz="1800" spc="-1" strike="noStrike">
                  <a:solidFill>
                    <a:srgbClr val="000000"/>
                  </a:solidFill>
                  <a:latin typeface="Times New Roman"/>
                </a:rPr>
                <a:t>y=4x*x+2x+5</a:t>
              </a:r>
              <a:endParaRPr b="0" lang="en-US" sz="1800" spc="-1" strike="noStrike">
                <a:latin typeface="Arial"/>
              </a:endParaRPr>
            </a:p>
          </p:txBody>
        </p:sp>
        <p:pic>
          <p:nvPicPr>
            <p:cNvPr id="520" name="mmprod_answer_input10050" descr=""/>
            <p:cNvPicPr/>
            <p:nvPr/>
          </p:nvPicPr>
          <p:blipFill>
            <a:blip r:embed="rId1"/>
            <a:stretch/>
          </p:blipFill>
          <p:spPr>
            <a:xfrm>
              <a:off x="1280520" y="1811880"/>
              <a:ext cx="205200" cy="204120"/>
            </a:xfrm>
            <a:prstGeom prst="rect">
              <a:avLst/>
            </a:prstGeom>
            <a:ln w="0">
              <a:noFill/>
            </a:ln>
          </p:spPr>
        </p:pic>
      </p:grpSp>
      <p:grpSp>
        <p:nvGrpSpPr>
          <p:cNvPr id="521" name="mmprod_answer10052"/>
          <p:cNvGrpSpPr/>
          <p:nvPr/>
        </p:nvGrpSpPr>
        <p:grpSpPr>
          <a:xfrm>
            <a:off x="1280520" y="2203200"/>
            <a:ext cx="4490640" cy="273960"/>
            <a:chOff x="1280520" y="2203200"/>
            <a:chExt cx="4490640" cy="273960"/>
          </a:xfrm>
        </p:grpSpPr>
        <p:sp>
          <p:nvSpPr>
            <p:cNvPr id="522" name="mmprod_s2_1042"/>
            <p:cNvSpPr/>
            <p:nvPr/>
          </p:nvSpPr>
          <p:spPr>
            <a:xfrm>
              <a:off x="1610640" y="2203200"/>
              <a:ext cx="348840" cy="27396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800" spc="-1" strike="noStrike">
                  <a:solidFill>
                    <a:srgbClr val="000000"/>
                  </a:solidFill>
                  <a:latin typeface="Times New Roman"/>
                </a:rPr>
                <a:t>B) </a:t>
              </a:r>
              <a:endParaRPr b="0" lang="en-US" sz="1800" spc="-1" strike="noStrike">
                <a:latin typeface="Arial"/>
              </a:endParaRPr>
            </a:p>
          </p:txBody>
        </p:sp>
        <p:sp>
          <p:nvSpPr>
            <p:cNvPr id="523" name="mmprod_s1_1022"/>
            <p:cNvSpPr/>
            <p:nvPr/>
          </p:nvSpPr>
          <p:spPr>
            <a:xfrm>
              <a:off x="1953720" y="2203200"/>
              <a:ext cx="3817440" cy="27396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tr-TR" sz="1800" spc="-1" strike="noStrike">
                  <a:solidFill>
                    <a:srgbClr val="000000"/>
                  </a:solidFill>
                  <a:latin typeface="Times New Roman"/>
                </a:rPr>
                <a:t>y=4x^2+2x+5</a:t>
              </a:r>
              <a:endParaRPr b="0" lang="en-US" sz="1800" spc="-1" strike="noStrike">
                <a:latin typeface="Arial"/>
              </a:endParaRPr>
            </a:p>
          </p:txBody>
        </p:sp>
        <p:pic>
          <p:nvPicPr>
            <p:cNvPr id="524" name="mmprod_answer_input10052" descr=""/>
            <p:cNvPicPr/>
            <p:nvPr/>
          </p:nvPicPr>
          <p:blipFill>
            <a:blip r:embed="rId2"/>
            <a:stretch/>
          </p:blipFill>
          <p:spPr>
            <a:xfrm>
              <a:off x="1280520" y="2238120"/>
              <a:ext cx="205200" cy="204120"/>
            </a:xfrm>
            <a:prstGeom prst="rect">
              <a:avLst/>
            </a:prstGeom>
            <a:ln w="0">
              <a:noFill/>
            </a:ln>
          </p:spPr>
        </p:pic>
      </p:grpSp>
      <p:grpSp>
        <p:nvGrpSpPr>
          <p:cNvPr id="525" name="mmprod_answer10054"/>
          <p:cNvGrpSpPr/>
          <p:nvPr/>
        </p:nvGrpSpPr>
        <p:grpSpPr>
          <a:xfrm>
            <a:off x="1280520" y="2670840"/>
            <a:ext cx="4490280" cy="273960"/>
            <a:chOff x="1280520" y="2670840"/>
            <a:chExt cx="4490280" cy="273960"/>
          </a:xfrm>
        </p:grpSpPr>
        <p:sp>
          <p:nvSpPr>
            <p:cNvPr id="526" name="mmprod_s2_1043"/>
            <p:cNvSpPr/>
            <p:nvPr/>
          </p:nvSpPr>
          <p:spPr>
            <a:xfrm>
              <a:off x="1610640" y="2670840"/>
              <a:ext cx="356760" cy="27396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800" spc="-1" strike="noStrike">
                  <a:solidFill>
                    <a:srgbClr val="000000"/>
                  </a:solidFill>
                  <a:latin typeface="Times New Roman"/>
                </a:rPr>
                <a:t>C) </a:t>
              </a:r>
              <a:endParaRPr b="0" lang="en-US" sz="1800" spc="-1" strike="noStrike">
                <a:latin typeface="Arial"/>
              </a:endParaRPr>
            </a:p>
          </p:txBody>
        </p:sp>
        <p:sp>
          <p:nvSpPr>
            <p:cNvPr id="527" name="mmprod_s1_1023"/>
            <p:cNvSpPr/>
            <p:nvPr/>
          </p:nvSpPr>
          <p:spPr>
            <a:xfrm>
              <a:off x="1966320" y="2670840"/>
              <a:ext cx="3804480" cy="27396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tr-TR" sz="1800" spc="-1" strike="noStrike">
                  <a:solidFill>
                    <a:srgbClr val="000000"/>
                  </a:solidFill>
                  <a:latin typeface="Times New Roman"/>
                </a:rPr>
                <a:t>y= 5</a:t>
              </a:r>
              <a:endParaRPr b="0" lang="en-US" sz="1800" spc="-1" strike="noStrike">
                <a:latin typeface="Arial"/>
              </a:endParaRPr>
            </a:p>
          </p:txBody>
        </p:sp>
        <p:pic>
          <p:nvPicPr>
            <p:cNvPr id="528" name="mmprod_answer_input10054" descr=""/>
            <p:cNvPicPr/>
            <p:nvPr/>
          </p:nvPicPr>
          <p:blipFill>
            <a:blip r:embed="rId3"/>
            <a:stretch/>
          </p:blipFill>
          <p:spPr>
            <a:xfrm>
              <a:off x="1280520" y="2705760"/>
              <a:ext cx="205200" cy="204120"/>
            </a:xfrm>
            <a:prstGeom prst="rect">
              <a:avLst/>
            </a:prstGeom>
            <a:ln w="0">
              <a:noFill/>
            </a:ln>
          </p:spPr>
        </p:pic>
      </p:grpSp>
      <p:grpSp>
        <p:nvGrpSpPr>
          <p:cNvPr id="529" name="mmprod_answer10056"/>
          <p:cNvGrpSpPr/>
          <p:nvPr/>
        </p:nvGrpSpPr>
        <p:grpSpPr>
          <a:xfrm>
            <a:off x="1280520" y="3117960"/>
            <a:ext cx="4490280" cy="273960"/>
            <a:chOff x="1280520" y="3117960"/>
            <a:chExt cx="4490280" cy="273960"/>
          </a:xfrm>
        </p:grpSpPr>
        <p:sp>
          <p:nvSpPr>
            <p:cNvPr id="530" name="mmprod_s2_1044"/>
            <p:cNvSpPr/>
            <p:nvPr/>
          </p:nvSpPr>
          <p:spPr>
            <a:xfrm>
              <a:off x="1610640" y="3117960"/>
              <a:ext cx="360000" cy="27396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800" spc="-1" strike="noStrike">
                  <a:solidFill>
                    <a:srgbClr val="000000"/>
                  </a:solidFill>
                  <a:latin typeface="Times New Roman"/>
                </a:rPr>
                <a:t>D) </a:t>
              </a:r>
              <a:endParaRPr b="0" lang="en-US" sz="1800" spc="-1" strike="noStrike">
                <a:latin typeface="Arial"/>
              </a:endParaRPr>
            </a:p>
          </p:txBody>
        </p:sp>
        <p:sp>
          <p:nvSpPr>
            <p:cNvPr id="531" name="mmprod_s1_1024"/>
            <p:cNvSpPr/>
            <p:nvPr/>
          </p:nvSpPr>
          <p:spPr>
            <a:xfrm>
              <a:off x="1966320" y="3117960"/>
              <a:ext cx="3804480" cy="27396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tr-TR" sz="1800" spc="-1" strike="noStrike">
                  <a:solidFill>
                    <a:srgbClr val="000000"/>
                  </a:solidFill>
                  <a:latin typeface="Times New Roman"/>
                </a:rPr>
                <a:t>y=4*x*x+2*x+5</a:t>
              </a:r>
              <a:endParaRPr b="0" lang="en-US" sz="1800" spc="-1" strike="noStrike">
                <a:latin typeface="Arial"/>
              </a:endParaRPr>
            </a:p>
          </p:txBody>
        </p:sp>
        <p:pic>
          <p:nvPicPr>
            <p:cNvPr id="532" name="mmprod_answer_input10056" descr=""/>
            <p:cNvPicPr/>
            <p:nvPr/>
          </p:nvPicPr>
          <p:blipFill>
            <a:blip r:embed="rId4"/>
            <a:stretch/>
          </p:blipFill>
          <p:spPr>
            <a:xfrm>
              <a:off x="1280520" y="3152880"/>
              <a:ext cx="205200" cy="204120"/>
            </a:xfrm>
            <a:prstGeom prst="rect">
              <a:avLst/>
            </a:prstGeom>
            <a:ln w="0">
              <a:noFill/>
            </a:ln>
          </p:spPr>
        </p:pic>
      </p:grpSp>
    </p:spTree>
  </p:cSld>
  <mc:AlternateContent>
    <mc:Choice Requires="p14">
      <p:transition spd="slow" p14:dur="2000"/>
    </mc:Choice>
    <mc:Fallback>
      <p:transition spd="slow"/>
    </mc:Fallback>
  </mc:AlternateContent>
  <p:timing>
    <p:tnLst>
      <p:par>
        <p:cTn id="91" dur="indefinite" restart="never" nodeType="tmRoot">
          <p:childTnLst>
            <p:seq>
              <p:cTn id="92" dur="indefinite" nodeType="mainSeq">
                <p:childTnLst>
                  <p:par>
                    <p:cTn id="93" fill="hold">
                      <p:stCondLst>
                        <p:cond delay="indefinite"/>
                      </p:stCondLst>
                      <p:childTnLst>
                        <p:par>
                          <p:cTn id="94" fill="hold">
                            <p:stCondLst>
                              <p:cond delay="0"/>
                            </p:stCondLst>
                            <p:childTnLst>
                              <p:par>
                                <p:cTn id="95" nodeType="clickEffect" fill="hold" presetClass="entr" presetID="1">
                                  <p:stCondLst>
                                    <p:cond delay="0"/>
                                  </p:stCondLst>
                                  <p:childTnLst>
                                    <p:set>
                                      <p:cBhvr>
                                        <p:cTn id="96" dur="1" fill="hold">
                                          <p:stCondLst>
                                            <p:cond delay="499"/>
                                          </p:stCondLst>
                                        </p:cTn>
                                        <p:tgtEl>
                                          <p:spTgt spid="504"/>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nodeType="clickEffect" fill="hold" presetClass="entr" presetID="1">
                                  <p:stCondLst>
                                    <p:cond delay="0"/>
                                  </p:stCondLst>
                                  <p:childTnLst>
                                    <p:set>
                                      <p:cBhvr>
                                        <p:cTn id="100" dur="1" fill="hold">
                                          <p:stCondLst>
                                            <p:cond delay="499"/>
                                          </p:stCondLst>
                                        </p:cTn>
                                        <p:tgtEl>
                                          <p:spTgt spid="505"/>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nodeType="clickEffect" fill="hold" presetClass="entr" presetID="1">
                                  <p:stCondLst>
                                    <p:cond delay="0"/>
                                  </p:stCondLst>
                                  <p:childTnLst>
                                    <p:set>
                                      <p:cBhvr>
                                        <p:cTn id="104" dur="1" fill="hold">
                                          <p:stCondLst>
                                            <p:cond delay="499"/>
                                          </p:stCondLst>
                                        </p:cTn>
                                        <p:tgtEl>
                                          <p:spTgt spid="506"/>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nodeType="clickEffect" fill="hold" presetClass="entr" presetID="1">
                                  <p:stCondLst>
                                    <p:cond delay="0"/>
                                  </p:stCondLst>
                                  <p:childTnLst>
                                    <p:set>
                                      <p:cBhvr>
                                        <p:cTn id="108" dur="1" fill="hold">
                                          <p:stCondLst>
                                            <p:cond delay="499"/>
                                          </p:stCondLst>
                                        </p:cTn>
                                        <p:tgtEl>
                                          <p:spTgt spid="507"/>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nodeType="clickEffect" fill="hold" presetClass="entr" presetID="1">
                                  <p:stCondLst>
                                    <p:cond delay="0"/>
                                  </p:stCondLst>
                                  <p:childTnLst>
                                    <p:set>
                                      <p:cBhvr>
                                        <p:cTn id="112" dur="1" fill="hold">
                                          <p:stCondLst>
                                            <p:cond delay="499"/>
                                          </p:stCondLst>
                                        </p:cTn>
                                        <p:tgtEl>
                                          <p:spTgt spid="508"/>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nodeType="clickEffect" fill="hold" presetClass="entr" presetID="1">
                                  <p:stCondLst>
                                    <p:cond delay="0"/>
                                  </p:stCondLst>
                                  <p:childTnLst>
                                    <p:set>
                                      <p:cBhvr>
                                        <p:cTn id="116" dur="1" fill="hold">
                                          <p:stCondLst>
                                            <p:cond delay="499"/>
                                          </p:stCondLst>
                                        </p:cTn>
                                        <p:tgtEl>
                                          <p:spTgt spid="509"/>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nodeType="clickEffect" fill="hold" presetClass="entr" presetID="1">
                                  <p:stCondLst>
                                    <p:cond delay="0"/>
                                  </p:stCondLst>
                                  <p:childTnLst>
                                    <p:set>
                                      <p:cBhvr>
                                        <p:cTn id="120" dur="1" fill="hold">
                                          <p:stCondLst>
                                            <p:cond delay="499"/>
                                          </p:stCondLst>
                                        </p:cTn>
                                        <p:tgtEl>
                                          <p:spTgt spid="51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3" name="PlaceHolder 1"/>
          <p:cNvSpPr>
            <a:spLocks noGrp="1"/>
          </p:cNvSpPr>
          <p:nvPr>
            <p:ph type="title"/>
          </p:nvPr>
        </p:nvSpPr>
        <p:spPr>
          <a:xfrm>
            <a:off x="249120" y="790920"/>
            <a:ext cx="3253680" cy="824040"/>
          </a:xfrm>
          <a:prstGeom prst="rect">
            <a:avLst/>
          </a:prstGeom>
          <a:noFill/>
          <a:ln w="0">
            <a:solidFill>
              <a:srgbClr val="f14124"/>
            </a:solidFill>
          </a:ln>
        </p:spPr>
        <p:txBody>
          <a:bodyPr lIns="0" rIns="0" tIns="0" bIns="0" anchor="t">
            <a:noAutofit/>
          </a:bodyPr>
          <a:p>
            <a:pPr marL="129600">
              <a:lnSpc>
                <a:spcPct val="100000"/>
              </a:lnSpc>
              <a:buNone/>
              <a:tabLst>
                <a:tab algn="l" pos="0"/>
              </a:tabLst>
            </a:pPr>
            <a:r>
              <a:rPr b="0" lang="tr-TR" sz="1400" spc="-1" strike="noStrike">
                <a:solidFill>
                  <a:srgbClr val="000000"/>
                </a:solidFill>
                <a:latin typeface="Times New Roman"/>
                <a:ea typeface="Calibri"/>
              </a:rPr>
              <a:t>int x = 4;</a:t>
            </a:r>
            <a:br>
              <a:rPr sz="1400"/>
            </a:br>
            <a:r>
              <a:rPr b="0" lang="tr-TR" sz="1400" spc="-1" strike="noStrike">
                <a:solidFill>
                  <a:srgbClr val="000000"/>
                </a:solidFill>
                <a:latin typeface="Times New Roman"/>
                <a:ea typeface="Calibri"/>
              </a:rPr>
              <a:t>System.out.println (++x-x++-x--+x++);</a:t>
            </a:r>
            <a:endParaRPr b="0" lang="tr-TR" sz="1400" spc="-1" strike="noStrike">
              <a:solidFill>
                <a:srgbClr val="000000"/>
              </a:solidFill>
              <a:latin typeface="Trebuchet MS"/>
            </a:endParaRPr>
          </a:p>
        </p:txBody>
      </p:sp>
      <p:sp>
        <p:nvSpPr>
          <p:cNvPr id="534" name="Başlık 1"/>
          <p:cNvSpPr/>
          <p:nvPr/>
        </p:nvSpPr>
        <p:spPr>
          <a:xfrm>
            <a:off x="0" y="0"/>
            <a:ext cx="9180000" cy="620280"/>
          </a:xfrm>
          <a:prstGeom prst="rect">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txBody>
          <a:bodyPr anchor="t">
            <a:noAutofit/>
          </a:bodyPr>
          <a:p>
            <a:pPr algn="just">
              <a:lnSpc>
                <a:spcPct val="100000"/>
              </a:lnSpc>
              <a:buNone/>
            </a:pPr>
            <a:r>
              <a:rPr b="0" lang="tr-TR" sz="2000" spc="-1" strike="noStrike">
                <a:solidFill>
                  <a:srgbClr val="ffffff"/>
                </a:solidFill>
                <a:latin typeface="Times New Roman"/>
              </a:rPr>
              <a:t>S</a:t>
            </a:r>
            <a:r>
              <a:rPr b="0" lang="tr-TR" sz="2000" spc="-1" strike="noStrike">
                <a:solidFill>
                  <a:srgbClr val="ffffff"/>
                </a:solidFill>
                <a:latin typeface="Times New Roman"/>
              </a:rPr>
              <a:t>4. Aşağıdaki programın ekran çıktısı ne olur?</a:t>
            </a:r>
            <a:endParaRPr b="0" lang="en-US" sz="2000" spc="-1" strike="noStrike">
              <a:latin typeface="Arial"/>
            </a:endParaRPr>
          </a:p>
        </p:txBody>
      </p:sp>
      <p:sp>
        <p:nvSpPr>
          <p:cNvPr id="535" name="mmprod_feedback_7000"/>
          <p:cNvSpPr/>
          <p:nvPr/>
        </p:nvSpPr>
        <p:spPr>
          <a:xfrm>
            <a:off x="1851120" y="4221000"/>
            <a:ext cx="255996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800" spc="-1" strike="noStrike">
                <a:solidFill>
                  <a:srgbClr val="2b333c"/>
                </a:solidFill>
                <a:latin typeface="Times New Roman"/>
              </a:rPr>
              <a:t>Doğru - Devam için tıklayınız</a:t>
            </a:r>
            <a:endParaRPr b="0" lang="en-US" sz="1800" spc="-1" strike="noStrike">
              <a:latin typeface="Arial"/>
            </a:endParaRPr>
          </a:p>
        </p:txBody>
      </p:sp>
      <p:sp>
        <p:nvSpPr>
          <p:cNvPr id="536" name="mmprod_feedback_7002"/>
          <p:cNvSpPr/>
          <p:nvPr/>
        </p:nvSpPr>
        <p:spPr>
          <a:xfrm>
            <a:off x="4996440" y="4227840"/>
            <a:ext cx="255996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800" spc="-1" strike="noStrike">
                <a:solidFill>
                  <a:srgbClr val="2b333c"/>
                </a:solidFill>
                <a:latin typeface="Times New Roman"/>
              </a:rPr>
              <a:t>Yanlış - Devam için tıklayınız</a:t>
            </a:r>
            <a:endParaRPr b="0" lang="en-US" sz="1800" spc="-1" strike="noStrike">
              <a:latin typeface="Arial"/>
            </a:endParaRPr>
          </a:p>
        </p:txBody>
      </p:sp>
      <p:sp>
        <p:nvSpPr>
          <p:cNvPr id="537" name="mmprod_feedback_7009"/>
          <p:cNvSpPr/>
          <p:nvPr/>
        </p:nvSpPr>
        <p:spPr>
          <a:xfrm>
            <a:off x="4996440" y="4756320"/>
            <a:ext cx="255996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800" spc="-1" strike="noStrike">
                <a:solidFill>
                  <a:srgbClr val="2b333c"/>
                </a:solidFill>
                <a:latin typeface="Times New Roman"/>
              </a:rPr>
              <a:t>Doğru</a:t>
            </a:r>
            <a:endParaRPr b="0" lang="en-US" sz="1800" spc="-1" strike="noStrike">
              <a:latin typeface="Arial"/>
            </a:endParaRPr>
          </a:p>
        </p:txBody>
      </p:sp>
      <p:sp>
        <p:nvSpPr>
          <p:cNvPr id="538" name="mmprod_feedback_7006"/>
          <p:cNvSpPr/>
          <p:nvPr/>
        </p:nvSpPr>
        <p:spPr>
          <a:xfrm>
            <a:off x="1815120" y="4945320"/>
            <a:ext cx="512028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t">
            <a:noAutofit/>
          </a:bodyPr>
          <a:p>
            <a:pPr>
              <a:lnSpc>
                <a:spcPct val="100000"/>
              </a:lnSpc>
              <a:buNone/>
            </a:pPr>
            <a:r>
              <a:rPr b="0" lang="en-US" sz="1800" spc="-1" strike="noStrike">
                <a:solidFill>
                  <a:srgbClr val="2b333c"/>
                </a:solidFill>
                <a:latin typeface="Times New Roman"/>
              </a:rPr>
              <a:t>Cevabınız:</a:t>
            </a:r>
            <a:endParaRPr b="0" lang="en-US" sz="1800" spc="-1" strike="noStrike">
              <a:latin typeface="Arial"/>
            </a:endParaRPr>
          </a:p>
        </p:txBody>
      </p:sp>
      <p:sp>
        <p:nvSpPr>
          <p:cNvPr id="539" name="mmprod_feedback_7010"/>
          <p:cNvSpPr/>
          <p:nvPr/>
        </p:nvSpPr>
        <p:spPr>
          <a:xfrm>
            <a:off x="1815120" y="5466600"/>
            <a:ext cx="512028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t">
            <a:noAutofit/>
          </a:bodyPr>
          <a:p>
            <a:pPr>
              <a:lnSpc>
                <a:spcPct val="100000"/>
              </a:lnSpc>
              <a:buNone/>
            </a:pPr>
            <a:r>
              <a:rPr b="0" lang="en-US" sz="1800" spc="-1" strike="noStrike">
                <a:solidFill>
                  <a:srgbClr val="2b333c"/>
                </a:solidFill>
                <a:latin typeface="Times New Roman"/>
              </a:rPr>
              <a:t>Doğrusu:</a:t>
            </a:r>
            <a:endParaRPr b="0" lang="en-US" sz="1800" spc="-1" strike="noStrike">
              <a:latin typeface="Arial"/>
            </a:endParaRPr>
          </a:p>
        </p:txBody>
      </p:sp>
      <p:sp>
        <p:nvSpPr>
          <p:cNvPr id="540" name="mmprod_feedback_7011"/>
          <p:cNvSpPr/>
          <p:nvPr/>
        </p:nvSpPr>
        <p:spPr>
          <a:xfrm>
            <a:off x="4996440" y="3847680"/>
            <a:ext cx="255996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800" spc="-1" strike="noStrike">
                <a:solidFill>
                  <a:srgbClr val="2b333c"/>
                </a:solidFill>
                <a:latin typeface="Times New Roman"/>
              </a:rPr>
              <a:t>Soruyu cevaplamadan ilerleyemezsiniz!</a:t>
            </a:r>
            <a:endParaRPr b="0" lang="en-US" sz="1800" spc="-1" strike="noStrike">
              <a:latin typeface="Arial"/>
            </a:endParaRPr>
          </a:p>
        </p:txBody>
      </p:sp>
      <p:sp>
        <p:nvSpPr>
          <p:cNvPr id="541" name="mmprod_feedback_7007"/>
          <p:cNvSpPr/>
          <p:nvPr/>
        </p:nvSpPr>
        <p:spPr>
          <a:xfrm>
            <a:off x="1851120" y="3861000"/>
            <a:ext cx="255996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800" spc="-1" strike="noStrike">
                <a:solidFill>
                  <a:srgbClr val="2b333c"/>
                </a:solidFill>
                <a:latin typeface="Times New Roman"/>
              </a:rPr>
              <a:t>Devam etmeden önce soruyu cevaplayıınız</a:t>
            </a:r>
            <a:endParaRPr b="0" lang="en-US" sz="1800" spc="-1" strike="noStrike">
              <a:latin typeface="Arial"/>
            </a:endParaRPr>
          </a:p>
        </p:txBody>
      </p:sp>
      <p:grpSp>
        <p:nvGrpSpPr>
          <p:cNvPr id="542" name="mmprod_Button104"/>
          <p:cNvGrpSpPr/>
          <p:nvPr/>
        </p:nvGrpSpPr>
        <p:grpSpPr>
          <a:xfrm>
            <a:off x="1826280" y="3501000"/>
            <a:ext cx="870840" cy="312480"/>
            <a:chOff x="1826280" y="3501000"/>
            <a:chExt cx="870840" cy="312480"/>
          </a:xfrm>
        </p:grpSpPr>
        <p:sp>
          <p:nvSpPr>
            <p:cNvPr id="543" name="mmprod_ButtonShape104"/>
            <p:cNvSpPr/>
            <p:nvPr/>
          </p:nvSpPr>
          <p:spPr>
            <a:xfrm>
              <a:off x="1826280" y="3501000"/>
              <a:ext cx="870840" cy="312480"/>
            </a:xfrm>
            <a:prstGeom prst="roundRect">
              <a:avLst>
                <a:gd name="adj" fmla="val 16667"/>
              </a:avLst>
            </a:prstGeom>
            <a:solidFill>
              <a:srgbClr val="ffffff"/>
            </a:solidFill>
            <a:ln>
              <a:solidFill>
                <a:srgbClr val="a0a0a0"/>
              </a:solidFill>
              <a:round/>
            </a:ln>
          </p:spPr>
          <p:style>
            <a:lnRef idx="2">
              <a:schemeClr val="accent1">
                <a:shade val="50000"/>
              </a:schemeClr>
            </a:lnRef>
            <a:fillRef idx="1">
              <a:schemeClr val="accent1"/>
            </a:fillRef>
            <a:effectRef idx="0">
              <a:schemeClr val="accent1"/>
            </a:effectRef>
            <a:fontRef idx="minor"/>
          </p:style>
        </p:sp>
        <p:sp>
          <p:nvSpPr>
            <p:cNvPr id="544" name="mmprod_ButtonText105"/>
            <p:cNvSpPr/>
            <p:nvPr/>
          </p:nvSpPr>
          <p:spPr>
            <a:xfrm>
              <a:off x="1851480" y="3526560"/>
              <a:ext cx="820080" cy="261720"/>
            </a:xfrm>
            <a:prstGeom prst="roundRect">
              <a:avLst>
                <a:gd name="adj" fmla="val 16667"/>
              </a:avLst>
            </a:prstGeom>
            <a:solidFill>
              <a:srgbClr val="ffffff"/>
            </a:solidFill>
            <a:ln>
              <a:solidFill>
                <a:srgbClr val="cccccc"/>
              </a:solidFill>
              <a:round/>
            </a:ln>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tr-TR" sz="1400" spc="-1" strike="noStrike">
                  <a:solidFill>
                    <a:srgbClr val="2b333c"/>
                  </a:solidFill>
                  <a:latin typeface="Times New Roman"/>
                </a:rPr>
                <a:t>Tamam</a:t>
              </a:r>
              <a:endParaRPr b="0" lang="en-US" sz="1400" spc="-1" strike="noStrike">
                <a:latin typeface="Arial"/>
              </a:endParaRPr>
            </a:p>
          </p:txBody>
        </p:sp>
      </p:grpSp>
      <p:grpSp>
        <p:nvGrpSpPr>
          <p:cNvPr id="545" name="mmprod_Button106"/>
          <p:cNvGrpSpPr/>
          <p:nvPr/>
        </p:nvGrpSpPr>
        <p:grpSpPr>
          <a:xfrm>
            <a:off x="3067560" y="3475440"/>
            <a:ext cx="870840" cy="312480"/>
            <a:chOff x="3067560" y="3475440"/>
            <a:chExt cx="870840" cy="312480"/>
          </a:xfrm>
        </p:grpSpPr>
        <p:sp>
          <p:nvSpPr>
            <p:cNvPr id="546" name="mmprod_ButtonShape106"/>
            <p:cNvSpPr/>
            <p:nvPr/>
          </p:nvSpPr>
          <p:spPr>
            <a:xfrm>
              <a:off x="3067560" y="3475440"/>
              <a:ext cx="870840" cy="312480"/>
            </a:xfrm>
            <a:prstGeom prst="roundRect">
              <a:avLst>
                <a:gd name="adj" fmla="val 16667"/>
              </a:avLst>
            </a:prstGeom>
            <a:solidFill>
              <a:srgbClr val="ffffff"/>
            </a:solidFill>
            <a:ln>
              <a:solidFill>
                <a:srgbClr val="a0a0a0"/>
              </a:solidFill>
              <a:round/>
            </a:ln>
          </p:spPr>
          <p:style>
            <a:lnRef idx="2">
              <a:schemeClr val="accent1">
                <a:shade val="50000"/>
              </a:schemeClr>
            </a:lnRef>
            <a:fillRef idx="1">
              <a:schemeClr val="accent1"/>
            </a:fillRef>
            <a:effectRef idx="0">
              <a:schemeClr val="accent1"/>
            </a:effectRef>
            <a:fontRef idx="minor"/>
          </p:style>
        </p:sp>
        <p:sp>
          <p:nvSpPr>
            <p:cNvPr id="547" name="mmprod_ButtonText107"/>
            <p:cNvSpPr/>
            <p:nvPr/>
          </p:nvSpPr>
          <p:spPr>
            <a:xfrm>
              <a:off x="3092760" y="3501000"/>
              <a:ext cx="820080" cy="261720"/>
            </a:xfrm>
            <a:prstGeom prst="roundRect">
              <a:avLst>
                <a:gd name="adj" fmla="val 16667"/>
              </a:avLst>
            </a:prstGeom>
            <a:solidFill>
              <a:srgbClr val="ffffff"/>
            </a:solidFill>
            <a:ln>
              <a:solidFill>
                <a:srgbClr val="cccccc"/>
              </a:solidFill>
              <a:round/>
            </a:ln>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tr-TR" sz="1400" spc="-1" strike="noStrike">
                  <a:solidFill>
                    <a:srgbClr val="2b333c"/>
                  </a:solidFill>
                  <a:latin typeface="Times New Roman"/>
                </a:rPr>
                <a:t>Sil</a:t>
              </a:r>
              <a:endParaRPr b="0" lang="en-US" sz="1400" spc="-1" strike="noStrike">
                <a:latin typeface="Arial"/>
              </a:endParaRPr>
            </a:p>
          </p:txBody>
        </p:sp>
      </p:grpSp>
      <p:grpSp>
        <p:nvGrpSpPr>
          <p:cNvPr id="548" name="mmprod_answer10062"/>
          <p:cNvGrpSpPr/>
          <p:nvPr/>
        </p:nvGrpSpPr>
        <p:grpSpPr>
          <a:xfrm>
            <a:off x="4352040" y="1082880"/>
            <a:ext cx="4490280" cy="273960"/>
            <a:chOff x="4352040" y="1082880"/>
            <a:chExt cx="4490280" cy="273960"/>
          </a:xfrm>
        </p:grpSpPr>
        <p:sp>
          <p:nvSpPr>
            <p:cNvPr id="549" name="mmprod_s2_1041"/>
            <p:cNvSpPr/>
            <p:nvPr/>
          </p:nvSpPr>
          <p:spPr>
            <a:xfrm>
              <a:off x="4682160" y="1082880"/>
              <a:ext cx="355320" cy="27396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800" spc="-1" strike="noStrike">
                  <a:solidFill>
                    <a:srgbClr val="000000"/>
                  </a:solidFill>
                  <a:latin typeface="Times New Roman"/>
                </a:rPr>
                <a:t>A) </a:t>
              </a:r>
              <a:endParaRPr b="0" lang="en-US" sz="1800" spc="-1" strike="noStrike">
                <a:latin typeface="Arial"/>
              </a:endParaRPr>
            </a:p>
          </p:txBody>
        </p:sp>
        <p:sp>
          <p:nvSpPr>
            <p:cNvPr id="550" name="mmprod_s1_1021"/>
            <p:cNvSpPr/>
            <p:nvPr/>
          </p:nvSpPr>
          <p:spPr>
            <a:xfrm>
              <a:off x="5037840" y="1082880"/>
              <a:ext cx="3804480" cy="27396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tr-TR" sz="1800" spc="-1" strike="noStrike">
                  <a:solidFill>
                    <a:srgbClr val="000000"/>
                  </a:solidFill>
                  <a:latin typeface="Times New Roman"/>
                </a:rPr>
                <a:t>1</a:t>
              </a:r>
              <a:endParaRPr b="0" lang="en-US" sz="1800" spc="-1" strike="noStrike">
                <a:latin typeface="Arial"/>
              </a:endParaRPr>
            </a:p>
          </p:txBody>
        </p:sp>
        <p:pic>
          <p:nvPicPr>
            <p:cNvPr id="551" name="mmprod_answer_input10062" descr=""/>
            <p:cNvPicPr/>
            <p:nvPr/>
          </p:nvPicPr>
          <p:blipFill>
            <a:blip r:embed="rId1"/>
            <a:stretch/>
          </p:blipFill>
          <p:spPr>
            <a:xfrm>
              <a:off x="4352040" y="1117800"/>
              <a:ext cx="205200" cy="204120"/>
            </a:xfrm>
            <a:prstGeom prst="rect">
              <a:avLst/>
            </a:prstGeom>
            <a:ln w="0">
              <a:noFill/>
            </a:ln>
          </p:spPr>
        </p:pic>
      </p:grpSp>
      <p:grpSp>
        <p:nvGrpSpPr>
          <p:cNvPr id="552" name="mmprod_answer10064"/>
          <p:cNvGrpSpPr/>
          <p:nvPr/>
        </p:nvGrpSpPr>
        <p:grpSpPr>
          <a:xfrm>
            <a:off x="4353480" y="1580400"/>
            <a:ext cx="4490640" cy="273960"/>
            <a:chOff x="4353480" y="1580400"/>
            <a:chExt cx="4490640" cy="273960"/>
          </a:xfrm>
        </p:grpSpPr>
        <p:sp>
          <p:nvSpPr>
            <p:cNvPr id="553" name="mmprod_s2_1042"/>
            <p:cNvSpPr/>
            <p:nvPr/>
          </p:nvSpPr>
          <p:spPr>
            <a:xfrm>
              <a:off x="4683600" y="1580400"/>
              <a:ext cx="348840" cy="27396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800" spc="-1" strike="noStrike">
                  <a:solidFill>
                    <a:srgbClr val="000000"/>
                  </a:solidFill>
                  <a:latin typeface="Times New Roman"/>
                </a:rPr>
                <a:t>B) </a:t>
              </a:r>
              <a:endParaRPr b="0" lang="en-US" sz="1800" spc="-1" strike="noStrike">
                <a:latin typeface="Arial"/>
              </a:endParaRPr>
            </a:p>
          </p:txBody>
        </p:sp>
        <p:sp>
          <p:nvSpPr>
            <p:cNvPr id="554" name="mmprod_s1_1022"/>
            <p:cNvSpPr/>
            <p:nvPr/>
          </p:nvSpPr>
          <p:spPr>
            <a:xfrm>
              <a:off x="5026680" y="1580400"/>
              <a:ext cx="3817440" cy="27396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tr-TR" sz="1800" spc="-1" strike="noStrike">
                  <a:solidFill>
                    <a:srgbClr val="000000"/>
                  </a:solidFill>
                  <a:latin typeface="Times New Roman"/>
                </a:rPr>
                <a:t>0</a:t>
              </a:r>
              <a:endParaRPr b="0" lang="en-US" sz="1800" spc="-1" strike="noStrike">
                <a:latin typeface="Arial"/>
              </a:endParaRPr>
            </a:p>
          </p:txBody>
        </p:sp>
        <p:pic>
          <p:nvPicPr>
            <p:cNvPr id="555" name="mmprod_answer_input10064" descr=""/>
            <p:cNvPicPr/>
            <p:nvPr/>
          </p:nvPicPr>
          <p:blipFill>
            <a:blip r:embed="rId2"/>
            <a:stretch/>
          </p:blipFill>
          <p:spPr>
            <a:xfrm>
              <a:off x="4353480" y="1615320"/>
              <a:ext cx="205200" cy="204120"/>
            </a:xfrm>
            <a:prstGeom prst="rect">
              <a:avLst/>
            </a:prstGeom>
            <a:ln w="0">
              <a:noFill/>
            </a:ln>
          </p:spPr>
        </p:pic>
      </p:grpSp>
      <p:grpSp>
        <p:nvGrpSpPr>
          <p:cNvPr id="556" name="mmprod_answer10066"/>
          <p:cNvGrpSpPr/>
          <p:nvPr/>
        </p:nvGrpSpPr>
        <p:grpSpPr>
          <a:xfrm>
            <a:off x="4353480" y="2093400"/>
            <a:ext cx="4490280" cy="273960"/>
            <a:chOff x="4353480" y="2093400"/>
            <a:chExt cx="4490280" cy="273960"/>
          </a:xfrm>
        </p:grpSpPr>
        <p:sp>
          <p:nvSpPr>
            <p:cNvPr id="557" name="mmprod_s2_1043"/>
            <p:cNvSpPr/>
            <p:nvPr/>
          </p:nvSpPr>
          <p:spPr>
            <a:xfrm>
              <a:off x="4683600" y="2093400"/>
              <a:ext cx="356760" cy="27396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800" spc="-1" strike="noStrike">
                  <a:solidFill>
                    <a:srgbClr val="000000"/>
                  </a:solidFill>
                  <a:latin typeface="Times New Roman"/>
                </a:rPr>
                <a:t>C) </a:t>
              </a:r>
              <a:endParaRPr b="0" lang="en-US" sz="1800" spc="-1" strike="noStrike">
                <a:latin typeface="Arial"/>
              </a:endParaRPr>
            </a:p>
          </p:txBody>
        </p:sp>
        <p:sp>
          <p:nvSpPr>
            <p:cNvPr id="558" name="mmprod_s1_1023"/>
            <p:cNvSpPr/>
            <p:nvPr/>
          </p:nvSpPr>
          <p:spPr>
            <a:xfrm>
              <a:off x="5039280" y="2093400"/>
              <a:ext cx="3804480" cy="27396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tr-TR" sz="1800" spc="-1" strike="noStrike">
                  <a:solidFill>
                    <a:srgbClr val="000000"/>
                  </a:solidFill>
                  <a:latin typeface="Times New Roman"/>
                </a:rPr>
                <a:t>-1</a:t>
              </a:r>
              <a:endParaRPr b="0" lang="en-US" sz="1800" spc="-1" strike="noStrike">
                <a:latin typeface="Arial"/>
              </a:endParaRPr>
            </a:p>
          </p:txBody>
        </p:sp>
        <p:pic>
          <p:nvPicPr>
            <p:cNvPr id="559" name="mmprod_answer_input10066" descr=""/>
            <p:cNvPicPr/>
            <p:nvPr/>
          </p:nvPicPr>
          <p:blipFill>
            <a:blip r:embed="rId3"/>
            <a:stretch/>
          </p:blipFill>
          <p:spPr>
            <a:xfrm>
              <a:off x="4353480" y="2128320"/>
              <a:ext cx="205200" cy="204120"/>
            </a:xfrm>
            <a:prstGeom prst="rect">
              <a:avLst/>
            </a:prstGeom>
            <a:ln w="0">
              <a:noFill/>
            </a:ln>
          </p:spPr>
        </p:pic>
      </p:grpSp>
      <p:grpSp>
        <p:nvGrpSpPr>
          <p:cNvPr id="560" name="mmprod_answer10068"/>
          <p:cNvGrpSpPr/>
          <p:nvPr/>
        </p:nvGrpSpPr>
        <p:grpSpPr>
          <a:xfrm>
            <a:off x="4352040" y="2565000"/>
            <a:ext cx="4490280" cy="273960"/>
            <a:chOff x="4352040" y="2565000"/>
            <a:chExt cx="4490280" cy="273960"/>
          </a:xfrm>
        </p:grpSpPr>
        <p:sp>
          <p:nvSpPr>
            <p:cNvPr id="561" name="mmprod_s2_1044"/>
            <p:cNvSpPr/>
            <p:nvPr/>
          </p:nvSpPr>
          <p:spPr>
            <a:xfrm>
              <a:off x="4682160" y="2565000"/>
              <a:ext cx="360000" cy="27396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800" spc="-1" strike="noStrike">
                  <a:solidFill>
                    <a:srgbClr val="000000"/>
                  </a:solidFill>
                  <a:latin typeface="Times New Roman"/>
                </a:rPr>
                <a:t>D) </a:t>
              </a:r>
              <a:endParaRPr b="0" lang="en-US" sz="1800" spc="-1" strike="noStrike">
                <a:latin typeface="Arial"/>
              </a:endParaRPr>
            </a:p>
          </p:txBody>
        </p:sp>
        <p:sp>
          <p:nvSpPr>
            <p:cNvPr id="562" name="mmprod_s1_1024"/>
            <p:cNvSpPr/>
            <p:nvPr/>
          </p:nvSpPr>
          <p:spPr>
            <a:xfrm>
              <a:off x="5037840" y="2565000"/>
              <a:ext cx="3804480" cy="27396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tr-TR" sz="1800" spc="-1" strike="noStrike">
                  <a:solidFill>
                    <a:srgbClr val="000000"/>
                  </a:solidFill>
                  <a:latin typeface="Times New Roman"/>
                </a:rPr>
                <a:t>2</a:t>
              </a:r>
              <a:endParaRPr b="0" lang="en-US" sz="1800" spc="-1" strike="noStrike">
                <a:latin typeface="Arial"/>
              </a:endParaRPr>
            </a:p>
          </p:txBody>
        </p:sp>
        <p:pic>
          <p:nvPicPr>
            <p:cNvPr id="563" name="mmprod_answer_input10068" descr=""/>
            <p:cNvPicPr/>
            <p:nvPr/>
          </p:nvPicPr>
          <p:blipFill>
            <a:blip r:embed="rId4"/>
            <a:stretch/>
          </p:blipFill>
          <p:spPr>
            <a:xfrm>
              <a:off x="4352040" y="2599920"/>
              <a:ext cx="205200" cy="204120"/>
            </a:xfrm>
            <a:prstGeom prst="rect">
              <a:avLst/>
            </a:prstGeom>
            <a:ln w="0">
              <a:noFill/>
            </a:ln>
          </p:spPr>
        </p:pic>
      </p:grpSp>
    </p:spTree>
  </p:cSld>
  <mc:AlternateContent>
    <mc:Choice Requires="p14">
      <p:transition spd="slow" p14:dur="2000"/>
    </mc:Choice>
    <mc:Fallback>
      <p:transition spd="slow"/>
    </mc:Fallback>
  </mc:AlternateContent>
  <p:timing>
    <p:tnLst>
      <p:par>
        <p:cTn id="121" dur="indefinite" restart="never" nodeType="tmRoot">
          <p:childTnLst>
            <p:seq>
              <p:cTn id="122" dur="indefinite" nodeType="mainSeq">
                <p:childTnLst>
                  <p:par>
                    <p:cTn id="123" fill="hold">
                      <p:stCondLst>
                        <p:cond delay="indefinite"/>
                      </p:stCondLst>
                      <p:childTnLst>
                        <p:par>
                          <p:cTn id="124" fill="hold">
                            <p:stCondLst>
                              <p:cond delay="0"/>
                            </p:stCondLst>
                            <p:childTnLst>
                              <p:par>
                                <p:cTn id="125" nodeType="clickEffect" fill="hold" presetClass="entr" presetID="1">
                                  <p:stCondLst>
                                    <p:cond delay="0"/>
                                  </p:stCondLst>
                                  <p:childTnLst>
                                    <p:set>
                                      <p:cBhvr>
                                        <p:cTn id="126" dur="1" fill="hold">
                                          <p:stCondLst>
                                            <p:cond delay="499"/>
                                          </p:stCondLst>
                                        </p:cTn>
                                        <p:tgtEl>
                                          <p:spTgt spid="535"/>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nodeType="clickEffect" fill="hold" presetClass="entr" presetID="1">
                                  <p:stCondLst>
                                    <p:cond delay="0"/>
                                  </p:stCondLst>
                                  <p:childTnLst>
                                    <p:set>
                                      <p:cBhvr>
                                        <p:cTn id="130" dur="1" fill="hold">
                                          <p:stCondLst>
                                            <p:cond delay="499"/>
                                          </p:stCondLst>
                                        </p:cTn>
                                        <p:tgtEl>
                                          <p:spTgt spid="536"/>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nodeType="clickEffect" fill="hold" presetClass="entr" presetID="1">
                                  <p:stCondLst>
                                    <p:cond delay="0"/>
                                  </p:stCondLst>
                                  <p:childTnLst>
                                    <p:set>
                                      <p:cBhvr>
                                        <p:cTn id="134" dur="1" fill="hold">
                                          <p:stCondLst>
                                            <p:cond delay="499"/>
                                          </p:stCondLst>
                                        </p:cTn>
                                        <p:tgtEl>
                                          <p:spTgt spid="537"/>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nodeType="clickEffect" fill="hold" presetClass="entr" presetID="1">
                                  <p:stCondLst>
                                    <p:cond delay="0"/>
                                  </p:stCondLst>
                                  <p:childTnLst>
                                    <p:set>
                                      <p:cBhvr>
                                        <p:cTn id="138" dur="1" fill="hold">
                                          <p:stCondLst>
                                            <p:cond delay="499"/>
                                          </p:stCondLst>
                                        </p:cTn>
                                        <p:tgtEl>
                                          <p:spTgt spid="538"/>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nodeType="clickEffect" fill="hold" presetClass="entr" presetID="1">
                                  <p:stCondLst>
                                    <p:cond delay="0"/>
                                  </p:stCondLst>
                                  <p:childTnLst>
                                    <p:set>
                                      <p:cBhvr>
                                        <p:cTn id="142" dur="1" fill="hold">
                                          <p:stCondLst>
                                            <p:cond delay="499"/>
                                          </p:stCondLst>
                                        </p:cTn>
                                        <p:tgtEl>
                                          <p:spTgt spid="539"/>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nodeType="clickEffect" fill="hold" presetClass="entr" presetID="1">
                                  <p:stCondLst>
                                    <p:cond delay="0"/>
                                  </p:stCondLst>
                                  <p:childTnLst>
                                    <p:set>
                                      <p:cBhvr>
                                        <p:cTn id="146" dur="1" fill="hold">
                                          <p:stCondLst>
                                            <p:cond delay="499"/>
                                          </p:stCondLst>
                                        </p:cTn>
                                        <p:tgtEl>
                                          <p:spTgt spid="540"/>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nodeType="clickEffect" fill="hold" presetClass="entr" presetID="1">
                                  <p:stCondLst>
                                    <p:cond delay="0"/>
                                  </p:stCondLst>
                                  <p:childTnLst>
                                    <p:set>
                                      <p:cBhvr>
                                        <p:cTn id="150" dur="1" fill="hold">
                                          <p:stCondLst>
                                            <p:cond delay="499"/>
                                          </p:stCondLst>
                                        </p:cTn>
                                        <p:tgtEl>
                                          <p:spTgt spid="54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4" name="Başlık 1"/>
          <p:cNvSpPr/>
          <p:nvPr/>
        </p:nvSpPr>
        <p:spPr>
          <a:xfrm>
            <a:off x="0" y="0"/>
            <a:ext cx="9143640" cy="620280"/>
          </a:xfrm>
          <a:prstGeom prst="rect">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txBody>
          <a:bodyPr anchor="t">
            <a:noAutofit/>
          </a:bodyPr>
          <a:p>
            <a:pPr algn="just">
              <a:lnSpc>
                <a:spcPct val="100000"/>
              </a:lnSpc>
              <a:buNone/>
            </a:pPr>
            <a:r>
              <a:rPr b="0" lang="tr-TR" sz="2000" spc="-1" strike="noStrike">
                <a:solidFill>
                  <a:srgbClr val="ffffff"/>
                </a:solidFill>
                <a:latin typeface="Times New Roman"/>
              </a:rPr>
              <a:t>S5. </a:t>
            </a:r>
            <a:r>
              <a:rPr b="0" lang="tr-TR" sz="2000" spc="-1" strike="noStrike">
                <a:solidFill>
                  <a:srgbClr val="ffffff"/>
                </a:solidFill>
                <a:latin typeface="Trebuchet MS"/>
              </a:rPr>
              <a:t>Aşağıdaki programın eşdeğeri olan kod satırı hangisidir?</a:t>
            </a:r>
            <a:endParaRPr b="0" lang="en-US" sz="2000" spc="-1" strike="noStrike">
              <a:latin typeface="Arial"/>
            </a:endParaRPr>
          </a:p>
        </p:txBody>
      </p:sp>
      <p:sp>
        <p:nvSpPr>
          <p:cNvPr id="565" name="mmprod_feedback_7000"/>
          <p:cNvSpPr/>
          <p:nvPr/>
        </p:nvSpPr>
        <p:spPr>
          <a:xfrm>
            <a:off x="1385640" y="4050720"/>
            <a:ext cx="255996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800" spc="-1" strike="noStrike">
                <a:solidFill>
                  <a:srgbClr val="2b333c"/>
                </a:solidFill>
                <a:latin typeface="Times New Roman"/>
              </a:rPr>
              <a:t>Doğru - Devam için tıklayınız</a:t>
            </a:r>
            <a:endParaRPr b="0" lang="en-US" sz="1800" spc="-1" strike="noStrike">
              <a:latin typeface="Arial"/>
            </a:endParaRPr>
          </a:p>
        </p:txBody>
      </p:sp>
      <p:sp>
        <p:nvSpPr>
          <p:cNvPr id="566" name="mmprod_feedback_7002"/>
          <p:cNvSpPr/>
          <p:nvPr/>
        </p:nvSpPr>
        <p:spPr>
          <a:xfrm>
            <a:off x="4586040" y="4050720"/>
            <a:ext cx="255996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800" spc="-1" strike="noStrike">
                <a:solidFill>
                  <a:srgbClr val="2b333c"/>
                </a:solidFill>
                <a:latin typeface="Times New Roman"/>
              </a:rPr>
              <a:t>Yanlış - Devam için tıklayınız</a:t>
            </a:r>
            <a:endParaRPr b="0" lang="en-US" sz="1800" spc="-1" strike="noStrike">
              <a:latin typeface="Arial"/>
            </a:endParaRPr>
          </a:p>
        </p:txBody>
      </p:sp>
      <p:sp>
        <p:nvSpPr>
          <p:cNvPr id="567" name="mmprod_feedback_7009"/>
          <p:cNvSpPr/>
          <p:nvPr/>
        </p:nvSpPr>
        <p:spPr>
          <a:xfrm>
            <a:off x="2665800" y="4658760"/>
            <a:ext cx="255996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800" spc="-1" strike="noStrike">
                <a:solidFill>
                  <a:srgbClr val="2b333c"/>
                </a:solidFill>
                <a:latin typeface="Times New Roman"/>
              </a:rPr>
              <a:t>Doğru</a:t>
            </a:r>
            <a:endParaRPr b="0" lang="en-US" sz="1800" spc="-1" strike="noStrike">
              <a:latin typeface="Arial"/>
            </a:endParaRPr>
          </a:p>
        </p:txBody>
      </p:sp>
      <p:sp>
        <p:nvSpPr>
          <p:cNvPr id="568" name="mmprod_feedback_7006"/>
          <p:cNvSpPr/>
          <p:nvPr/>
        </p:nvSpPr>
        <p:spPr>
          <a:xfrm>
            <a:off x="2665800" y="4398120"/>
            <a:ext cx="512028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t">
            <a:noAutofit/>
          </a:bodyPr>
          <a:p>
            <a:pPr>
              <a:lnSpc>
                <a:spcPct val="100000"/>
              </a:lnSpc>
              <a:buNone/>
            </a:pPr>
            <a:r>
              <a:rPr b="0" lang="en-US" sz="1800" spc="-1" strike="noStrike">
                <a:solidFill>
                  <a:srgbClr val="2b333c"/>
                </a:solidFill>
                <a:latin typeface="Times New Roman"/>
              </a:rPr>
              <a:t>Cevabınız:</a:t>
            </a:r>
            <a:endParaRPr b="0" lang="en-US" sz="1800" spc="-1" strike="noStrike">
              <a:latin typeface="Arial"/>
            </a:endParaRPr>
          </a:p>
        </p:txBody>
      </p:sp>
      <p:sp>
        <p:nvSpPr>
          <p:cNvPr id="569" name="mmprod_feedback_7010"/>
          <p:cNvSpPr/>
          <p:nvPr/>
        </p:nvSpPr>
        <p:spPr>
          <a:xfrm>
            <a:off x="2665800" y="4919400"/>
            <a:ext cx="512028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t">
            <a:noAutofit/>
          </a:bodyPr>
          <a:p>
            <a:pPr>
              <a:lnSpc>
                <a:spcPct val="100000"/>
              </a:lnSpc>
              <a:buNone/>
            </a:pPr>
            <a:r>
              <a:rPr b="0" lang="en-US" sz="1800" spc="-1" strike="noStrike">
                <a:solidFill>
                  <a:srgbClr val="2b333c"/>
                </a:solidFill>
                <a:latin typeface="Times New Roman"/>
              </a:rPr>
              <a:t>Doğrusu:</a:t>
            </a:r>
            <a:endParaRPr b="0" lang="en-US" sz="1800" spc="-1" strike="noStrike">
              <a:latin typeface="Arial"/>
            </a:endParaRPr>
          </a:p>
        </p:txBody>
      </p:sp>
      <p:sp>
        <p:nvSpPr>
          <p:cNvPr id="570" name="mmprod_feedback_7011"/>
          <p:cNvSpPr/>
          <p:nvPr/>
        </p:nvSpPr>
        <p:spPr>
          <a:xfrm>
            <a:off x="2665800" y="4658760"/>
            <a:ext cx="255996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800" spc="-1" strike="noStrike">
                <a:solidFill>
                  <a:srgbClr val="2b333c"/>
                </a:solidFill>
                <a:latin typeface="Times New Roman"/>
              </a:rPr>
              <a:t>Soruyu cevaplamadan ilerleyemezsiniz!</a:t>
            </a:r>
            <a:endParaRPr b="0" lang="en-US" sz="1800" spc="-1" strike="noStrike">
              <a:latin typeface="Arial"/>
            </a:endParaRPr>
          </a:p>
        </p:txBody>
      </p:sp>
      <p:sp>
        <p:nvSpPr>
          <p:cNvPr id="571" name="mmprod_feedback_7007"/>
          <p:cNvSpPr/>
          <p:nvPr/>
        </p:nvSpPr>
        <p:spPr>
          <a:xfrm>
            <a:off x="2793600" y="4914720"/>
            <a:ext cx="255996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800" spc="-1" strike="noStrike">
                <a:solidFill>
                  <a:srgbClr val="2b333c"/>
                </a:solidFill>
                <a:latin typeface="Times New Roman"/>
              </a:rPr>
              <a:t>Devam etmeden önce soruyu cevaplayıınız</a:t>
            </a:r>
            <a:endParaRPr b="0" lang="en-US" sz="1800" spc="-1" strike="noStrike">
              <a:latin typeface="Arial"/>
            </a:endParaRPr>
          </a:p>
        </p:txBody>
      </p:sp>
      <p:grpSp>
        <p:nvGrpSpPr>
          <p:cNvPr id="572" name="mmprod_Button104"/>
          <p:cNvGrpSpPr/>
          <p:nvPr/>
        </p:nvGrpSpPr>
        <p:grpSpPr>
          <a:xfrm>
            <a:off x="5635080" y="4953960"/>
            <a:ext cx="870840" cy="312480"/>
            <a:chOff x="5635080" y="4953960"/>
            <a:chExt cx="870840" cy="312480"/>
          </a:xfrm>
        </p:grpSpPr>
        <p:sp>
          <p:nvSpPr>
            <p:cNvPr id="573" name="mmprod_ButtonShape104"/>
            <p:cNvSpPr/>
            <p:nvPr/>
          </p:nvSpPr>
          <p:spPr>
            <a:xfrm>
              <a:off x="5635080" y="4953960"/>
              <a:ext cx="870840" cy="312480"/>
            </a:xfrm>
            <a:prstGeom prst="roundRect">
              <a:avLst>
                <a:gd name="adj" fmla="val 16667"/>
              </a:avLst>
            </a:prstGeom>
            <a:solidFill>
              <a:srgbClr val="ffffff"/>
            </a:solidFill>
            <a:ln>
              <a:solidFill>
                <a:srgbClr val="a0a0a0"/>
              </a:solidFill>
              <a:round/>
            </a:ln>
          </p:spPr>
          <p:style>
            <a:lnRef idx="2">
              <a:schemeClr val="accent1">
                <a:shade val="50000"/>
              </a:schemeClr>
            </a:lnRef>
            <a:fillRef idx="1">
              <a:schemeClr val="accent1"/>
            </a:fillRef>
            <a:effectRef idx="0">
              <a:schemeClr val="accent1"/>
            </a:effectRef>
            <a:fontRef idx="minor"/>
          </p:style>
        </p:sp>
        <p:sp>
          <p:nvSpPr>
            <p:cNvPr id="574" name="mmprod_ButtonText105"/>
            <p:cNvSpPr/>
            <p:nvPr/>
          </p:nvSpPr>
          <p:spPr>
            <a:xfrm>
              <a:off x="5660280" y="4979520"/>
              <a:ext cx="820080" cy="261720"/>
            </a:xfrm>
            <a:prstGeom prst="roundRect">
              <a:avLst>
                <a:gd name="adj" fmla="val 16667"/>
              </a:avLst>
            </a:prstGeom>
            <a:solidFill>
              <a:srgbClr val="ffffff"/>
            </a:solidFill>
            <a:ln>
              <a:solidFill>
                <a:srgbClr val="cccccc"/>
              </a:solidFill>
              <a:round/>
            </a:ln>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tr-TR" sz="1400" spc="-1" strike="noStrike">
                  <a:solidFill>
                    <a:srgbClr val="2b333c"/>
                  </a:solidFill>
                  <a:latin typeface="Times New Roman"/>
                </a:rPr>
                <a:t>Tamam</a:t>
              </a:r>
              <a:endParaRPr b="0" lang="en-US" sz="1400" spc="-1" strike="noStrike">
                <a:latin typeface="Arial"/>
              </a:endParaRPr>
            </a:p>
          </p:txBody>
        </p:sp>
      </p:grpSp>
      <p:grpSp>
        <p:nvGrpSpPr>
          <p:cNvPr id="575" name="mmprod_Button106"/>
          <p:cNvGrpSpPr/>
          <p:nvPr/>
        </p:nvGrpSpPr>
        <p:grpSpPr>
          <a:xfrm>
            <a:off x="6595200" y="4953960"/>
            <a:ext cx="870840" cy="312480"/>
            <a:chOff x="6595200" y="4953960"/>
            <a:chExt cx="870840" cy="312480"/>
          </a:xfrm>
        </p:grpSpPr>
        <p:sp>
          <p:nvSpPr>
            <p:cNvPr id="576" name="mmprod_ButtonShape106"/>
            <p:cNvSpPr/>
            <p:nvPr/>
          </p:nvSpPr>
          <p:spPr>
            <a:xfrm>
              <a:off x="6595200" y="4953960"/>
              <a:ext cx="870840" cy="312480"/>
            </a:xfrm>
            <a:prstGeom prst="roundRect">
              <a:avLst>
                <a:gd name="adj" fmla="val 16667"/>
              </a:avLst>
            </a:prstGeom>
            <a:solidFill>
              <a:srgbClr val="ffffff"/>
            </a:solidFill>
            <a:ln>
              <a:solidFill>
                <a:srgbClr val="a0a0a0"/>
              </a:solidFill>
              <a:round/>
            </a:ln>
          </p:spPr>
          <p:style>
            <a:lnRef idx="2">
              <a:schemeClr val="accent1">
                <a:shade val="50000"/>
              </a:schemeClr>
            </a:lnRef>
            <a:fillRef idx="1">
              <a:schemeClr val="accent1"/>
            </a:fillRef>
            <a:effectRef idx="0">
              <a:schemeClr val="accent1"/>
            </a:effectRef>
            <a:fontRef idx="minor"/>
          </p:style>
        </p:sp>
        <p:sp>
          <p:nvSpPr>
            <p:cNvPr id="577" name="mmprod_ButtonText107"/>
            <p:cNvSpPr/>
            <p:nvPr/>
          </p:nvSpPr>
          <p:spPr>
            <a:xfrm>
              <a:off x="6620400" y="4979520"/>
              <a:ext cx="820080" cy="261720"/>
            </a:xfrm>
            <a:prstGeom prst="roundRect">
              <a:avLst>
                <a:gd name="adj" fmla="val 16667"/>
              </a:avLst>
            </a:prstGeom>
            <a:solidFill>
              <a:srgbClr val="ffffff"/>
            </a:solidFill>
            <a:ln>
              <a:solidFill>
                <a:srgbClr val="cccccc"/>
              </a:solidFill>
              <a:round/>
            </a:ln>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tr-TR" sz="1400" spc="-1" strike="noStrike">
                  <a:solidFill>
                    <a:srgbClr val="2b333c"/>
                  </a:solidFill>
                  <a:latin typeface="Times New Roman"/>
                </a:rPr>
                <a:t>Sil</a:t>
              </a:r>
              <a:endParaRPr b="0" lang="en-US" sz="1400" spc="-1" strike="noStrike">
                <a:latin typeface="Arial"/>
              </a:endParaRPr>
            </a:p>
          </p:txBody>
        </p:sp>
      </p:grpSp>
      <p:sp>
        <p:nvSpPr>
          <p:cNvPr id="578" name="Dikdörtgen 47"/>
          <p:cNvSpPr/>
          <p:nvPr/>
        </p:nvSpPr>
        <p:spPr>
          <a:xfrm>
            <a:off x="251640" y="764640"/>
            <a:ext cx="4571640" cy="638280"/>
          </a:xfrm>
          <a:prstGeom prst="rect">
            <a:avLst/>
          </a:prstGeom>
          <a:noFill/>
          <a:ln w="0">
            <a:solidFill>
              <a:srgbClr val="f14124"/>
            </a:solidFill>
          </a:ln>
        </p:spPr>
        <p:style>
          <a:lnRef idx="0"/>
          <a:fillRef idx="0"/>
          <a:effectRef idx="0"/>
          <a:fontRef idx="minor"/>
        </p:style>
        <p:txBody>
          <a:bodyPr lIns="90000" rIns="90000" tIns="45000" bIns="45000" anchor="t">
            <a:spAutoFit/>
          </a:bodyPr>
          <a:p>
            <a:pPr marL="899280">
              <a:lnSpc>
                <a:spcPct val="100000"/>
              </a:lnSpc>
              <a:buNone/>
            </a:pPr>
            <a:r>
              <a:rPr b="0" lang="tr-TR" sz="1800" spc="-1" strike="noStrike">
                <a:solidFill>
                  <a:srgbClr val="000000"/>
                </a:solidFill>
                <a:latin typeface="Courier New"/>
                <a:ea typeface="Times New Roman"/>
              </a:rPr>
              <a:t>Toplam = Toplam + i;</a:t>
            </a:r>
            <a:endParaRPr b="0" lang="en-US" sz="1800" spc="-1" strike="noStrike">
              <a:latin typeface="Arial"/>
            </a:endParaRPr>
          </a:p>
          <a:p>
            <a:pPr marL="899280">
              <a:lnSpc>
                <a:spcPct val="100000"/>
              </a:lnSpc>
              <a:buNone/>
            </a:pPr>
            <a:r>
              <a:rPr b="0" lang="tr-TR" sz="1800" spc="-1" strike="noStrike">
                <a:solidFill>
                  <a:srgbClr val="000000"/>
                </a:solidFill>
                <a:latin typeface="Courier New"/>
                <a:ea typeface="Times New Roman"/>
              </a:rPr>
              <a:t>i = i + 1;</a:t>
            </a:r>
            <a:endParaRPr b="0" lang="en-US" sz="1800" spc="-1" strike="noStrike">
              <a:latin typeface="Arial"/>
            </a:endParaRPr>
          </a:p>
        </p:txBody>
      </p:sp>
      <p:grpSp>
        <p:nvGrpSpPr>
          <p:cNvPr id="579" name="mmprod_answer10014"/>
          <p:cNvGrpSpPr/>
          <p:nvPr/>
        </p:nvGrpSpPr>
        <p:grpSpPr>
          <a:xfrm>
            <a:off x="1385640" y="1669680"/>
            <a:ext cx="4490280" cy="273960"/>
            <a:chOff x="1385640" y="1669680"/>
            <a:chExt cx="4490280" cy="273960"/>
          </a:xfrm>
        </p:grpSpPr>
        <p:sp>
          <p:nvSpPr>
            <p:cNvPr id="580" name="mmprod_s2_1041"/>
            <p:cNvSpPr/>
            <p:nvPr/>
          </p:nvSpPr>
          <p:spPr>
            <a:xfrm>
              <a:off x="1715760" y="1669680"/>
              <a:ext cx="355320" cy="27396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800" spc="-1" strike="noStrike">
                  <a:solidFill>
                    <a:srgbClr val="000000"/>
                  </a:solidFill>
                  <a:latin typeface="Times New Roman"/>
                </a:rPr>
                <a:t>A) </a:t>
              </a:r>
              <a:endParaRPr b="0" lang="en-US" sz="1800" spc="-1" strike="noStrike">
                <a:latin typeface="Arial"/>
              </a:endParaRPr>
            </a:p>
          </p:txBody>
        </p:sp>
        <p:sp>
          <p:nvSpPr>
            <p:cNvPr id="581" name="mmprod_s1_1021"/>
            <p:cNvSpPr/>
            <p:nvPr/>
          </p:nvSpPr>
          <p:spPr>
            <a:xfrm>
              <a:off x="2071440" y="1669680"/>
              <a:ext cx="3804480" cy="27396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tr-TR" sz="1800" spc="-1" strike="noStrike">
                  <a:solidFill>
                    <a:srgbClr val="000000"/>
                  </a:solidFill>
                  <a:latin typeface="Times New Roman"/>
                </a:rPr>
                <a:t>Toplam += i++;</a:t>
              </a:r>
              <a:endParaRPr b="0" lang="en-US" sz="1800" spc="-1" strike="noStrike">
                <a:latin typeface="Arial"/>
              </a:endParaRPr>
            </a:p>
          </p:txBody>
        </p:sp>
        <p:pic>
          <p:nvPicPr>
            <p:cNvPr id="582" name="mmprod_answer_input10014" descr=""/>
            <p:cNvPicPr/>
            <p:nvPr/>
          </p:nvPicPr>
          <p:blipFill>
            <a:blip r:embed="rId1"/>
            <a:stretch/>
          </p:blipFill>
          <p:spPr>
            <a:xfrm>
              <a:off x="1385640" y="1704600"/>
              <a:ext cx="205200" cy="204120"/>
            </a:xfrm>
            <a:prstGeom prst="rect">
              <a:avLst/>
            </a:prstGeom>
            <a:ln w="0">
              <a:noFill/>
            </a:ln>
          </p:spPr>
        </p:pic>
      </p:grpSp>
      <p:grpSp>
        <p:nvGrpSpPr>
          <p:cNvPr id="583" name="mmprod_answer10016"/>
          <p:cNvGrpSpPr/>
          <p:nvPr/>
        </p:nvGrpSpPr>
        <p:grpSpPr>
          <a:xfrm>
            <a:off x="1385640" y="2116440"/>
            <a:ext cx="4490280" cy="273960"/>
            <a:chOff x="1385640" y="2116440"/>
            <a:chExt cx="4490280" cy="273960"/>
          </a:xfrm>
        </p:grpSpPr>
        <p:sp>
          <p:nvSpPr>
            <p:cNvPr id="584" name="mmprod_s2_1042"/>
            <p:cNvSpPr/>
            <p:nvPr/>
          </p:nvSpPr>
          <p:spPr>
            <a:xfrm>
              <a:off x="1715760" y="2116440"/>
              <a:ext cx="348840" cy="27396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800" spc="-1" strike="noStrike">
                  <a:solidFill>
                    <a:srgbClr val="000000"/>
                  </a:solidFill>
                  <a:latin typeface="Times New Roman"/>
                </a:rPr>
                <a:t>B) </a:t>
              </a:r>
              <a:endParaRPr b="0" lang="en-US" sz="1800" spc="-1" strike="noStrike">
                <a:latin typeface="Arial"/>
              </a:endParaRPr>
            </a:p>
          </p:txBody>
        </p:sp>
        <p:sp>
          <p:nvSpPr>
            <p:cNvPr id="585" name="mmprod_s1_1022"/>
            <p:cNvSpPr/>
            <p:nvPr/>
          </p:nvSpPr>
          <p:spPr>
            <a:xfrm>
              <a:off x="2058480" y="2116440"/>
              <a:ext cx="3817440" cy="27396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tr-TR" sz="1800" spc="-1" strike="noStrike">
                  <a:solidFill>
                    <a:srgbClr val="000000"/>
                  </a:solidFill>
                  <a:latin typeface="Times New Roman"/>
                </a:rPr>
                <a:t>Toplam++;</a:t>
              </a:r>
              <a:endParaRPr b="0" lang="en-US" sz="1800" spc="-1" strike="noStrike">
                <a:latin typeface="Arial"/>
              </a:endParaRPr>
            </a:p>
          </p:txBody>
        </p:sp>
        <p:pic>
          <p:nvPicPr>
            <p:cNvPr id="586" name="mmprod_answer_input10016" descr=""/>
            <p:cNvPicPr/>
            <p:nvPr/>
          </p:nvPicPr>
          <p:blipFill>
            <a:blip r:embed="rId2"/>
            <a:stretch/>
          </p:blipFill>
          <p:spPr>
            <a:xfrm>
              <a:off x="1385640" y="2151360"/>
              <a:ext cx="205200" cy="204120"/>
            </a:xfrm>
            <a:prstGeom prst="rect">
              <a:avLst/>
            </a:prstGeom>
            <a:ln w="0">
              <a:noFill/>
            </a:ln>
          </p:spPr>
        </p:pic>
      </p:grpSp>
      <p:grpSp>
        <p:nvGrpSpPr>
          <p:cNvPr id="587" name="mmprod_answer10018"/>
          <p:cNvGrpSpPr/>
          <p:nvPr/>
        </p:nvGrpSpPr>
        <p:grpSpPr>
          <a:xfrm>
            <a:off x="1385640" y="2563560"/>
            <a:ext cx="4490280" cy="273960"/>
            <a:chOff x="1385640" y="2563560"/>
            <a:chExt cx="4490280" cy="273960"/>
          </a:xfrm>
        </p:grpSpPr>
        <p:sp>
          <p:nvSpPr>
            <p:cNvPr id="588" name="mmprod_s2_1043"/>
            <p:cNvSpPr/>
            <p:nvPr/>
          </p:nvSpPr>
          <p:spPr>
            <a:xfrm>
              <a:off x="1715760" y="2563560"/>
              <a:ext cx="356760" cy="27396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800" spc="-1" strike="noStrike">
                  <a:solidFill>
                    <a:srgbClr val="000000"/>
                  </a:solidFill>
                  <a:latin typeface="Times New Roman"/>
                </a:rPr>
                <a:t>C) </a:t>
              </a:r>
              <a:endParaRPr b="0" lang="en-US" sz="1800" spc="-1" strike="noStrike">
                <a:latin typeface="Arial"/>
              </a:endParaRPr>
            </a:p>
          </p:txBody>
        </p:sp>
        <p:sp>
          <p:nvSpPr>
            <p:cNvPr id="589" name="mmprod_s1_1023"/>
            <p:cNvSpPr/>
            <p:nvPr/>
          </p:nvSpPr>
          <p:spPr>
            <a:xfrm>
              <a:off x="2071440" y="2563560"/>
              <a:ext cx="3804480" cy="27396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tr-TR" sz="1800" spc="-1" strike="noStrike">
                  <a:solidFill>
                    <a:srgbClr val="000000"/>
                  </a:solidFill>
                  <a:latin typeface="Times New Roman"/>
                </a:rPr>
                <a:t>Toplam=+i;</a:t>
              </a:r>
              <a:endParaRPr b="0" lang="en-US" sz="1800" spc="-1" strike="noStrike">
                <a:latin typeface="Arial"/>
              </a:endParaRPr>
            </a:p>
          </p:txBody>
        </p:sp>
        <p:pic>
          <p:nvPicPr>
            <p:cNvPr id="590" name="mmprod_answer_input10018" descr=""/>
            <p:cNvPicPr/>
            <p:nvPr/>
          </p:nvPicPr>
          <p:blipFill>
            <a:blip r:embed="rId3"/>
            <a:stretch/>
          </p:blipFill>
          <p:spPr>
            <a:xfrm>
              <a:off x="1385640" y="2598480"/>
              <a:ext cx="205200" cy="204120"/>
            </a:xfrm>
            <a:prstGeom prst="rect">
              <a:avLst/>
            </a:prstGeom>
            <a:ln w="0">
              <a:noFill/>
            </a:ln>
          </p:spPr>
        </p:pic>
      </p:grpSp>
      <p:grpSp>
        <p:nvGrpSpPr>
          <p:cNvPr id="591" name="mmprod_answer10020"/>
          <p:cNvGrpSpPr/>
          <p:nvPr/>
        </p:nvGrpSpPr>
        <p:grpSpPr>
          <a:xfrm>
            <a:off x="1385640" y="3010680"/>
            <a:ext cx="4490280" cy="273960"/>
            <a:chOff x="1385640" y="3010680"/>
            <a:chExt cx="4490280" cy="273960"/>
          </a:xfrm>
        </p:grpSpPr>
        <p:sp>
          <p:nvSpPr>
            <p:cNvPr id="592" name="mmprod_s2_1044"/>
            <p:cNvSpPr/>
            <p:nvPr/>
          </p:nvSpPr>
          <p:spPr>
            <a:xfrm>
              <a:off x="1715760" y="3010680"/>
              <a:ext cx="360000" cy="27396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800" spc="-1" strike="noStrike">
                  <a:solidFill>
                    <a:srgbClr val="000000"/>
                  </a:solidFill>
                  <a:latin typeface="Times New Roman"/>
                </a:rPr>
                <a:t>D) </a:t>
              </a:r>
              <a:endParaRPr b="0" lang="en-US" sz="1800" spc="-1" strike="noStrike">
                <a:latin typeface="Arial"/>
              </a:endParaRPr>
            </a:p>
          </p:txBody>
        </p:sp>
        <p:sp>
          <p:nvSpPr>
            <p:cNvPr id="593" name="mmprod_s1_1024"/>
            <p:cNvSpPr/>
            <p:nvPr/>
          </p:nvSpPr>
          <p:spPr>
            <a:xfrm>
              <a:off x="2071440" y="3010680"/>
              <a:ext cx="3804480" cy="27396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tr-TR" sz="1800" spc="-1" strike="noStrike">
                  <a:solidFill>
                    <a:srgbClr val="000000"/>
                  </a:solidFill>
                  <a:latin typeface="Times New Roman"/>
                </a:rPr>
                <a:t>++Toplam;</a:t>
              </a:r>
              <a:endParaRPr b="0" lang="en-US" sz="1800" spc="-1" strike="noStrike">
                <a:latin typeface="Arial"/>
              </a:endParaRPr>
            </a:p>
          </p:txBody>
        </p:sp>
        <p:pic>
          <p:nvPicPr>
            <p:cNvPr id="594" name="mmprod_answer_input10020" descr=""/>
            <p:cNvPicPr/>
            <p:nvPr/>
          </p:nvPicPr>
          <p:blipFill>
            <a:blip r:embed="rId4"/>
            <a:stretch/>
          </p:blipFill>
          <p:spPr>
            <a:xfrm>
              <a:off x="1385640" y="3045600"/>
              <a:ext cx="205200" cy="204120"/>
            </a:xfrm>
            <a:prstGeom prst="rect">
              <a:avLst/>
            </a:prstGeom>
            <a:ln w="0">
              <a:noFill/>
            </a:ln>
          </p:spPr>
        </p:pic>
      </p:grpSp>
    </p:spTree>
  </p:cSld>
  <mc:AlternateContent>
    <mc:Choice Requires="p14">
      <p:transition spd="slow" p14:dur="2000"/>
    </mc:Choice>
    <mc:Fallback>
      <p:transition spd="slow"/>
    </mc:Fallback>
  </mc:AlternateContent>
  <p:timing>
    <p:tnLst>
      <p:par>
        <p:cTn id="151" dur="indefinite" restart="never" nodeType="tmRoot">
          <p:childTnLst>
            <p:seq>
              <p:cTn id="152" dur="indefinite" nodeType="mainSeq">
                <p:childTnLst>
                  <p:par>
                    <p:cTn id="153" fill="hold">
                      <p:stCondLst>
                        <p:cond delay="indefinite"/>
                      </p:stCondLst>
                      <p:childTnLst>
                        <p:par>
                          <p:cTn id="154" fill="hold">
                            <p:stCondLst>
                              <p:cond delay="0"/>
                            </p:stCondLst>
                            <p:childTnLst>
                              <p:par>
                                <p:cTn id="155" nodeType="clickEffect" fill="hold" presetClass="entr" presetID="1">
                                  <p:stCondLst>
                                    <p:cond delay="0"/>
                                  </p:stCondLst>
                                  <p:childTnLst>
                                    <p:set>
                                      <p:cBhvr>
                                        <p:cTn id="156" dur="1" fill="hold">
                                          <p:stCondLst>
                                            <p:cond delay="499"/>
                                          </p:stCondLst>
                                        </p:cTn>
                                        <p:tgtEl>
                                          <p:spTgt spid="565"/>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nodeType="clickEffect" fill="hold" presetClass="entr" presetID="1">
                                  <p:stCondLst>
                                    <p:cond delay="0"/>
                                  </p:stCondLst>
                                  <p:childTnLst>
                                    <p:set>
                                      <p:cBhvr>
                                        <p:cTn id="160" dur="1" fill="hold">
                                          <p:stCondLst>
                                            <p:cond delay="499"/>
                                          </p:stCondLst>
                                        </p:cTn>
                                        <p:tgtEl>
                                          <p:spTgt spid="566"/>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nodeType="clickEffect" fill="hold" presetClass="entr" presetID="1">
                                  <p:stCondLst>
                                    <p:cond delay="0"/>
                                  </p:stCondLst>
                                  <p:childTnLst>
                                    <p:set>
                                      <p:cBhvr>
                                        <p:cTn id="164" dur="1" fill="hold">
                                          <p:stCondLst>
                                            <p:cond delay="499"/>
                                          </p:stCondLst>
                                        </p:cTn>
                                        <p:tgtEl>
                                          <p:spTgt spid="567"/>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nodeType="clickEffect" fill="hold" presetClass="entr" presetID="1">
                                  <p:stCondLst>
                                    <p:cond delay="0"/>
                                  </p:stCondLst>
                                  <p:childTnLst>
                                    <p:set>
                                      <p:cBhvr>
                                        <p:cTn id="168" dur="1" fill="hold">
                                          <p:stCondLst>
                                            <p:cond delay="499"/>
                                          </p:stCondLst>
                                        </p:cTn>
                                        <p:tgtEl>
                                          <p:spTgt spid="568"/>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nodeType="clickEffect" fill="hold" presetClass="entr" presetID="1">
                                  <p:stCondLst>
                                    <p:cond delay="0"/>
                                  </p:stCondLst>
                                  <p:childTnLst>
                                    <p:set>
                                      <p:cBhvr>
                                        <p:cTn id="172" dur="1" fill="hold">
                                          <p:stCondLst>
                                            <p:cond delay="499"/>
                                          </p:stCondLst>
                                        </p:cTn>
                                        <p:tgtEl>
                                          <p:spTgt spid="569"/>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nodeType="clickEffect" fill="hold" presetClass="entr" presetID="1">
                                  <p:stCondLst>
                                    <p:cond delay="0"/>
                                  </p:stCondLst>
                                  <p:childTnLst>
                                    <p:set>
                                      <p:cBhvr>
                                        <p:cTn id="176" dur="1" fill="hold">
                                          <p:stCondLst>
                                            <p:cond delay="499"/>
                                          </p:stCondLst>
                                        </p:cTn>
                                        <p:tgtEl>
                                          <p:spTgt spid="570"/>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nodeType="clickEffect" fill="hold" presetClass="entr" presetID="1">
                                  <p:stCondLst>
                                    <p:cond delay="0"/>
                                  </p:stCondLst>
                                  <p:childTnLst>
                                    <p:set>
                                      <p:cBhvr>
                                        <p:cTn id="180" dur="1" fill="hold">
                                          <p:stCondLst>
                                            <p:cond delay="499"/>
                                          </p:stCondLst>
                                        </p:cTn>
                                        <p:tgtEl>
                                          <p:spTgt spid="57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5" name="PlaceHolder 1"/>
          <p:cNvSpPr>
            <a:spLocks noGrp="1"/>
          </p:cNvSpPr>
          <p:nvPr>
            <p:ph type="sldNum" idx="22"/>
          </p:nvPr>
        </p:nvSpPr>
        <p:spPr>
          <a:xfrm>
            <a:off x="3809880" y="6172200"/>
            <a:ext cx="1828440" cy="364680"/>
          </a:xfrm>
          <a:prstGeom prst="rect">
            <a:avLst/>
          </a:prstGeom>
          <a:noFill/>
          <a:ln w="0">
            <a:noFill/>
          </a:ln>
        </p:spPr>
        <p:txBody>
          <a:bodyPr anchor="ctr">
            <a:noAutofit/>
          </a:bodyPr>
          <a:lstStyle>
            <a:lvl1pPr algn="ctr">
              <a:lnSpc>
                <a:spcPct val="100000"/>
              </a:lnSpc>
              <a:buNone/>
              <a:defRPr b="1" lang="tr-TR" sz="1200" spc="-1" strike="noStrike">
                <a:solidFill>
                  <a:srgbClr val="808080"/>
                </a:solidFill>
                <a:latin typeface="Trebuchet MS"/>
              </a:defRPr>
            </a:lvl1pPr>
          </a:lstStyle>
          <a:p>
            <a:pPr algn="ctr">
              <a:lnSpc>
                <a:spcPct val="100000"/>
              </a:lnSpc>
              <a:buNone/>
            </a:pPr>
            <a:fld id="{1B6A49E5-7F14-403F-B0C9-D3BBECA2EE80}" type="slidenum">
              <a:rPr b="1" lang="tr-TR" sz="1200" spc="-1" strike="noStrike">
                <a:solidFill>
                  <a:srgbClr val="808080"/>
                </a:solidFill>
                <a:latin typeface="Trebuchet MS"/>
              </a:rPr>
              <a:t>&lt;number&gt;</a:t>
            </a:fld>
            <a:endParaRPr b="0" lang="en-US" sz="1200" spc="-1" strike="noStrike">
              <a:latin typeface="Times New Roman"/>
            </a:endParaRPr>
          </a:p>
        </p:txBody>
      </p:sp>
      <p:graphicFrame>
        <p:nvGraphicFramePr>
          <p:cNvPr id="596" name="mmprod_scoring_101"/>
          <p:cNvGraphicFramePr/>
          <p:nvPr/>
        </p:nvGraphicFramePr>
        <p:xfrm>
          <a:off x="1143000" y="732240"/>
          <a:ext cx="6400440" cy="2071800"/>
        </p:xfrm>
        <a:graphic>
          <a:graphicData uri="http://schemas.openxmlformats.org/drawingml/2006/table">
            <a:tbl>
              <a:tblPr/>
              <a:tblGrid>
                <a:gridCol w="1920240"/>
                <a:gridCol w="4480560"/>
              </a:tblGrid>
              <a:tr h="686520">
                <a:tc>
                  <a:txBody>
                    <a:bodyPr anchor="t">
                      <a:noAutofit/>
                    </a:bodyPr>
                    <a:p>
                      <a:pPr algn="r">
                        <a:lnSpc>
                          <a:spcPct val="100000"/>
                        </a:lnSpc>
                        <a:buNone/>
                      </a:pPr>
                      <a:r>
                        <a:rPr b="1" lang="tr-TR" sz="1900" spc="-1" strike="noStrike">
                          <a:solidFill>
                            <a:srgbClr val="ffffff"/>
                          </a:solidFill>
                          <a:latin typeface="Trebuchet MS"/>
                        </a:rPr>
                        <a:t>Puanınız</a:t>
                      </a:r>
                      <a:endParaRPr b="0" lang="en-US" sz="19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e67c8"/>
                    </a:solidFill>
                  </a:tcPr>
                </a:tc>
                <a:tc>
                  <a:txBody>
                    <a:bodyPr anchor="t">
                      <a:noAutofit/>
                    </a:bodyPr>
                    <a:p>
                      <a:pPr>
                        <a:lnSpc>
                          <a:spcPct val="100000"/>
                        </a:lnSpc>
                        <a:buNone/>
                      </a:pPr>
                      <a:r>
                        <a:rPr b="0" lang="tr-TR" sz="1900" spc="-1" strike="noStrike">
                          <a:solidFill>
                            <a:srgbClr val="ffffff"/>
                          </a:solidFill>
                          <a:latin typeface="Trebuchet MS"/>
                        </a:rPr>
                        <a:t>{score}</a:t>
                      </a:r>
                      <a:endParaRPr b="0" lang="en-US" sz="19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e67c8"/>
                    </a:solidFill>
                  </a:tcPr>
                </a:tc>
              </a:tr>
              <a:tr h="686520">
                <a:tc>
                  <a:txBody>
                    <a:bodyPr anchor="t">
                      <a:noAutofit/>
                    </a:bodyPr>
                    <a:p>
                      <a:pPr algn="r">
                        <a:lnSpc>
                          <a:spcPct val="100000"/>
                        </a:lnSpc>
                        <a:buNone/>
                      </a:pPr>
                      <a:r>
                        <a:rPr b="1" lang="tr-TR" sz="1900" spc="-1" strike="noStrike">
                          <a:solidFill>
                            <a:srgbClr val="000000"/>
                          </a:solidFill>
                          <a:latin typeface="Trebuchet MS"/>
                        </a:rPr>
                        <a:t>En yüksek puan</a:t>
                      </a:r>
                      <a:endParaRPr b="0" lang="en-US" sz="19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0d3eb"/>
                    </a:solidFill>
                  </a:tcPr>
                </a:tc>
                <a:tc>
                  <a:txBody>
                    <a:bodyPr anchor="t">
                      <a:noAutofit/>
                    </a:bodyPr>
                    <a:p>
                      <a:pPr>
                        <a:lnSpc>
                          <a:spcPct val="100000"/>
                        </a:lnSpc>
                        <a:buNone/>
                      </a:pPr>
                      <a:r>
                        <a:rPr b="0" lang="tr-TR" sz="1900" spc="-1" strike="noStrike">
                          <a:solidFill>
                            <a:srgbClr val="000000"/>
                          </a:solidFill>
                          <a:latin typeface="Trebuchet MS"/>
                        </a:rPr>
                        <a:t>{max-score}</a:t>
                      </a:r>
                      <a:endParaRPr b="0" lang="en-US" sz="19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0d3eb"/>
                    </a:solidFill>
                  </a:tcPr>
                </a:tc>
              </a:tr>
              <a:tr h="698760">
                <a:tc>
                  <a:txBody>
                    <a:bodyPr anchor="t">
                      <a:noAutofit/>
                    </a:bodyPr>
                    <a:p>
                      <a:pPr algn="r">
                        <a:lnSpc>
                          <a:spcPct val="100000"/>
                        </a:lnSpc>
                        <a:buNone/>
                      </a:pPr>
                      <a:r>
                        <a:rPr b="1" lang="tr-TR" sz="1900" spc="-1" strike="noStrike">
                          <a:solidFill>
                            <a:srgbClr val="000000"/>
                          </a:solidFill>
                          <a:latin typeface="Trebuchet MS"/>
                        </a:rPr>
                        <a:t>Sınava giriş sayınız</a:t>
                      </a:r>
                      <a:endParaRPr b="0" lang="en-US" sz="19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af5"/>
                    </a:solidFill>
                  </a:tcPr>
                </a:tc>
                <a:tc>
                  <a:txBody>
                    <a:bodyPr anchor="t">
                      <a:noAutofit/>
                    </a:bodyPr>
                    <a:p>
                      <a:pPr>
                        <a:lnSpc>
                          <a:spcPct val="100000"/>
                        </a:lnSpc>
                        <a:buNone/>
                      </a:pPr>
                      <a:r>
                        <a:rPr b="0" lang="tr-TR" sz="1900" spc="-1" strike="noStrike">
                          <a:solidFill>
                            <a:srgbClr val="000000"/>
                          </a:solidFill>
                          <a:latin typeface="Trebuchet MS"/>
                        </a:rPr>
                        <a:t>{total-attempts}</a:t>
                      </a:r>
                      <a:endParaRPr b="0" lang="en-US" sz="19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af5"/>
                    </a:solidFill>
                  </a:tcPr>
                </a:tc>
              </a:tr>
            </a:tbl>
          </a:graphicData>
        </a:graphic>
      </p:graphicFrame>
      <p:sp>
        <p:nvSpPr>
          <p:cNvPr id="597" name="mmprod_feedback_7006"/>
          <p:cNvSpPr/>
          <p:nvPr/>
        </p:nvSpPr>
        <p:spPr>
          <a:xfrm>
            <a:off x="2103120" y="3141000"/>
            <a:ext cx="3840120" cy="78156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tr-TR" sz="1800" spc="-1" strike="noStrike">
                <a:solidFill>
                  <a:srgbClr val="2b333c"/>
                </a:solidFill>
                <a:latin typeface="Times New Roman"/>
              </a:rPr>
              <a:t>Soruları tekrar gözden geçirebilir veya ilgili ders sunusunu tekrar izleyebilirsiniz </a:t>
            </a:r>
            <a:endParaRPr b="0" lang="en-US" sz="1800" spc="-1" strike="noStrike">
              <a:latin typeface="Arial"/>
            </a:endParaRPr>
          </a:p>
        </p:txBody>
      </p:sp>
      <p:grpSp>
        <p:nvGrpSpPr>
          <p:cNvPr id="598" name="mmprod_Button9007"/>
          <p:cNvGrpSpPr/>
          <p:nvPr/>
        </p:nvGrpSpPr>
        <p:grpSpPr>
          <a:xfrm>
            <a:off x="6610680" y="4149000"/>
            <a:ext cx="1201320" cy="456480"/>
            <a:chOff x="6610680" y="4149000"/>
            <a:chExt cx="1201320" cy="456480"/>
          </a:xfrm>
        </p:grpSpPr>
        <p:sp>
          <p:nvSpPr>
            <p:cNvPr id="599" name="mmprod_ButtonShape9007"/>
            <p:cNvSpPr/>
            <p:nvPr/>
          </p:nvSpPr>
          <p:spPr>
            <a:xfrm>
              <a:off x="6610680" y="4149000"/>
              <a:ext cx="1201320" cy="456480"/>
            </a:xfrm>
            <a:prstGeom prst="roundRect">
              <a:avLst>
                <a:gd name="adj" fmla="val 16667"/>
              </a:avLst>
            </a:prstGeom>
            <a:solidFill>
              <a:srgbClr val="ffffff"/>
            </a:solidFill>
            <a:ln>
              <a:solidFill>
                <a:srgbClr val="a0a0a0"/>
              </a:solidFill>
              <a:round/>
            </a:ln>
          </p:spPr>
          <p:style>
            <a:lnRef idx="2">
              <a:schemeClr val="accent1">
                <a:shade val="50000"/>
              </a:schemeClr>
            </a:lnRef>
            <a:fillRef idx="1">
              <a:schemeClr val="accent1"/>
            </a:fillRef>
            <a:effectRef idx="0">
              <a:schemeClr val="accent1"/>
            </a:effectRef>
            <a:fontRef idx="minor"/>
          </p:style>
        </p:sp>
        <p:sp>
          <p:nvSpPr>
            <p:cNvPr id="600" name="mmprod_ButtonText9008"/>
            <p:cNvSpPr/>
            <p:nvPr/>
          </p:nvSpPr>
          <p:spPr>
            <a:xfrm>
              <a:off x="6642360" y="4186080"/>
              <a:ext cx="1137600" cy="382320"/>
            </a:xfrm>
            <a:prstGeom prst="roundRect">
              <a:avLst>
                <a:gd name="adj" fmla="val 16667"/>
              </a:avLst>
            </a:prstGeom>
            <a:solidFill>
              <a:srgbClr val="ffffff"/>
            </a:solidFill>
            <a:ln>
              <a:solidFill>
                <a:srgbClr val="cccccc"/>
              </a:solidFill>
              <a:round/>
            </a:ln>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tr-TR" sz="1400" spc="-1" strike="noStrike">
                  <a:solidFill>
                    <a:srgbClr val="2b333c"/>
                  </a:solidFill>
                  <a:latin typeface="Times New Roman"/>
                </a:rPr>
                <a:t>Tekrar gözden geçir</a:t>
              </a:r>
              <a:endParaRPr b="0" lang="en-US" sz="1400" spc="-1" strike="noStrike">
                <a:latin typeface="Arial"/>
              </a:endParaRPr>
            </a:p>
          </p:txBody>
        </p:sp>
      </p:grpSp>
      <p:grpSp>
        <p:nvGrpSpPr>
          <p:cNvPr id="601" name="mmprod_Button9009"/>
          <p:cNvGrpSpPr/>
          <p:nvPr/>
        </p:nvGrpSpPr>
        <p:grpSpPr>
          <a:xfrm>
            <a:off x="5534640" y="4149000"/>
            <a:ext cx="1075680" cy="456480"/>
            <a:chOff x="5534640" y="4149000"/>
            <a:chExt cx="1075680" cy="456480"/>
          </a:xfrm>
        </p:grpSpPr>
        <p:sp>
          <p:nvSpPr>
            <p:cNvPr id="602" name="mmprod_ButtonShape9009"/>
            <p:cNvSpPr/>
            <p:nvPr/>
          </p:nvSpPr>
          <p:spPr>
            <a:xfrm>
              <a:off x="5534640" y="4149000"/>
              <a:ext cx="1075680" cy="456480"/>
            </a:xfrm>
            <a:prstGeom prst="roundRect">
              <a:avLst>
                <a:gd name="adj" fmla="val 16667"/>
              </a:avLst>
            </a:prstGeom>
            <a:solidFill>
              <a:srgbClr val="ffffff"/>
            </a:solidFill>
            <a:ln>
              <a:solidFill>
                <a:srgbClr val="a0a0a0"/>
              </a:solidFill>
              <a:round/>
            </a:ln>
          </p:spPr>
          <p:style>
            <a:lnRef idx="2">
              <a:schemeClr val="accent1">
                <a:shade val="50000"/>
              </a:schemeClr>
            </a:lnRef>
            <a:fillRef idx="1">
              <a:schemeClr val="accent1"/>
            </a:fillRef>
            <a:effectRef idx="0">
              <a:schemeClr val="accent1"/>
            </a:effectRef>
            <a:fontRef idx="minor"/>
          </p:style>
        </p:sp>
        <p:sp>
          <p:nvSpPr>
            <p:cNvPr id="603" name="mmprod_ButtonText9010"/>
            <p:cNvSpPr/>
            <p:nvPr/>
          </p:nvSpPr>
          <p:spPr>
            <a:xfrm>
              <a:off x="5563080" y="4186080"/>
              <a:ext cx="1018800" cy="382320"/>
            </a:xfrm>
            <a:prstGeom prst="roundRect">
              <a:avLst>
                <a:gd name="adj" fmla="val 16667"/>
              </a:avLst>
            </a:prstGeom>
            <a:solidFill>
              <a:srgbClr val="ffffff"/>
            </a:solidFill>
            <a:ln>
              <a:solidFill>
                <a:srgbClr val="cccccc"/>
              </a:solidFill>
              <a:round/>
            </a:ln>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tr-TR" sz="1400" spc="-1" strike="noStrike">
                  <a:solidFill>
                    <a:srgbClr val="2b333c"/>
                  </a:solidFill>
                  <a:latin typeface="Times New Roman"/>
                </a:rPr>
                <a:t>Bitti</a:t>
              </a:r>
              <a:endParaRPr b="0" lang="en-US" sz="1400" spc="-1" strike="noStrike">
                <a:latin typeface="Arial"/>
              </a:endParaRPr>
            </a:p>
          </p:txBody>
        </p:sp>
      </p:grpSp>
      <p:sp>
        <p:nvSpPr>
          <p:cNvPr id="604" name="PlaceHolder 2"/>
          <p:cNvSpPr>
            <a:spLocks noGrp="1"/>
          </p:cNvSpPr>
          <p:nvPr>
            <p:ph type="title"/>
          </p:nvPr>
        </p:nvSpPr>
        <p:spPr>
          <a:xfrm>
            <a:off x="395640" y="44640"/>
            <a:ext cx="8229240" cy="533160"/>
          </a:xfrm>
          <a:prstGeom prst="rect">
            <a:avLst/>
          </a:prstGeom>
          <a:solidFill>
            <a:srgbClr val="191d34"/>
          </a:solidFill>
          <a:ln w="0">
            <a:noFill/>
          </a:ln>
        </p:spPr>
        <p:txBody>
          <a:bodyPr anchor="t">
            <a:normAutofit fontScale="90000"/>
          </a:bodyPr>
          <a:p>
            <a:pPr>
              <a:lnSpc>
                <a:spcPct val="100000"/>
              </a:lnSpc>
              <a:buNone/>
              <a:tabLst>
                <a:tab algn="l" pos="0"/>
              </a:tabLst>
            </a:pPr>
            <a:r>
              <a:rPr b="1" lang="tr-TR" sz="3200" spc="49" strike="noStrike">
                <a:solidFill>
                  <a:srgbClr val="fbfcfd">
                    <a:alpha val="95000"/>
                  </a:srgbClr>
                </a:solidFill>
                <a:latin typeface="Trebuchet MS"/>
              </a:rPr>
              <a:t>Değerlendirme Soruları</a:t>
            </a:r>
            <a:endParaRPr b="0" lang="tr-TR" sz="3200" spc="-1" strike="noStrike">
              <a:solidFill>
                <a:srgbClr val="000000"/>
              </a:solidFill>
              <a:latin typeface="Trebuchet MS"/>
            </a:endParaRPr>
          </a:p>
        </p:txBody>
      </p:sp>
    </p:spTree>
  </p:cSld>
  <mc:AlternateContent>
    <mc:Choice Requires="p14">
      <p:transition spd="slow" p14:dur="2000"/>
    </mc:Choice>
    <mc:Fallback>
      <p:transition spd="slow"/>
    </mc:Fallback>
  </mc:AlternateContent>
  <p:timing>
    <p:tnLst>
      <p:par>
        <p:cTn id="181" dur="indefinite" restart="never" nodeType="tmRoot">
          <p:childTnLst>
            <p:seq>
              <p:cTn id="182" dur="indefinite" nodeType="mainSeq">
                <p:childTnLst>
                  <p:par>
                    <p:cTn id="183" fill="hold">
                      <p:stCondLst>
                        <p:cond delay="indefinite"/>
                      </p:stCondLst>
                      <p:childTnLst>
                        <p:par>
                          <p:cTn id="184" fill="hold">
                            <p:stCondLst>
                              <p:cond delay="0"/>
                            </p:stCondLst>
                            <p:childTnLst>
                              <p:par>
                                <p:cTn id="185" nodeType="clickEffect" fill="hold" presetClass="entr" presetID="1">
                                  <p:stCondLst>
                                    <p:cond delay="0"/>
                                  </p:stCondLst>
                                  <p:childTnLst>
                                    <p:set>
                                      <p:cBhvr>
                                        <p:cTn id="186" dur="1" fill="hold">
                                          <p:stCondLst>
                                            <p:cond delay="499"/>
                                          </p:stCondLst>
                                        </p:cTn>
                                        <p:tgtEl>
                                          <p:spTgt spid="5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Dikdörtgen 13"/>
          <p:cNvSpPr/>
          <p:nvPr/>
        </p:nvSpPr>
        <p:spPr>
          <a:xfrm>
            <a:off x="479160" y="5229360"/>
            <a:ext cx="4740480" cy="1066320"/>
          </a:xfrm>
          <a:prstGeom prst="rect">
            <a:avLst/>
          </a:prstGeom>
          <a:solidFill>
            <a:srgbClr val="ffffff"/>
          </a:solidFill>
          <a:ln>
            <a:solidFill>
              <a:srgbClr val="293d8e"/>
            </a:solidFill>
            <a:round/>
          </a:ln>
        </p:spPr>
        <p:style>
          <a:lnRef idx="2">
            <a:schemeClr val="accent1"/>
          </a:lnRef>
          <a:fillRef idx="1">
            <a:schemeClr val="lt1"/>
          </a:fillRef>
          <a:effectRef idx="0">
            <a:schemeClr val="accent1"/>
          </a:effectRef>
          <a:fontRef idx="minor"/>
        </p:style>
        <p:txBody>
          <a:bodyPr lIns="90000" rIns="90000" tIns="45000" bIns="45000" anchor="ctr">
            <a:noAutofit/>
          </a:bodyPr>
          <a:p>
            <a:pPr marL="228600" indent="-182880">
              <a:lnSpc>
                <a:spcPct val="80000"/>
              </a:lnSpc>
              <a:spcBef>
                <a:spcPts val="360"/>
              </a:spcBef>
              <a:spcAft>
                <a:spcPts val="300"/>
              </a:spcAft>
              <a:buClr>
                <a:srgbClr val="c3260c"/>
              </a:buClr>
              <a:buSzPct val="130000"/>
              <a:buFont typeface="Wingdings" charset="2"/>
              <a:buChar char=""/>
              <a:tabLst>
                <a:tab algn="l" pos="182520"/>
              </a:tabLst>
            </a:pPr>
            <a:r>
              <a:rPr b="0" lang="tr-TR" sz="1800" spc="-1" strike="noStrike">
                <a:solidFill>
                  <a:srgbClr val="404040"/>
                </a:solidFill>
                <a:latin typeface="Calibri"/>
              </a:rPr>
              <a:t>Konunun Özeti</a:t>
            </a:r>
            <a:endParaRPr b="0" lang="en-US" sz="1800" spc="-1" strike="noStrike">
              <a:latin typeface="Arial"/>
            </a:endParaRPr>
          </a:p>
          <a:p>
            <a:pPr marL="228600" indent="-182880">
              <a:lnSpc>
                <a:spcPct val="80000"/>
              </a:lnSpc>
              <a:spcBef>
                <a:spcPts val="360"/>
              </a:spcBef>
              <a:spcAft>
                <a:spcPts val="300"/>
              </a:spcAft>
              <a:buClr>
                <a:srgbClr val="c3260c"/>
              </a:buClr>
              <a:buSzPct val="130000"/>
              <a:buFont typeface="Wingdings" charset="2"/>
              <a:buChar char=""/>
              <a:tabLst>
                <a:tab algn="l" pos="182520"/>
              </a:tabLst>
            </a:pPr>
            <a:r>
              <a:rPr b="0" lang="tr-TR" sz="1800" spc="-1" strike="noStrike">
                <a:solidFill>
                  <a:srgbClr val="404040"/>
                </a:solidFill>
                <a:latin typeface="Calibri"/>
              </a:rPr>
              <a:t>Değerlendirme Soruları</a:t>
            </a:r>
            <a:endParaRPr b="0" lang="en-US" sz="1800" spc="-1" strike="noStrike">
              <a:latin typeface="Arial"/>
            </a:endParaRPr>
          </a:p>
          <a:p>
            <a:pPr algn="ctr">
              <a:lnSpc>
                <a:spcPct val="100000"/>
              </a:lnSpc>
              <a:buNone/>
              <a:tabLst>
                <a:tab algn="l" pos="182520"/>
              </a:tabLst>
            </a:pPr>
            <a:endParaRPr b="0" lang="en-US" sz="1800" spc="-1" strike="noStrike">
              <a:latin typeface="Arial"/>
            </a:endParaRPr>
          </a:p>
        </p:txBody>
      </p:sp>
      <p:sp>
        <p:nvSpPr>
          <p:cNvPr id="256" name="Dikdörtgen 12"/>
          <p:cNvSpPr/>
          <p:nvPr/>
        </p:nvSpPr>
        <p:spPr>
          <a:xfrm>
            <a:off x="479160" y="1556640"/>
            <a:ext cx="4740480" cy="3240000"/>
          </a:xfrm>
          <a:prstGeom prst="rect">
            <a:avLst/>
          </a:prstGeom>
          <a:solidFill>
            <a:srgbClr val="ffffff"/>
          </a:solidFill>
          <a:ln>
            <a:solidFill>
              <a:srgbClr val="293d8e"/>
            </a:solidFill>
            <a:round/>
          </a:ln>
        </p:spPr>
        <p:style>
          <a:lnRef idx="2">
            <a:schemeClr val="accent1"/>
          </a:lnRef>
          <a:fillRef idx="1">
            <a:schemeClr val="lt1"/>
          </a:fillRef>
          <a:effectRef idx="0">
            <a:schemeClr val="accent1"/>
          </a:effectRef>
          <a:fontRef idx="minor"/>
        </p:style>
        <p:txBody>
          <a:bodyPr lIns="90000" rIns="90000" tIns="45000" bIns="45000" anchor="ctr">
            <a:noAutofit/>
          </a:bodyPr>
          <a:p>
            <a:pPr lvl="1" marL="228600" indent="-228600">
              <a:lnSpc>
                <a:spcPct val="100000"/>
              </a:lnSpc>
              <a:buClr>
                <a:srgbClr val="000000"/>
              </a:buClr>
              <a:buFont typeface="Arial"/>
              <a:buAutoNum type="arabicPeriod"/>
            </a:pPr>
            <a:r>
              <a:rPr b="1" lang="tr-TR" sz="2000" spc="-1" strike="noStrike">
                <a:solidFill>
                  <a:srgbClr val="000000"/>
                </a:solidFill>
                <a:latin typeface="Times New Roman"/>
              </a:rPr>
              <a:t>Operatörler</a:t>
            </a:r>
            <a:endParaRPr b="0" lang="en-US" sz="2000" spc="-1" strike="noStrike">
              <a:latin typeface="Arial"/>
            </a:endParaRPr>
          </a:p>
          <a:p>
            <a:pPr marL="343080" indent="-343080">
              <a:lnSpc>
                <a:spcPct val="100000"/>
              </a:lnSpc>
              <a:buClr>
                <a:srgbClr val="000000"/>
              </a:buClr>
              <a:buFont typeface="Trebuchet MS"/>
              <a:buAutoNum type="arabicPeriod"/>
            </a:pPr>
            <a:r>
              <a:rPr b="0" lang="tr-TR" sz="1800" spc="-1" strike="noStrike">
                <a:solidFill>
                  <a:srgbClr val="000000"/>
                </a:solidFill>
                <a:latin typeface="Trebuchet MS"/>
              </a:rPr>
              <a:t>Aritmetiksel Operatörler</a:t>
            </a:r>
            <a:endParaRPr b="0" lang="en-US" sz="1800" spc="-1" strike="noStrike">
              <a:latin typeface="Arial"/>
            </a:endParaRPr>
          </a:p>
          <a:p>
            <a:pPr marL="343080" indent="-343080">
              <a:lnSpc>
                <a:spcPct val="100000"/>
              </a:lnSpc>
              <a:buClr>
                <a:srgbClr val="000000"/>
              </a:buClr>
              <a:buFont typeface="Trebuchet MS"/>
              <a:buAutoNum type="arabicPeriod"/>
            </a:pPr>
            <a:r>
              <a:rPr b="0" lang="tr-TR" sz="1800" spc="-1" strike="noStrike">
                <a:solidFill>
                  <a:srgbClr val="000000"/>
                </a:solidFill>
                <a:latin typeface="Trebuchet MS"/>
              </a:rPr>
              <a:t>Artırma Ve Azaltma Operatörleri</a:t>
            </a:r>
            <a:endParaRPr b="0" lang="en-US" sz="1800" spc="-1" strike="noStrike">
              <a:latin typeface="Arial"/>
            </a:endParaRPr>
          </a:p>
          <a:p>
            <a:pPr marL="343080" indent="-343080">
              <a:lnSpc>
                <a:spcPct val="100000"/>
              </a:lnSpc>
              <a:buClr>
                <a:srgbClr val="000000"/>
              </a:buClr>
              <a:buFont typeface="Trebuchet MS"/>
              <a:buAutoNum type="arabicPeriod"/>
            </a:pPr>
            <a:r>
              <a:rPr b="0" lang="tr-TR" sz="1800" spc="-1" strike="noStrike">
                <a:solidFill>
                  <a:srgbClr val="000000"/>
                </a:solidFill>
                <a:latin typeface="Trebuchet MS"/>
              </a:rPr>
              <a:t>Aritmetiksel Atama Operatörleri</a:t>
            </a:r>
            <a:endParaRPr b="0" lang="en-US" sz="1800" spc="-1" strike="noStrike">
              <a:latin typeface="Arial"/>
            </a:endParaRPr>
          </a:p>
          <a:p>
            <a:pPr marL="343080" indent="-343080">
              <a:lnSpc>
                <a:spcPct val="100000"/>
              </a:lnSpc>
              <a:buClr>
                <a:srgbClr val="000000"/>
              </a:buClr>
              <a:buFont typeface="Trebuchet MS"/>
              <a:buAutoNum type="arabicPeriod"/>
            </a:pPr>
            <a:r>
              <a:rPr b="0" lang="tr-TR" sz="1800" spc="-1" strike="noStrike">
                <a:solidFill>
                  <a:srgbClr val="000000"/>
                </a:solidFill>
                <a:latin typeface="Trebuchet MS"/>
              </a:rPr>
              <a:t>Karşılaştırma Operatörleri</a:t>
            </a:r>
            <a:endParaRPr b="0" lang="en-US" sz="1800" spc="-1" strike="noStrike">
              <a:latin typeface="Arial"/>
            </a:endParaRPr>
          </a:p>
          <a:p>
            <a:pPr marL="343080" indent="-343080">
              <a:lnSpc>
                <a:spcPct val="100000"/>
              </a:lnSpc>
              <a:buClr>
                <a:srgbClr val="000000"/>
              </a:buClr>
              <a:buFont typeface="Trebuchet MS"/>
              <a:buAutoNum type="arabicPeriod"/>
            </a:pPr>
            <a:r>
              <a:rPr b="0" lang="tr-TR" sz="1800" spc="-1" strike="noStrike">
                <a:solidFill>
                  <a:srgbClr val="000000"/>
                </a:solidFill>
                <a:latin typeface="Trebuchet MS"/>
              </a:rPr>
              <a:t>Mantıksal Operatörler</a:t>
            </a:r>
            <a:endParaRPr b="0" lang="en-US" sz="1800" spc="-1" strike="noStrike">
              <a:latin typeface="Arial"/>
            </a:endParaRPr>
          </a:p>
          <a:p>
            <a:pPr marL="343080" indent="-343080">
              <a:lnSpc>
                <a:spcPct val="100000"/>
              </a:lnSpc>
              <a:buClr>
                <a:srgbClr val="000000"/>
              </a:buClr>
              <a:buFont typeface="Trebuchet MS"/>
              <a:buAutoNum type="arabicPeriod"/>
            </a:pPr>
            <a:r>
              <a:rPr b="0" lang="tr-TR" sz="1800" spc="-1" strike="noStrike">
                <a:solidFill>
                  <a:srgbClr val="000000"/>
                </a:solidFill>
                <a:latin typeface="Trebuchet MS"/>
              </a:rPr>
              <a:t>Bit İşlem Operatörleri</a:t>
            </a:r>
            <a:endParaRPr b="0" lang="en-US" sz="1800" spc="-1" strike="noStrike">
              <a:latin typeface="Arial"/>
            </a:endParaRPr>
          </a:p>
          <a:p>
            <a:pPr marL="343080" indent="-343080">
              <a:lnSpc>
                <a:spcPct val="100000"/>
              </a:lnSpc>
              <a:buClr>
                <a:srgbClr val="000000"/>
              </a:buClr>
              <a:buFont typeface="Trebuchet MS"/>
              <a:buAutoNum type="arabicPeriod"/>
            </a:pPr>
            <a:r>
              <a:rPr b="0" lang="tr-TR" sz="1800" spc="-1" strike="noStrike">
                <a:solidFill>
                  <a:srgbClr val="000000"/>
                </a:solidFill>
                <a:latin typeface="Trebuchet MS"/>
              </a:rPr>
              <a:t>Matematiksel Operatörler Ve Öncelik Sıraları</a:t>
            </a:r>
            <a:endParaRPr b="0" lang="en-US" sz="1800" spc="-1" strike="noStrike">
              <a:latin typeface="Arial"/>
            </a:endParaRPr>
          </a:p>
        </p:txBody>
      </p:sp>
      <p:sp>
        <p:nvSpPr>
          <p:cNvPr id="257" name="Dikdörtgen 4"/>
          <p:cNvSpPr/>
          <p:nvPr/>
        </p:nvSpPr>
        <p:spPr>
          <a:xfrm>
            <a:off x="453240" y="1124640"/>
            <a:ext cx="4766400" cy="380520"/>
          </a:xfrm>
          <a:prstGeom prst="rect">
            <a:avLst/>
          </a:prstGeom>
          <a:solidFill>
            <a:srgbClr val="ffffff"/>
          </a:solidFill>
          <a:ln>
            <a:solidFill>
              <a:srgbClr val="293d8e"/>
            </a:solidFill>
            <a:round/>
          </a:ln>
        </p:spPr>
        <p:style>
          <a:lnRef idx="2">
            <a:schemeClr val="accent1"/>
          </a:lnRef>
          <a:fillRef idx="1">
            <a:schemeClr val="lt1"/>
          </a:fillRef>
          <a:effectRef idx="0">
            <a:schemeClr val="accent1"/>
          </a:effectRef>
          <a:fontRef idx="minor"/>
        </p:style>
        <p:txBody>
          <a:bodyPr lIns="90000" rIns="90000" tIns="45000" bIns="45000" anchor="ctr">
            <a:noAutofit/>
          </a:bodyPr>
          <a:p>
            <a:pPr indent="-216000" algn="just">
              <a:lnSpc>
                <a:spcPct val="100000"/>
              </a:lnSpc>
              <a:buClr>
                <a:srgbClr val="000000"/>
              </a:buClr>
              <a:buFont typeface="Arial"/>
              <a:buChar char="•"/>
            </a:pPr>
            <a:r>
              <a:rPr b="0" lang="tr-TR" sz="1800" spc="-1" strike="noStrike">
                <a:solidFill>
                  <a:srgbClr val="000000"/>
                </a:solidFill>
                <a:latin typeface="Trebuchet MS"/>
              </a:rPr>
              <a:t> </a:t>
            </a:r>
            <a:r>
              <a:rPr b="0" lang="tr-TR" sz="1800" spc="-1" strike="noStrike">
                <a:solidFill>
                  <a:srgbClr val="000000"/>
                </a:solidFill>
                <a:latin typeface="Trebuchet MS"/>
              </a:rPr>
              <a:t>Öğrenme Hedefleri</a:t>
            </a:r>
            <a:endParaRPr b="0" lang="en-US" sz="1800" spc="-1" strike="noStrike">
              <a:latin typeface="Arial"/>
            </a:endParaRPr>
          </a:p>
        </p:txBody>
      </p:sp>
      <p:sp>
        <p:nvSpPr>
          <p:cNvPr id="258" name="PlaceHolder 1"/>
          <p:cNvSpPr>
            <a:spLocks noGrp="1"/>
          </p:cNvSpPr>
          <p:nvPr>
            <p:ph type="title"/>
          </p:nvPr>
        </p:nvSpPr>
        <p:spPr>
          <a:xfrm>
            <a:off x="457200" y="457200"/>
            <a:ext cx="8229240" cy="533160"/>
          </a:xfrm>
          <a:prstGeom prst="rect">
            <a:avLst/>
          </a:prstGeom>
          <a:solidFill>
            <a:srgbClr val="191d34"/>
          </a:solidFill>
          <a:ln w="0">
            <a:noFill/>
          </a:ln>
        </p:spPr>
        <p:txBody>
          <a:bodyPr anchor="t">
            <a:normAutofit fontScale="90000"/>
          </a:bodyPr>
          <a:p>
            <a:pPr>
              <a:lnSpc>
                <a:spcPct val="100000"/>
              </a:lnSpc>
              <a:buNone/>
              <a:tabLst>
                <a:tab algn="l" pos="0"/>
              </a:tabLst>
            </a:pPr>
            <a:r>
              <a:rPr b="1" lang="tr-TR" sz="3200" spc="49" strike="noStrike">
                <a:solidFill>
                  <a:srgbClr val="fbfcfd">
                    <a:alpha val="95000"/>
                  </a:srgbClr>
                </a:solidFill>
                <a:latin typeface="Trebuchet MS"/>
              </a:rPr>
              <a:t>İçinde</a:t>
            </a:r>
            <a:r>
              <a:rPr b="1" lang="tr-TR" sz="3200" spc="49" strike="noStrike">
                <a:solidFill>
                  <a:srgbClr val="fbfcfd">
                    <a:alpha val="95000"/>
                  </a:srgbClr>
                </a:solidFill>
                <a:latin typeface="Trebuchet MS"/>
              </a:rPr>
              <a:t>kiler</a:t>
            </a:r>
            <a:endParaRPr b="0" lang="tr-TR" sz="3200" spc="-1" strike="noStrike">
              <a:solidFill>
                <a:srgbClr val="000000"/>
              </a:solidFill>
              <a:latin typeface="Trebuchet MS"/>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PlaceHolder 1"/>
          <p:cNvSpPr>
            <a:spLocks noGrp="1"/>
          </p:cNvSpPr>
          <p:nvPr>
            <p:ph type="subTitle"/>
          </p:nvPr>
        </p:nvSpPr>
        <p:spPr>
          <a:xfrm>
            <a:off x="467640" y="1268640"/>
            <a:ext cx="8352720" cy="3816000"/>
          </a:xfrm>
          <a:prstGeom prst="rect">
            <a:avLst/>
          </a:prstGeom>
          <a:noFill/>
          <a:ln w="0">
            <a:noFill/>
          </a:ln>
        </p:spPr>
        <p:txBody>
          <a:bodyPr anchor="t">
            <a:noAutofit/>
          </a:bodyPr>
          <a:p>
            <a:pPr algn="just">
              <a:lnSpc>
                <a:spcPct val="100000"/>
              </a:lnSpc>
              <a:spcBef>
                <a:spcPts val="479"/>
              </a:spcBef>
              <a:spcAft>
                <a:spcPts val="300"/>
              </a:spcAft>
              <a:buNone/>
              <a:tabLst>
                <a:tab algn="l" pos="0"/>
              </a:tabLst>
            </a:pPr>
            <a:r>
              <a:rPr b="1" lang="tr-TR" sz="2400" spc="-1" strike="noStrike">
                <a:solidFill>
                  <a:srgbClr val="c00000"/>
                </a:solidFill>
                <a:latin typeface="Trebuchet MS"/>
              </a:rPr>
              <a:t>Giriş</a:t>
            </a:r>
            <a:endParaRPr b="0" lang="en-US" sz="2400" spc="-1" strike="noStrike">
              <a:latin typeface="Arial"/>
            </a:endParaRPr>
          </a:p>
          <a:p>
            <a:pPr marL="343080" indent="-343080" algn="just">
              <a:lnSpc>
                <a:spcPct val="100000"/>
              </a:lnSpc>
              <a:spcBef>
                <a:spcPts val="400"/>
              </a:spcBef>
              <a:spcAft>
                <a:spcPts val="300"/>
              </a:spcAft>
              <a:buClr>
                <a:srgbClr val="c3260c"/>
              </a:buClr>
              <a:buSzPct val="130000"/>
              <a:buFont typeface="Arial"/>
              <a:buChar char="•"/>
              <a:tabLst>
                <a:tab algn="l" pos="0"/>
              </a:tabLst>
            </a:pPr>
            <a:r>
              <a:rPr b="0" lang="tr-TR" sz="2000" spc="-1" strike="noStrike">
                <a:solidFill>
                  <a:srgbClr val="212745"/>
                </a:solidFill>
                <a:latin typeface="Trebuchet MS"/>
              </a:rPr>
              <a:t>İşlem </a:t>
            </a:r>
            <a:r>
              <a:rPr b="0" lang="tr-TR" sz="2000" spc="-1" strike="noStrike">
                <a:solidFill>
                  <a:srgbClr val="212745"/>
                </a:solidFill>
                <a:latin typeface="Trebuchet MS"/>
              </a:rPr>
              <a:t>yapmam</a:t>
            </a:r>
            <a:r>
              <a:rPr b="0" lang="tr-TR" sz="2000" spc="-1" strike="noStrike">
                <a:solidFill>
                  <a:srgbClr val="212745"/>
                </a:solidFill>
                <a:latin typeface="Trebuchet MS"/>
              </a:rPr>
              <a:t>ızı </a:t>
            </a:r>
            <a:r>
              <a:rPr b="0" lang="tr-TR" sz="2000" spc="-1" strike="noStrike">
                <a:solidFill>
                  <a:srgbClr val="212745"/>
                </a:solidFill>
                <a:latin typeface="Trebuchet MS"/>
              </a:rPr>
              <a:t>sağlaya</a:t>
            </a:r>
            <a:r>
              <a:rPr b="0" lang="tr-TR" sz="2000" spc="-1" strike="noStrike">
                <a:solidFill>
                  <a:srgbClr val="212745"/>
                </a:solidFill>
                <a:latin typeface="Trebuchet MS"/>
              </a:rPr>
              <a:t>n </a:t>
            </a:r>
            <a:r>
              <a:rPr b="0" lang="tr-TR" sz="2000" spc="-1" strike="noStrike">
                <a:solidFill>
                  <a:srgbClr val="212745"/>
                </a:solidFill>
                <a:latin typeface="Trebuchet MS"/>
              </a:rPr>
              <a:t>işaretler</a:t>
            </a:r>
            <a:r>
              <a:rPr b="0" lang="tr-TR" sz="2000" spc="-1" strike="noStrike">
                <a:solidFill>
                  <a:srgbClr val="212745"/>
                </a:solidFill>
                <a:latin typeface="Trebuchet MS"/>
              </a:rPr>
              <a:t>e </a:t>
            </a:r>
            <a:r>
              <a:rPr b="1" lang="tr-TR" sz="2000" spc="-1" strike="noStrike">
                <a:solidFill>
                  <a:srgbClr val="212745"/>
                </a:solidFill>
                <a:latin typeface="Trebuchet MS"/>
              </a:rPr>
              <a:t>operatö</a:t>
            </a:r>
            <a:r>
              <a:rPr b="1" lang="tr-TR" sz="2000" spc="-1" strike="noStrike">
                <a:solidFill>
                  <a:srgbClr val="212745"/>
                </a:solidFill>
                <a:latin typeface="Trebuchet MS"/>
              </a:rPr>
              <a:t>r (işleç)</a:t>
            </a:r>
            <a:r>
              <a:rPr b="0" lang="tr-TR" sz="2000" spc="-1" strike="noStrike">
                <a:solidFill>
                  <a:srgbClr val="212745"/>
                </a:solidFill>
                <a:latin typeface="Trebuchet MS"/>
              </a:rPr>
              <a:t> </a:t>
            </a:r>
            <a:r>
              <a:rPr b="0" lang="tr-TR" sz="2000" spc="-1" strike="noStrike">
                <a:solidFill>
                  <a:srgbClr val="212745"/>
                </a:solidFill>
                <a:latin typeface="Trebuchet MS"/>
              </a:rPr>
              <a:t>adı </a:t>
            </a:r>
            <a:r>
              <a:rPr b="0" lang="tr-TR" sz="2000" spc="-1" strike="noStrike">
                <a:solidFill>
                  <a:srgbClr val="212745"/>
                </a:solidFill>
                <a:latin typeface="Trebuchet MS"/>
              </a:rPr>
              <a:t>verilir. </a:t>
            </a:r>
            <a:r>
              <a:rPr b="0" lang="tr-TR" sz="2000" spc="-1" strike="noStrike">
                <a:solidFill>
                  <a:srgbClr val="212745"/>
                </a:solidFill>
                <a:latin typeface="Trebuchet MS"/>
              </a:rPr>
              <a:t>Genellikl</a:t>
            </a:r>
            <a:r>
              <a:rPr b="0" lang="tr-TR" sz="2000" spc="-1" strike="noStrike">
                <a:solidFill>
                  <a:srgbClr val="212745"/>
                </a:solidFill>
                <a:latin typeface="Trebuchet MS"/>
              </a:rPr>
              <a:t>e, </a:t>
            </a:r>
            <a:r>
              <a:rPr b="1" lang="tr-TR" sz="2000" spc="-1" strike="noStrike">
                <a:solidFill>
                  <a:srgbClr val="212745"/>
                </a:solidFill>
                <a:latin typeface="Trebuchet MS"/>
              </a:rPr>
              <a:t>aritmeti</a:t>
            </a:r>
            <a:r>
              <a:rPr b="1" lang="tr-TR" sz="2000" spc="-1" strike="noStrike">
                <a:solidFill>
                  <a:srgbClr val="212745"/>
                </a:solidFill>
                <a:latin typeface="Trebuchet MS"/>
              </a:rPr>
              <a:t>ksel </a:t>
            </a:r>
            <a:r>
              <a:rPr b="0" lang="tr-TR" sz="2000" spc="-1" strike="noStrike">
                <a:solidFill>
                  <a:srgbClr val="212745"/>
                </a:solidFill>
                <a:latin typeface="Trebuchet MS"/>
              </a:rPr>
              <a:t>{ +, -, *, </a:t>
            </a:r>
            <a:r>
              <a:rPr b="0" lang="tr-TR" sz="2000" spc="-1" strike="noStrike">
                <a:solidFill>
                  <a:srgbClr val="212745"/>
                </a:solidFill>
                <a:latin typeface="Trebuchet MS"/>
              </a:rPr>
              <a:t>/, gibi }, </a:t>
            </a:r>
            <a:r>
              <a:rPr b="1" lang="tr-TR" sz="2000" spc="-1" strike="noStrike">
                <a:solidFill>
                  <a:srgbClr val="212745"/>
                </a:solidFill>
                <a:latin typeface="Trebuchet MS"/>
              </a:rPr>
              <a:t>mantıks</a:t>
            </a:r>
            <a:r>
              <a:rPr b="1" lang="tr-TR" sz="2000" spc="-1" strike="noStrike">
                <a:solidFill>
                  <a:srgbClr val="212745"/>
                </a:solidFill>
                <a:latin typeface="Trebuchet MS"/>
              </a:rPr>
              <a:t>al</a:t>
            </a:r>
            <a:r>
              <a:rPr b="0" lang="tr-TR" sz="2000" spc="-1" strike="noStrike">
                <a:solidFill>
                  <a:srgbClr val="212745"/>
                </a:solidFill>
                <a:latin typeface="Trebuchet MS"/>
              </a:rPr>
              <a:t> { ve, </a:t>
            </a:r>
            <a:r>
              <a:rPr b="0" lang="tr-TR" sz="2000" spc="-1" strike="noStrike">
                <a:solidFill>
                  <a:srgbClr val="212745"/>
                </a:solidFill>
                <a:latin typeface="Trebuchet MS"/>
              </a:rPr>
              <a:t>veya, </a:t>
            </a:r>
            <a:r>
              <a:rPr b="0" lang="tr-TR" sz="2000" spc="-1" strike="noStrike">
                <a:solidFill>
                  <a:srgbClr val="212745"/>
                </a:solidFill>
                <a:latin typeface="Trebuchet MS"/>
              </a:rPr>
              <a:t>değil, </a:t>
            </a:r>
            <a:r>
              <a:rPr b="0" lang="tr-TR" sz="2000" spc="-1" strike="noStrike">
                <a:solidFill>
                  <a:srgbClr val="212745"/>
                </a:solidFill>
                <a:latin typeface="Trebuchet MS"/>
              </a:rPr>
              <a:t>gibi} ve </a:t>
            </a:r>
            <a:r>
              <a:rPr b="1" lang="tr-TR" sz="2000" spc="-1" strike="noStrike">
                <a:solidFill>
                  <a:srgbClr val="212745"/>
                </a:solidFill>
                <a:latin typeface="Trebuchet MS"/>
              </a:rPr>
              <a:t>karşılaş</a:t>
            </a:r>
            <a:r>
              <a:rPr b="1" lang="tr-TR" sz="2000" spc="-1" strike="noStrike">
                <a:solidFill>
                  <a:srgbClr val="212745"/>
                </a:solidFill>
                <a:latin typeface="Trebuchet MS"/>
              </a:rPr>
              <a:t>tırma </a:t>
            </a:r>
            <a:r>
              <a:rPr b="0" lang="tr-TR" sz="2000" spc="-1" strike="noStrike">
                <a:solidFill>
                  <a:srgbClr val="212745"/>
                </a:solidFill>
                <a:latin typeface="Trebuchet MS"/>
              </a:rPr>
              <a:t>{ &lt; , &gt; , </a:t>
            </a:r>
            <a:r>
              <a:rPr b="0" lang="tr-TR" sz="2000" spc="-1" strike="noStrike">
                <a:solidFill>
                  <a:srgbClr val="212745"/>
                </a:solidFill>
                <a:latin typeface="Trebuchet MS"/>
              </a:rPr>
              <a:t>=, </a:t>
            </a:r>
            <a:r>
              <a:rPr b="0" lang="tr-TR" sz="2000" spc="-1" strike="noStrike">
                <a:solidFill>
                  <a:srgbClr val="212745"/>
                </a:solidFill>
                <a:latin typeface="Trebuchet MS"/>
              </a:rPr>
              <a:t>gibi }op</a:t>
            </a:r>
            <a:r>
              <a:rPr b="0" lang="tr-TR" sz="2000" spc="-1" strike="noStrike">
                <a:solidFill>
                  <a:srgbClr val="212745"/>
                </a:solidFill>
                <a:latin typeface="Trebuchet MS"/>
              </a:rPr>
              <a:t>eratörler</a:t>
            </a:r>
            <a:r>
              <a:rPr b="0" lang="tr-TR" sz="2000" spc="-1" strike="noStrike">
                <a:solidFill>
                  <a:srgbClr val="212745"/>
                </a:solidFill>
                <a:latin typeface="Trebuchet MS"/>
              </a:rPr>
              <a:t>i isimleri </a:t>
            </a:r>
            <a:r>
              <a:rPr b="0" lang="tr-TR" sz="2000" spc="-1" strike="noStrike">
                <a:solidFill>
                  <a:srgbClr val="212745"/>
                </a:solidFill>
                <a:latin typeface="Trebuchet MS"/>
              </a:rPr>
              <a:t>altında </a:t>
            </a:r>
            <a:r>
              <a:rPr b="0" lang="tr-TR" sz="2000" spc="-1" strike="noStrike">
                <a:solidFill>
                  <a:srgbClr val="212745"/>
                </a:solidFill>
                <a:latin typeface="Trebuchet MS"/>
              </a:rPr>
              <a:t>sınıfland</a:t>
            </a:r>
            <a:r>
              <a:rPr b="0" lang="tr-TR" sz="2000" spc="-1" strike="noStrike">
                <a:solidFill>
                  <a:srgbClr val="212745"/>
                </a:solidFill>
                <a:latin typeface="Trebuchet MS"/>
              </a:rPr>
              <a:t>ırılırlar </a:t>
            </a:r>
            <a:r>
              <a:rPr b="0" lang="tr-TR" sz="2000" spc="-1" strike="noStrike">
                <a:solidFill>
                  <a:srgbClr val="212745"/>
                </a:solidFill>
                <a:latin typeface="Trebuchet MS"/>
              </a:rPr>
              <a:t>ve her </a:t>
            </a:r>
            <a:r>
              <a:rPr b="0" lang="tr-TR" sz="2000" spc="-1" strike="noStrike">
                <a:solidFill>
                  <a:srgbClr val="212745"/>
                </a:solidFill>
                <a:latin typeface="Trebuchet MS"/>
              </a:rPr>
              <a:t>program</a:t>
            </a:r>
            <a:r>
              <a:rPr b="0" lang="tr-TR" sz="2000" spc="-1" strike="noStrike">
                <a:solidFill>
                  <a:srgbClr val="212745"/>
                </a:solidFill>
                <a:latin typeface="Trebuchet MS"/>
              </a:rPr>
              <a:t>lama </a:t>
            </a:r>
            <a:r>
              <a:rPr b="0" lang="tr-TR" sz="2000" spc="-1" strike="noStrike">
                <a:solidFill>
                  <a:srgbClr val="212745"/>
                </a:solidFill>
                <a:latin typeface="Trebuchet MS"/>
              </a:rPr>
              <a:t>dilinde </a:t>
            </a:r>
            <a:r>
              <a:rPr b="0" lang="tr-TR" sz="2000" spc="-1" strike="noStrike">
                <a:solidFill>
                  <a:srgbClr val="212745"/>
                </a:solidFill>
                <a:latin typeface="Trebuchet MS"/>
              </a:rPr>
              <a:t>farklı </a:t>
            </a:r>
            <a:r>
              <a:rPr b="0" lang="tr-TR" sz="2000" spc="-1" strike="noStrike">
                <a:solidFill>
                  <a:srgbClr val="212745"/>
                </a:solidFill>
                <a:latin typeface="Trebuchet MS"/>
              </a:rPr>
              <a:t>şekillerd</a:t>
            </a:r>
            <a:r>
              <a:rPr b="0" lang="tr-TR" sz="2000" spc="-1" strike="noStrike">
                <a:solidFill>
                  <a:srgbClr val="212745"/>
                </a:solidFill>
                <a:latin typeface="Trebuchet MS"/>
              </a:rPr>
              <a:t>e </a:t>
            </a:r>
            <a:r>
              <a:rPr b="0" lang="tr-TR" sz="2000" spc="-1" strike="noStrike">
                <a:solidFill>
                  <a:srgbClr val="212745"/>
                </a:solidFill>
                <a:latin typeface="Trebuchet MS"/>
              </a:rPr>
              <a:t>gösterile</a:t>
            </a:r>
            <a:r>
              <a:rPr b="0" lang="tr-TR" sz="2000" spc="-1" strike="noStrike">
                <a:solidFill>
                  <a:srgbClr val="212745"/>
                </a:solidFill>
                <a:latin typeface="Trebuchet MS"/>
              </a:rPr>
              <a:t>bilirler. </a:t>
            </a:r>
            <a:endParaRPr b="0" lang="en-US" sz="2000" spc="-1" strike="noStrike">
              <a:latin typeface="Arial"/>
            </a:endParaRPr>
          </a:p>
          <a:p>
            <a:pPr marL="343080" indent="-343080" algn="just">
              <a:lnSpc>
                <a:spcPct val="100000"/>
              </a:lnSpc>
              <a:spcBef>
                <a:spcPts val="400"/>
              </a:spcBef>
              <a:spcAft>
                <a:spcPts val="300"/>
              </a:spcAft>
              <a:buClr>
                <a:srgbClr val="c3260c"/>
              </a:buClr>
              <a:buSzPct val="130000"/>
              <a:buFont typeface="Arial"/>
              <a:buChar char="•"/>
              <a:tabLst>
                <a:tab algn="l" pos="0"/>
              </a:tabLst>
            </a:pPr>
            <a:r>
              <a:rPr b="0" lang="tr-TR" sz="2000" spc="-1" strike="noStrike">
                <a:solidFill>
                  <a:srgbClr val="212745"/>
                </a:solidFill>
                <a:latin typeface="Trebuchet MS"/>
              </a:rPr>
              <a:t>Ayrıca </a:t>
            </a:r>
            <a:r>
              <a:rPr b="0" lang="tr-TR" sz="2000" spc="-1" strike="noStrike">
                <a:solidFill>
                  <a:srgbClr val="212745"/>
                </a:solidFill>
                <a:latin typeface="Trebuchet MS"/>
              </a:rPr>
              <a:t>bu genel </a:t>
            </a:r>
            <a:r>
              <a:rPr b="0" lang="tr-TR" sz="2000" spc="-1" strike="noStrike">
                <a:solidFill>
                  <a:srgbClr val="212745"/>
                </a:solidFill>
                <a:latin typeface="Trebuchet MS"/>
              </a:rPr>
              <a:t>sınıfland</a:t>
            </a:r>
            <a:r>
              <a:rPr b="0" lang="tr-TR" sz="2000" spc="-1" strike="noStrike">
                <a:solidFill>
                  <a:srgbClr val="212745"/>
                </a:solidFill>
                <a:latin typeface="Trebuchet MS"/>
              </a:rPr>
              <a:t>ırmaya </a:t>
            </a:r>
            <a:r>
              <a:rPr b="0" lang="tr-TR" sz="2000" spc="-1" strike="noStrike">
                <a:solidFill>
                  <a:srgbClr val="212745"/>
                </a:solidFill>
                <a:latin typeface="Trebuchet MS"/>
              </a:rPr>
              <a:t>ek </a:t>
            </a:r>
            <a:r>
              <a:rPr b="0" lang="tr-TR" sz="2000" spc="-1" strike="noStrike">
                <a:solidFill>
                  <a:srgbClr val="212745"/>
                </a:solidFill>
                <a:latin typeface="Trebuchet MS"/>
              </a:rPr>
              <a:t>olarak </a:t>
            </a:r>
            <a:r>
              <a:rPr b="0" lang="tr-TR" sz="2000" spc="-1" strike="noStrike">
                <a:solidFill>
                  <a:srgbClr val="212745"/>
                </a:solidFill>
                <a:latin typeface="Trebuchet MS"/>
              </a:rPr>
              <a:t>artırma </a:t>
            </a:r>
            <a:r>
              <a:rPr b="0" lang="tr-TR" sz="2000" spc="-1" strike="noStrike">
                <a:solidFill>
                  <a:srgbClr val="212745"/>
                </a:solidFill>
                <a:latin typeface="Trebuchet MS"/>
              </a:rPr>
              <a:t>ve </a:t>
            </a:r>
            <a:r>
              <a:rPr b="0" lang="tr-TR" sz="2000" spc="-1" strike="noStrike">
                <a:solidFill>
                  <a:srgbClr val="212745"/>
                </a:solidFill>
                <a:latin typeface="Trebuchet MS"/>
              </a:rPr>
              <a:t>azaltma </a:t>
            </a:r>
            <a:r>
              <a:rPr b="0" lang="tr-TR" sz="2000" spc="-1" strike="noStrike">
                <a:solidFill>
                  <a:srgbClr val="212745"/>
                </a:solidFill>
                <a:latin typeface="Trebuchet MS"/>
              </a:rPr>
              <a:t>operatör</a:t>
            </a:r>
            <a:r>
              <a:rPr b="0" lang="tr-TR" sz="2000" spc="-1" strike="noStrike">
                <a:solidFill>
                  <a:srgbClr val="212745"/>
                </a:solidFill>
                <a:latin typeface="Trebuchet MS"/>
              </a:rPr>
              <a:t>leri, </a:t>
            </a:r>
            <a:r>
              <a:rPr b="0" lang="tr-TR" sz="2000" spc="-1" strike="noStrike">
                <a:solidFill>
                  <a:srgbClr val="212745"/>
                </a:solidFill>
                <a:latin typeface="Trebuchet MS"/>
              </a:rPr>
              <a:t>aritmeti</a:t>
            </a:r>
            <a:r>
              <a:rPr b="0" lang="tr-TR" sz="2000" spc="-1" strike="noStrike">
                <a:solidFill>
                  <a:srgbClr val="212745"/>
                </a:solidFill>
                <a:latin typeface="Trebuchet MS"/>
              </a:rPr>
              <a:t>ksel </a:t>
            </a:r>
            <a:r>
              <a:rPr b="0" lang="tr-TR" sz="2000" spc="-1" strike="noStrike">
                <a:solidFill>
                  <a:srgbClr val="212745"/>
                </a:solidFill>
                <a:latin typeface="Trebuchet MS"/>
              </a:rPr>
              <a:t>atama </a:t>
            </a:r>
            <a:r>
              <a:rPr b="0" lang="tr-TR" sz="2000" spc="-1" strike="noStrike">
                <a:solidFill>
                  <a:srgbClr val="212745"/>
                </a:solidFill>
                <a:latin typeface="Trebuchet MS"/>
              </a:rPr>
              <a:t>operatör</a:t>
            </a:r>
            <a:r>
              <a:rPr b="0" lang="tr-TR" sz="2000" spc="-1" strike="noStrike">
                <a:solidFill>
                  <a:srgbClr val="212745"/>
                </a:solidFill>
                <a:latin typeface="Trebuchet MS"/>
              </a:rPr>
              <a:t>leri ve </a:t>
            </a:r>
            <a:r>
              <a:rPr b="0" lang="tr-TR" sz="2000" spc="-1" strike="noStrike">
                <a:solidFill>
                  <a:srgbClr val="212745"/>
                </a:solidFill>
                <a:latin typeface="Trebuchet MS"/>
              </a:rPr>
              <a:t>bitsel </a:t>
            </a:r>
            <a:r>
              <a:rPr b="0" lang="tr-TR" sz="2000" spc="-1" strike="noStrike">
                <a:solidFill>
                  <a:srgbClr val="212745"/>
                </a:solidFill>
                <a:latin typeface="Trebuchet MS"/>
              </a:rPr>
              <a:t>operatör</a:t>
            </a:r>
            <a:r>
              <a:rPr b="0" lang="tr-TR" sz="2000" spc="-1" strike="noStrike">
                <a:solidFill>
                  <a:srgbClr val="212745"/>
                </a:solidFill>
                <a:latin typeface="Trebuchet MS"/>
              </a:rPr>
              <a:t>ler </a:t>
            </a:r>
            <a:r>
              <a:rPr b="0" lang="tr-TR" sz="2000" spc="-1" strike="noStrike">
                <a:solidFill>
                  <a:srgbClr val="212745"/>
                </a:solidFill>
                <a:latin typeface="Trebuchet MS"/>
              </a:rPr>
              <a:t>başlıklar</a:t>
            </a:r>
            <a:r>
              <a:rPr b="0" lang="tr-TR" sz="2000" spc="-1" strike="noStrike">
                <a:solidFill>
                  <a:srgbClr val="212745"/>
                </a:solidFill>
                <a:latin typeface="Trebuchet MS"/>
              </a:rPr>
              <a:t>ı altında </a:t>
            </a:r>
            <a:r>
              <a:rPr b="0" lang="tr-TR" sz="2000" spc="-1" strike="noStrike">
                <a:solidFill>
                  <a:srgbClr val="212745"/>
                </a:solidFill>
                <a:latin typeface="Trebuchet MS"/>
              </a:rPr>
              <a:t>Java </a:t>
            </a:r>
            <a:r>
              <a:rPr b="0" lang="tr-TR" sz="2000" spc="-1" strike="noStrike">
                <a:solidFill>
                  <a:srgbClr val="212745"/>
                </a:solidFill>
                <a:latin typeface="Trebuchet MS"/>
              </a:rPr>
              <a:t>dilinde </a:t>
            </a:r>
            <a:r>
              <a:rPr b="0" lang="tr-TR" sz="2000" spc="-1" strike="noStrike">
                <a:solidFill>
                  <a:srgbClr val="212745"/>
                </a:solidFill>
                <a:latin typeface="Trebuchet MS"/>
              </a:rPr>
              <a:t>kullanıla</a:t>
            </a:r>
            <a:r>
              <a:rPr b="0" lang="tr-TR" sz="2000" spc="-1" strike="noStrike">
                <a:solidFill>
                  <a:srgbClr val="212745"/>
                </a:solidFill>
                <a:latin typeface="Trebuchet MS"/>
              </a:rPr>
              <a:t>n diğer </a:t>
            </a:r>
            <a:r>
              <a:rPr b="0" lang="tr-TR" sz="2000" spc="-1" strike="noStrike">
                <a:solidFill>
                  <a:srgbClr val="212745"/>
                </a:solidFill>
                <a:latin typeface="Trebuchet MS"/>
              </a:rPr>
              <a:t>operatör</a:t>
            </a:r>
            <a:r>
              <a:rPr b="0" lang="tr-TR" sz="2000" spc="-1" strike="noStrike">
                <a:solidFill>
                  <a:srgbClr val="212745"/>
                </a:solidFill>
                <a:latin typeface="Trebuchet MS"/>
              </a:rPr>
              <a:t>leri de </a:t>
            </a:r>
            <a:r>
              <a:rPr b="0" lang="tr-TR" sz="2000" spc="-1" strike="noStrike">
                <a:solidFill>
                  <a:srgbClr val="212745"/>
                </a:solidFill>
                <a:latin typeface="Trebuchet MS"/>
              </a:rPr>
              <a:t>açıklaya</a:t>
            </a:r>
            <a:r>
              <a:rPr b="0" lang="tr-TR" sz="2000" spc="-1" strike="noStrike">
                <a:solidFill>
                  <a:srgbClr val="212745"/>
                </a:solidFill>
                <a:latin typeface="Trebuchet MS"/>
              </a:rPr>
              <a:t>cağız.</a:t>
            </a:r>
            <a:endParaRPr b="0" lang="en-US" sz="2000" spc="-1" strike="noStrike">
              <a:latin typeface="Arial"/>
            </a:endParaRPr>
          </a:p>
          <a:p>
            <a:pPr algn="just">
              <a:lnSpc>
                <a:spcPct val="100000"/>
              </a:lnSpc>
              <a:spcBef>
                <a:spcPts val="360"/>
              </a:spcBef>
              <a:spcAft>
                <a:spcPts val="300"/>
              </a:spcAft>
              <a:buNone/>
              <a:tabLst>
                <a:tab algn="l" pos="0"/>
              </a:tabLst>
            </a:pPr>
            <a:endParaRPr b="0" lang="en-US" sz="1800" spc="-1" strike="noStrike">
              <a:latin typeface="Arial"/>
            </a:endParaRPr>
          </a:p>
          <a:p>
            <a:pPr algn="just">
              <a:lnSpc>
                <a:spcPct val="100000"/>
              </a:lnSpc>
              <a:spcBef>
                <a:spcPts val="400"/>
              </a:spcBef>
              <a:spcAft>
                <a:spcPts val="300"/>
              </a:spcAft>
              <a:buNone/>
              <a:tabLst>
                <a:tab algn="l" pos="0"/>
              </a:tabLst>
            </a:pPr>
            <a:endParaRPr b="0" lang="en-US" sz="2000" spc="-1" strike="noStrike">
              <a:latin typeface="Arial"/>
            </a:endParaRPr>
          </a:p>
        </p:txBody>
      </p:sp>
      <p:grpSp>
        <p:nvGrpSpPr>
          <p:cNvPr id="260" name="Grup 4"/>
          <p:cNvGrpSpPr/>
          <p:nvPr/>
        </p:nvGrpSpPr>
        <p:grpSpPr>
          <a:xfrm>
            <a:off x="0" y="-2880"/>
            <a:ext cx="9143640" cy="695520"/>
            <a:chOff x="0" y="-2880"/>
            <a:chExt cx="9143640" cy="695520"/>
          </a:xfrm>
        </p:grpSpPr>
        <p:sp>
          <p:nvSpPr>
            <p:cNvPr id="261" name="Başlık 1"/>
            <p:cNvSpPr/>
            <p:nvPr/>
          </p:nvSpPr>
          <p:spPr>
            <a:xfrm>
              <a:off x="0" y="237960"/>
              <a:ext cx="9143640" cy="454680"/>
            </a:xfrm>
            <a:prstGeom prst="rect">
              <a:avLst/>
            </a:prstGeom>
            <a:solidFill>
              <a:schemeClr val="tx2">
                <a:lumMod val="75000"/>
              </a:schemeClr>
            </a:solidFill>
            <a:ln w="0">
              <a:noFill/>
            </a:ln>
          </p:spPr>
          <p:style>
            <a:lnRef idx="0"/>
            <a:fillRef idx="0"/>
            <a:effectRef idx="0"/>
            <a:fontRef idx="minor"/>
          </p:style>
          <p:txBody>
            <a:bodyPr anchor="ctr">
              <a:normAutofit fontScale="74000"/>
            </a:bodyPr>
            <a:p>
              <a:pPr algn="ctr">
                <a:lnSpc>
                  <a:spcPct val="100000"/>
                </a:lnSpc>
                <a:buNone/>
              </a:pPr>
              <a:r>
                <a:rPr b="1" lang="tr-TR" sz="3200" spc="49" strike="noStrike">
                  <a:solidFill>
                    <a:srgbClr val="fbfcfd">
                      <a:alpha val="95000"/>
                    </a:srgbClr>
                  </a:solidFill>
                  <a:latin typeface="Trebuchet MS"/>
                </a:rPr>
                <a:t>OPERATÖRLER</a:t>
              </a:r>
              <a:endParaRPr b="0" lang="en-US" sz="3200" spc="-1" strike="noStrike">
                <a:latin typeface="Arial"/>
              </a:endParaRPr>
            </a:p>
          </p:txBody>
        </p:sp>
        <p:grpSp>
          <p:nvGrpSpPr>
            <p:cNvPr id="262" name="Grup 6"/>
            <p:cNvGrpSpPr/>
            <p:nvPr/>
          </p:nvGrpSpPr>
          <p:grpSpPr>
            <a:xfrm>
              <a:off x="0" y="-360"/>
              <a:ext cx="9143640" cy="235800"/>
              <a:chOff x="0" y="-360"/>
              <a:chExt cx="9143640" cy="235800"/>
            </a:xfrm>
          </p:grpSpPr>
          <p:sp>
            <p:nvSpPr>
              <p:cNvPr id="263" name="Dikdörtgen 8"/>
              <p:cNvSpPr/>
              <p:nvPr/>
            </p:nvSpPr>
            <p:spPr>
              <a:xfrm>
                <a:off x="0" y="-360"/>
                <a:ext cx="9143640" cy="235800"/>
              </a:xfrm>
              <a:prstGeom prst="rect">
                <a:avLst/>
              </a:prstGeom>
              <a:solidFill>
                <a:srgbClr val="92d050"/>
              </a:solidFill>
              <a:ln w="25400">
                <a:noFill/>
              </a:ln>
            </p:spPr>
            <p:style>
              <a:lnRef idx="0"/>
              <a:fillRef idx="0"/>
              <a:effectRef idx="0"/>
              <a:fontRef idx="minor"/>
            </p:style>
          </p:sp>
          <p:grpSp>
            <p:nvGrpSpPr>
              <p:cNvPr id="264" name="Group 9"/>
              <p:cNvGrpSpPr/>
              <p:nvPr/>
            </p:nvGrpSpPr>
            <p:grpSpPr>
              <a:xfrm>
                <a:off x="24840" y="8640"/>
                <a:ext cx="933840" cy="199800"/>
                <a:chOff x="24840" y="8640"/>
                <a:chExt cx="933840" cy="199800"/>
              </a:xfrm>
            </p:grpSpPr>
            <p:sp>
              <p:nvSpPr>
                <p:cNvPr id="265" name="AutoShape 8"/>
                <p:cNvSpPr/>
                <p:nvPr/>
              </p:nvSpPr>
              <p:spPr>
                <a:xfrm>
                  <a:off x="600480" y="8640"/>
                  <a:ext cx="358200" cy="186480"/>
                </a:xfrm>
                <a:prstGeom prst="rect">
                  <a:avLst/>
                </a:prstGeom>
                <a:noFill/>
                <a:ln w="0">
                  <a:noFill/>
                </a:ln>
              </p:spPr>
              <p:style>
                <a:lnRef idx="0"/>
                <a:fillRef idx="0"/>
                <a:effectRef idx="0"/>
                <a:fontRef idx="minor"/>
              </p:style>
            </p:sp>
            <p:sp>
              <p:nvSpPr>
                <p:cNvPr id="266" name="Freeform 10"/>
                <p:cNvSpPr/>
                <p:nvPr/>
              </p:nvSpPr>
              <p:spPr>
                <a:xfrm>
                  <a:off x="24840" y="26640"/>
                  <a:ext cx="356040" cy="181800"/>
                </a:xfrm>
                <a:custGeom>
                  <a:avLst/>
                  <a:gdLst/>
                  <a:ahLst/>
                  <a:rect l="l" t="t"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rgbClr val="ffffff"/>
                </a:solidFill>
                <a:ln w="0">
                  <a:noFill/>
                </a:ln>
              </p:spPr>
              <p:style>
                <a:lnRef idx="0"/>
                <a:fillRef idx="0"/>
                <a:effectRef idx="0"/>
                <a:fontRef idx="minor"/>
              </p:style>
            </p:sp>
          </p:grpSp>
        </p:grpSp>
        <p:sp>
          <p:nvSpPr>
            <p:cNvPr id="267" name="Metin kutusu 7"/>
            <p:cNvSpPr/>
            <p:nvPr/>
          </p:nvSpPr>
          <p:spPr>
            <a:xfrm>
              <a:off x="380880" y="-2880"/>
              <a:ext cx="7695720" cy="302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tr-TR" sz="1400" spc="-1" strike="noStrike">
                  <a:solidFill>
                    <a:srgbClr val="ffffff"/>
                  </a:solidFill>
                  <a:latin typeface="Trebuchet MS"/>
                </a:rPr>
                <a:t>Java dilindeki aritmetiksel operatörleri öğreneceksiniz</a:t>
              </a:r>
              <a:endParaRPr b="0" lang="en-US" sz="1400" spc="-1" strike="noStrike">
                <a:latin typeface="Arial"/>
              </a:endParaRPr>
            </a:p>
          </p:txBody>
        </p:sp>
      </p:gr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Dikdörtgen 3"/>
          <p:cNvSpPr/>
          <p:nvPr/>
        </p:nvSpPr>
        <p:spPr>
          <a:xfrm>
            <a:off x="24840" y="908640"/>
            <a:ext cx="9011520" cy="81972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0" lang="tr-TR" sz="1600" spc="-1" strike="noStrike">
                <a:solidFill>
                  <a:srgbClr val="000000"/>
                </a:solidFill>
                <a:latin typeface="Trebuchet MS"/>
              </a:rPr>
              <a:t>Aritmetiksel işlemlerde kullanılan ( dört işlem gibi ) operatörlerdir. Matematiksel işlemlerde kullanılan ilgili operatörler ve bilgisayar ortamlarındaki gösterimleri aşağıdaki tabloda verilmiştir.</a:t>
            </a:r>
            <a:endParaRPr b="0" lang="en-US" sz="1600" spc="-1" strike="noStrike">
              <a:latin typeface="Arial"/>
            </a:endParaRPr>
          </a:p>
        </p:txBody>
      </p:sp>
      <p:grpSp>
        <p:nvGrpSpPr>
          <p:cNvPr id="269" name="Grup 6"/>
          <p:cNvGrpSpPr/>
          <p:nvPr/>
        </p:nvGrpSpPr>
        <p:grpSpPr>
          <a:xfrm>
            <a:off x="0" y="-2880"/>
            <a:ext cx="9143640" cy="815400"/>
            <a:chOff x="0" y="-2880"/>
            <a:chExt cx="9143640" cy="815400"/>
          </a:xfrm>
        </p:grpSpPr>
        <p:sp>
          <p:nvSpPr>
            <p:cNvPr id="270" name="Başlık 1"/>
            <p:cNvSpPr/>
            <p:nvPr/>
          </p:nvSpPr>
          <p:spPr>
            <a:xfrm>
              <a:off x="0" y="279360"/>
              <a:ext cx="9143640" cy="533160"/>
            </a:xfrm>
            <a:prstGeom prst="rect">
              <a:avLst/>
            </a:prstGeom>
            <a:solidFill>
              <a:schemeClr val="tx2">
                <a:lumMod val="75000"/>
              </a:schemeClr>
            </a:solidFill>
            <a:ln w="0">
              <a:noFill/>
            </a:ln>
          </p:spPr>
          <p:style>
            <a:lnRef idx="0"/>
            <a:fillRef idx="0"/>
            <a:effectRef idx="0"/>
            <a:fontRef idx="minor"/>
          </p:style>
          <p:txBody>
            <a:bodyPr anchor="ctr">
              <a:normAutofit/>
            </a:bodyPr>
            <a:p>
              <a:pPr algn="ctr">
                <a:lnSpc>
                  <a:spcPct val="100000"/>
                </a:lnSpc>
                <a:buNone/>
              </a:pPr>
              <a:r>
                <a:rPr b="1" lang="tr-TR" sz="2800" spc="49" strike="noStrike">
                  <a:solidFill>
                    <a:srgbClr val="ffffff">
                      <a:alpha val="95000"/>
                    </a:srgbClr>
                  </a:solidFill>
                  <a:latin typeface="Trebuchet MS"/>
                </a:rPr>
                <a:t>ARİTMETİKSEL OPERATÖRLER</a:t>
              </a:r>
              <a:endParaRPr b="0" lang="en-US" sz="2800" spc="-1" strike="noStrike">
                <a:latin typeface="Arial"/>
              </a:endParaRPr>
            </a:p>
          </p:txBody>
        </p:sp>
        <p:grpSp>
          <p:nvGrpSpPr>
            <p:cNvPr id="271" name="Grup 9"/>
            <p:cNvGrpSpPr/>
            <p:nvPr/>
          </p:nvGrpSpPr>
          <p:grpSpPr>
            <a:xfrm>
              <a:off x="0" y="0"/>
              <a:ext cx="9143640" cy="276480"/>
              <a:chOff x="0" y="0"/>
              <a:chExt cx="9143640" cy="276480"/>
            </a:xfrm>
          </p:grpSpPr>
          <p:sp>
            <p:nvSpPr>
              <p:cNvPr id="272" name="Dikdörtgen 14"/>
              <p:cNvSpPr/>
              <p:nvPr/>
            </p:nvSpPr>
            <p:spPr>
              <a:xfrm>
                <a:off x="0" y="0"/>
                <a:ext cx="9143640" cy="276480"/>
              </a:xfrm>
              <a:prstGeom prst="rect">
                <a:avLst/>
              </a:prstGeom>
              <a:solidFill>
                <a:srgbClr val="92d050"/>
              </a:solidFill>
              <a:ln w="25400">
                <a:noFill/>
              </a:ln>
            </p:spPr>
            <p:style>
              <a:lnRef idx="0"/>
              <a:fillRef idx="0"/>
              <a:effectRef idx="0"/>
              <a:fontRef idx="minor"/>
            </p:style>
          </p:sp>
          <p:grpSp>
            <p:nvGrpSpPr>
              <p:cNvPr id="273" name="Group 9"/>
              <p:cNvGrpSpPr/>
              <p:nvPr/>
            </p:nvGrpSpPr>
            <p:grpSpPr>
              <a:xfrm>
                <a:off x="24840" y="10800"/>
                <a:ext cx="933840" cy="234360"/>
                <a:chOff x="24840" y="10800"/>
                <a:chExt cx="933840" cy="234360"/>
              </a:xfrm>
            </p:grpSpPr>
            <p:sp>
              <p:nvSpPr>
                <p:cNvPr id="274" name="AutoShape 8"/>
                <p:cNvSpPr/>
                <p:nvPr/>
              </p:nvSpPr>
              <p:spPr>
                <a:xfrm>
                  <a:off x="600480" y="10800"/>
                  <a:ext cx="358200" cy="218520"/>
                </a:xfrm>
                <a:prstGeom prst="rect">
                  <a:avLst/>
                </a:prstGeom>
                <a:noFill/>
                <a:ln w="0">
                  <a:noFill/>
                </a:ln>
              </p:spPr>
              <p:style>
                <a:lnRef idx="0"/>
                <a:fillRef idx="0"/>
                <a:effectRef idx="0"/>
                <a:fontRef idx="minor"/>
              </p:style>
            </p:sp>
            <p:sp>
              <p:nvSpPr>
                <p:cNvPr id="275" name="Freeform 10"/>
                <p:cNvSpPr/>
                <p:nvPr/>
              </p:nvSpPr>
              <p:spPr>
                <a:xfrm>
                  <a:off x="24840" y="32040"/>
                  <a:ext cx="356040" cy="213120"/>
                </a:xfrm>
                <a:custGeom>
                  <a:avLst/>
                  <a:gdLst/>
                  <a:ahLst/>
                  <a:rect l="l" t="t"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rgbClr val="ffffff"/>
                </a:solidFill>
                <a:ln w="0">
                  <a:noFill/>
                </a:ln>
              </p:spPr>
              <p:style>
                <a:lnRef idx="0"/>
                <a:fillRef idx="0"/>
                <a:effectRef idx="0"/>
                <a:fontRef idx="minor"/>
              </p:style>
            </p:sp>
          </p:grpSp>
        </p:grpSp>
        <p:sp>
          <p:nvSpPr>
            <p:cNvPr id="276" name="Metin kutusu 13"/>
            <p:cNvSpPr/>
            <p:nvPr/>
          </p:nvSpPr>
          <p:spPr>
            <a:xfrm>
              <a:off x="380880" y="-2880"/>
              <a:ext cx="7695720" cy="302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tr-TR" sz="1400" spc="-1" strike="noStrike">
                  <a:solidFill>
                    <a:srgbClr val="ffffff"/>
                  </a:solidFill>
                  <a:latin typeface="Trebuchet MS"/>
                </a:rPr>
                <a:t>Java dilindeki aritmetiksel operatörleri öğreneceksiniz,</a:t>
              </a:r>
              <a:endParaRPr b="0" lang="en-US" sz="1400" spc="-1" strike="noStrike">
                <a:latin typeface="Arial"/>
              </a:endParaRPr>
            </a:p>
          </p:txBody>
        </p:sp>
      </p:grpSp>
      <p:graphicFrame>
        <p:nvGraphicFramePr>
          <p:cNvPr id="277" name="Tablo 2"/>
          <p:cNvGraphicFramePr/>
          <p:nvPr/>
        </p:nvGraphicFramePr>
        <p:xfrm>
          <a:off x="1403640" y="1739880"/>
          <a:ext cx="5832360" cy="1906560"/>
        </p:xfrm>
        <a:graphic>
          <a:graphicData uri="http://schemas.openxmlformats.org/drawingml/2006/table">
            <a:tbl>
              <a:tblPr/>
              <a:tblGrid>
                <a:gridCol w="1499040"/>
                <a:gridCol w="1177200"/>
                <a:gridCol w="1465920"/>
                <a:gridCol w="1690200"/>
              </a:tblGrid>
              <a:tr h="639720">
                <a:tc>
                  <a:txBody>
                    <a:bodyPr lIns="68400" rIns="68400" tIns="0" bIns="0" anchor="t">
                      <a:noAutofit/>
                    </a:bodyPr>
                    <a:p>
                      <a:pPr>
                        <a:lnSpc>
                          <a:spcPct val="150000"/>
                        </a:lnSpc>
                        <a:buNone/>
                      </a:pPr>
                      <a:r>
                        <a:rPr b="1" lang="tr-TR" sz="1400" spc="-1" strike="noStrike">
                          <a:solidFill>
                            <a:srgbClr val="000000"/>
                          </a:solidFill>
                          <a:latin typeface="Courier New"/>
                          <a:ea typeface="Times New Roman"/>
                        </a:rPr>
                        <a:t>İŞLEMLER</a:t>
                      </a:r>
                      <a:endParaRPr b="0" lang="en-US" sz="14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d6e3bc"/>
                    </a:solidFill>
                  </a:tcPr>
                </a:tc>
                <a:tc>
                  <a:txBody>
                    <a:bodyPr lIns="68400" rIns="68400" tIns="0" bIns="0" anchor="t">
                      <a:noAutofit/>
                    </a:bodyPr>
                    <a:p>
                      <a:pPr>
                        <a:lnSpc>
                          <a:spcPct val="150000"/>
                        </a:lnSpc>
                        <a:buNone/>
                      </a:pPr>
                      <a:r>
                        <a:rPr b="1" lang="tr-TR" sz="1400" spc="-1" strike="noStrike">
                          <a:solidFill>
                            <a:srgbClr val="000000"/>
                          </a:solidFill>
                          <a:latin typeface="Courier New"/>
                          <a:ea typeface="Times New Roman"/>
                        </a:rPr>
                        <a:t>Aritmetik Operatör</a:t>
                      </a:r>
                      <a:endParaRPr b="0" lang="en-US" sz="14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d6e3bc"/>
                    </a:solidFill>
                  </a:tcPr>
                </a:tc>
                <a:tc>
                  <a:txBody>
                    <a:bodyPr lIns="68400" rIns="68400" tIns="0" bIns="0" anchor="t">
                      <a:noAutofit/>
                    </a:bodyPr>
                    <a:p>
                      <a:pPr>
                        <a:lnSpc>
                          <a:spcPct val="150000"/>
                        </a:lnSpc>
                        <a:buNone/>
                      </a:pPr>
                      <a:r>
                        <a:rPr b="1" lang="tr-TR" sz="1400" spc="-1" strike="noStrike">
                          <a:solidFill>
                            <a:srgbClr val="000000"/>
                          </a:solidFill>
                          <a:latin typeface="Courier New"/>
                          <a:ea typeface="Times New Roman"/>
                        </a:rPr>
                        <a:t>Matematiksel gösterimi</a:t>
                      </a:r>
                      <a:endParaRPr b="0" lang="en-US" sz="14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d6e3bc"/>
                    </a:solidFill>
                  </a:tcPr>
                </a:tc>
                <a:tc>
                  <a:txBody>
                    <a:bodyPr lIns="68400" rIns="68400" tIns="0" bIns="0" anchor="t">
                      <a:noAutofit/>
                    </a:bodyPr>
                    <a:p>
                      <a:pPr>
                        <a:lnSpc>
                          <a:spcPct val="150000"/>
                        </a:lnSpc>
                        <a:buNone/>
                      </a:pPr>
                      <a:r>
                        <a:rPr b="1" lang="tr-TR" sz="1400" spc="-1" strike="noStrike">
                          <a:solidFill>
                            <a:srgbClr val="000000"/>
                          </a:solidFill>
                          <a:latin typeface="Courier New"/>
                          <a:ea typeface="Times New Roman"/>
                        </a:rPr>
                        <a:t>JAVA dili gösterimi</a:t>
                      </a:r>
                      <a:endParaRPr b="0" lang="en-US" sz="14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d6e3bc"/>
                    </a:solidFill>
                  </a:tcPr>
                </a:tc>
              </a:tr>
              <a:tr h="273960">
                <a:tc>
                  <a:txBody>
                    <a:bodyPr lIns="68400" rIns="68400" tIns="0" bIns="0" anchor="t">
                      <a:noAutofit/>
                    </a:bodyPr>
                    <a:p>
                      <a:pPr marL="274320" indent="-274320">
                        <a:lnSpc>
                          <a:spcPct val="150000"/>
                        </a:lnSpc>
                        <a:buNone/>
                        <a:tabLst>
                          <a:tab algn="l" pos="0"/>
                        </a:tabLst>
                      </a:pPr>
                      <a:r>
                        <a:rPr b="1" lang="tr-TR" sz="1200" spc="-1" strike="noStrike">
                          <a:solidFill>
                            <a:srgbClr val="002060"/>
                          </a:solidFill>
                          <a:latin typeface="Courier New"/>
                          <a:ea typeface="Times New Roman"/>
                        </a:rPr>
                        <a:t>Toplama</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edfbdc"/>
                    </a:solidFill>
                  </a:tcPr>
                </a:tc>
                <a:tc>
                  <a:txBody>
                    <a:bodyPr lIns="68400" rIns="68400" tIns="0" bIns="0" anchor="t">
                      <a:noAutofit/>
                    </a:bodyPr>
                    <a:p>
                      <a:pPr>
                        <a:lnSpc>
                          <a:spcPct val="150000"/>
                        </a:lnSpc>
                        <a:buNone/>
                      </a:pPr>
                      <a:r>
                        <a:rPr b="0" lang="tr-TR" sz="1200" spc="-1" strike="noStrike">
                          <a:solidFill>
                            <a:srgbClr val="000000"/>
                          </a:solidFill>
                          <a:latin typeface="Courier New"/>
                          <a:ea typeface="Times New Roman"/>
                        </a:rPr>
                        <a:t>+</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tIns="0" bIns="0" anchor="t">
                      <a:noAutofit/>
                    </a:bodyPr>
                    <a:p>
                      <a:pPr>
                        <a:lnSpc>
                          <a:spcPct val="150000"/>
                        </a:lnSpc>
                        <a:buNone/>
                      </a:pPr>
                      <a:r>
                        <a:rPr b="0" lang="tr-TR" sz="1200" spc="-1" strike="noStrike">
                          <a:solidFill>
                            <a:srgbClr val="000000"/>
                          </a:solidFill>
                          <a:latin typeface="Courier New"/>
                          <a:ea typeface="Times New Roman"/>
                        </a:rPr>
                        <a:t>X+Y</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tIns="0" bIns="0" anchor="t">
                      <a:noAutofit/>
                    </a:bodyPr>
                    <a:p>
                      <a:pPr>
                        <a:lnSpc>
                          <a:spcPct val="150000"/>
                        </a:lnSpc>
                        <a:buNone/>
                      </a:pPr>
                      <a:r>
                        <a:rPr b="0" lang="tr-TR" sz="1200" spc="-1" strike="noStrike">
                          <a:solidFill>
                            <a:srgbClr val="000000"/>
                          </a:solidFill>
                          <a:latin typeface="Courier New"/>
                          <a:ea typeface="Times New Roman"/>
                        </a:rPr>
                        <a:t>X + Y</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r>
              <a:tr h="273960">
                <a:tc>
                  <a:txBody>
                    <a:bodyPr lIns="68400" rIns="68400" tIns="0" bIns="0" anchor="t">
                      <a:noAutofit/>
                    </a:bodyPr>
                    <a:p>
                      <a:pPr>
                        <a:lnSpc>
                          <a:spcPct val="150000"/>
                        </a:lnSpc>
                        <a:buNone/>
                      </a:pPr>
                      <a:r>
                        <a:rPr b="1" lang="tr-TR" sz="1200" spc="-1" strike="noStrike">
                          <a:solidFill>
                            <a:srgbClr val="002060"/>
                          </a:solidFill>
                          <a:latin typeface="Courier New"/>
                          <a:ea typeface="Times New Roman"/>
                        </a:rPr>
                        <a:t>Çıkartma</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edfbdc"/>
                    </a:solidFill>
                  </a:tcPr>
                </a:tc>
                <a:tc>
                  <a:txBody>
                    <a:bodyPr lIns="68400" rIns="68400" tIns="0" bIns="0" anchor="t">
                      <a:noAutofit/>
                    </a:bodyPr>
                    <a:p>
                      <a:pPr>
                        <a:lnSpc>
                          <a:spcPct val="150000"/>
                        </a:lnSpc>
                        <a:buNone/>
                      </a:pPr>
                      <a:r>
                        <a:rPr b="0" lang="tr-TR" sz="1200" spc="-1" strike="noStrike">
                          <a:solidFill>
                            <a:srgbClr val="000000"/>
                          </a:solidFill>
                          <a:latin typeface="Courier New"/>
                          <a:ea typeface="Times New Roman"/>
                        </a:rPr>
                        <a:t>-</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tIns="0" bIns="0" anchor="t">
                      <a:noAutofit/>
                    </a:bodyPr>
                    <a:p>
                      <a:pPr>
                        <a:lnSpc>
                          <a:spcPct val="150000"/>
                        </a:lnSpc>
                        <a:buNone/>
                      </a:pPr>
                      <a:r>
                        <a:rPr b="0" lang="tr-TR" sz="1200" spc="-1" strike="noStrike">
                          <a:solidFill>
                            <a:srgbClr val="000000"/>
                          </a:solidFill>
                          <a:latin typeface="Courier New"/>
                          <a:ea typeface="Times New Roman"/>
                        </a:rPr>
                        <a:t>X-Y</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tIns="0" bIns="0" anchor="t">
                      <a:noAutofit/>
                    </a:bodyPr>
                    <a:p>
                      <a:pPr>
                        <a:lnSpc>
                          <a:spcPct val="150000"/>
                        </a:lnSpc>
                        <a:buNone/>
                      </a:pPr>
                      <a:r>
                        <a:rPr b="0" lang="tr-TR" sz="1200" spc="-1" strike="noStrike">
                          <a:solidFill>
                            <a:srgbClr val="000000"/>
                          </a:solidFill>
                          <a:latin typeface="Courier New"/>
                          <a:ea typeface="Times New Roman"/>
                        </a:rPr>
                        <a:t>X – Y</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r>
              <a:tr h="547560">
                <a:tc>
                  <a:txBody>
                    <a:bodyPr lIns="68400" rIns="68400" tIns="0" bIns="0" anchor="t">
                      <a:noAutofit/>
                    </a:bodyPr>
                    <a:p>
                      <a:pPr>
                        <a:lnSpc>
                          <a:spcPct val="150000"/>
                        </a:lnSpc>
                        <a:buNone/>
                        <a:tabLst>
                          <a:tab algn="l" pos="449640"/>
                        </a:tabLst>
                      </a:pPr>
                      <a:r>
                        <a:rPr b="1" lang="tr-TR" sz="1200" spc="-1" strike="noStrike">
                          <a:solidFill>
                            <a:srgbClr val="002060"/>
                          </a:solidFill>
                          <a:latin typeface="Courier New"/>
                          <a:ea typeface="Times New Roman"/>
                        </a:rPr>
                        <a:t>Çarpma</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edfbdc"/>
                    </a:solidFill>
                  </a:tcPr>
                </a:tc>
                <a:tc>
                  <a:txBody>
                    <a:bodyPr lIns="68400" rIns="68400" tIns="0" bIns="0" anchor="t">
                      <a:noAutofit/>
                    </a:bodyPr>
                    <a:p>
                      <a:pPr>
                        <a:lnSpc>
                          <a:spcPct val="150000"/>
                        </a:lnSpc>
                        <a:buNone/>
                      </a:pPr>
                      <a:r>
                        <a:rPr b="0" lang="tr-TR" sz="1200" spc="-1" strike="noStrike">
                          <a:solidFill>
                            <a:srgbClr val="000000"/>
                          </a:solidFill>
                          <a:latin typeface="Courier New"/>
                          <a:ea typeface="Times New Roman"/>
                        </a:rPr>
                        <a:t>*</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tIns="0" bIns="0" anchor="t">
                      <a:noAutofit/>
                    </a:bodyPr>
                    <a:p>
                      <a:pPr>
                        <a:lnSpc>
                          <a:spcPct val="150000"/>
                        </a:lnSpc>
                        <a:buNone/>
                      </a:pPr>
                      <a:r>
                        <a:rPr b="0" lang="tr-TR" sz="1200" spc="-1" strike="noStrike">
                          <a:solidFill>
                            <a:srgbClr val="000000"/>
                          </a:solidFill>
                          <a:latin typeface="Courier New"/>
                          <a:ea typeface="Times New Roman"/>
                        </a:rPr>
                        <a:t>(XY),(X.Y),(X*Y)</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tIns="0" bIns="0" anchor="t">
                      <a:noAutofit/>
                    </a:bodyPr>
                    <a:p>
                      <a:pPr>
                        <a:lnSpc>
                          <a:spcPct val="150000"/>
                        </a:lnSpc>
                        <a:buNone/>
                      </a:pPr>
                      <a:r>
                        <a:rPr b="0" lang="tr-TR" sz="1200" spc="-1" strike="noStrike">
                          <a:solidFill>
                            <a:srgbClr val="000000"/>
                          </a:solidFill>
                          <a:latin typeface="Courier New"/>
                          <a:ea typeface="Times New Roman"/>
                        </a:rPr>
                        <a:t>X* Y</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r>
              <a:tr h="547560">
                <a:tc>
                  <a:txBody>
                    <a:bodyPr lIns="68400" rIns="68400" tIns="0" bIns="0" anchor="t">
                      <a:noAutofit/>
                    </a:bodyPr>
                    <a:p>
                      <a:pPr>
                        <a:lnSpc>
                          <a:spcPct val="150000"/>
                        </a:lnSpc>
                        <a:buNone/>
                      </a:pPr>
                      <a:r>
                        <a:rPr b="1" lang="tr-TR" sz="1200" spc="-1" strike="noStrike">
                          <a:solidFill>
                            <a:srgbClr val="002060"/>
                          </a:solidFill>
                          <a:latin typeface="Courier New"/>
                          <a:ea typeface="Times New Roman"/>
                        </a:rPr>
                        <a:t>Bölme</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edfbdc"/>
                    </a:solidFill>
                  </a:tcPr>
                </a:tc>
                <a:tc>
                  <a:txBody>
                    <a:bodyPr lIns="68400" rIns="68400" tIns="0" bIns="0" anchor="t">
                      <a:noAutofit/>
                    </a:bodyPr>
                    <a:p>
                      <a:pPr>
                        <a:lnSpc>
                          <a:spcPct val="150000"/>
                        </a:lnSpc>
                        <a:buNone/>
                      </a:pPr>
                      <a:r>
                        <a:rPr b="0" lang="tr-TR" sz="1200" spc="-1" strike="noStrike">
                          <a:solidFill>
                            <a:srgbClr val="000000"/>
                          </a:solidFill>
                          <a:latin typeface="Courier New"/>
                          <a:ea typeface="Times New Roman"/>
                        </a:rPr>
                        <a:t>/</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tIns="0" bIns="0" anchor="t">
                      <a:noAutofit/>
                    </a:bodyPr>
                    <a:p>
                      <a:pPr>
                        <a:lnSpc>
                          <a:spcPct val="150000"/>
                        </a:lnSpc>
                        <a:buNone/>
                      </a:pPr>
                      <a:r>
                        <a:rPr b="0" lang="tr-TR" sz="1200" spc="-1" strike="noStrike">
                          <a:solidFill>
                            <a:srgbClr val="000000"/>
                          </a:solidFill>
                          <a:latin typeface="Courier New"/>
                          <a:ea typeface="Times New Roman"/>
                        </a:rPr>
                        <a:t>X/Y ve </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tIns="0" bIns="0" anchor="t">
                      <a:noAutofit/>
                    </a:bodyPr>
                    <a:p>
                      <a:pPr>
                        <a:lnSpc>
                          <a:spcPct val="150000"/>
                        </a:lnSpc>
                        <a:buNone/>
                      </a:pPr>
                      <a:r>
                        <a:rPr b="0" lang="tr-TR" sz="1200" spc="-1" strike="noStrike">
                          <a:solidFill>
                            <a:srgbClr val="000000"/>
                          </a:solidFill>
                          <a:latin typeface="Courier New"/>
                          <a:ea typeface="Times New Roman"/>
                        </a:rPr>
                        <a:t>X / Y</a:t>
                      </a:r>
                      <a:endParaRPr b="0" lang="en-US" sz="1200" spc="-1" strike="noStrike">
                        <a:latin typeface="Arial"/>
                      </a:endParaRPr>
                    </a:p>
                    <a:p>
                      <a:pPr>
                        <a:lnSpc>
                          <a:spcPct val="150000"/>
                        </a:lnSpc>
                        <a:buNone/>
                      </a:pP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r>
              <a:tr h="547560">
                <a:tc>
                  <a:txBody>
                    <a:bodyPr lIns="68400" rIns="68400" tIns="0" bIns="0" anchor="t">
                      <a:noAutofit/>
                    </a:bodyPr>
                    <a:p>
                      <a:pPr>
                        <a:lnSpc>
                          <a:spcPct val="150000"/>
                        </a:lnSpc>
                        <a:buNone/>
                      </a:pPr>
                      <a:r>
                        <a:rPr b="1" lang="tr-TR" sz="1200" spc="-1" strike="noStrike">
                          <a:solidFill>
                            <a:srgbClr val="002060"/>
                          </a:solidFill>
                          <a:latin typeface="Courier New"/>
                          <a:ea typeface="Times New Roman"/>
                        </a:rPr>
                        <a:t>Üs alma</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edfbdc"/>
                    </a:solidFill>
                  </a:tcPr>
                </a:tc>
                <a:tc>
                  <a:txBody>
                    <a:bodyPr lIns="68400" rIns="68400" tIns="0" bIns="0" anchor="t">
                      <a:noAutofit/>
                    </a:bodyPr>
                    <a:p>
                      <a:pPr>
                        <a:lnSpc>
                          <a:spcPct val="150000"/>
                        </a:lnSpc>
                        <a:buNone/>
                      </a:pPr>
                      <a:r>
                        <a:rPr b="0" lang="tr-TR" sz="1200" spc="-1" strike="noStrike">
                          <a:solidFill>
                            <a:srgbClr val="000000"/>
                          </a:solidFill>
                          <a:latin typeface="Courier New"/>
                          <a:ea typeface="Times New Roman"/>
                        </a:rPr>
                        <a:t>Yoktur</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tIns="0" bIns="0" anchor="t">
                      <a:noAutofit/>
                    </a:bodyPr>
                    <a:p>
                      <a:pPr>
                        <a:lnSpc>
                          <a:spcPct val="150000"/>
                        </a:lnSpc>
                        <a:buNone/>
                      </a:pPr>
                      <a:r>
                        <a:rPr b="0" lang="tr-TR" sz="1200" spc="-1" strike="noStrike">
                          <a:solidFill>
                            <a:srgbClr val="000000"/>
                          </a:solidFill>
                          <a:latin typeface="Courier New"/>
                          <a:ea typeface="Times New Roman"/>
                        </a:rPr>
                        <a:t>3</a:t>
                      </a:r>
                      <a:r>
                        <a:rPr b="0" lang="tr-TR" sz="1200" spc="-1" strike="noStrike" baseline="30000">
                          <a:solidFill>
                            <a:srgbClr val="000000"/>
                          </a:solidFill>
                          <a:latin typeface="Courier New"/>
                          <a:ea typeface="Times New Roman"/>
                        </a:rPr>
                        <a:t>2</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tIns="0" bIns="0" anchor="t">
                      <a:noAutofit/>
                    </a:bodyPr>
                    <a:p>
                      <a:pPr>
                        <a:lnSpc>
                          <a:spcPct val="150000"/>
                        </a:lnSpc>
                        <a:buNone/>
                      </a:pPr>
                      <a:r>
                        <a:rPr b="0" lang="tr-TR" sz="1200" spc="-1" strike="noStrike">
                          <a:solidFill>
                            <a:srgbClr val="000000"/>
                          </a:solidFill>
                          <a:latin typeface="Courier New"/>
                          <a:ea typeface="Times New Roman"/>
                        </a:rPr>
                        <a:t>3*3</a:t>
                      </a:r>
                      <a:endParaRPr b="0" lang="en-US" sz="1200" spc="-1" strike="noStrike">
                        <a:latin typeface="Arial"/>
                      </a:endParaRPr>
                    </a:p>
                    <a:p>
                      <a:pPr>
                        <a:lnSpc>
                          <a:spcPct val="150000"/>
                        </a:lnSpc>
                        <a:buNone/>
                      </a:pPr>
                      <a:r>
                        <a:rPr b="0" lang="tr-TR" sz="1200" spc="-1" strike="noStrike">
                          <a:solidFill>
                            <a:srgbClr val="000000"/>
                          </a:solidFill>
                          <a:latin typeface="Courier New"/>
                          <a:ea typeface="Times New Roman"/>
                        </a:rPr>
                        <a:t>Math.pow(3,2);</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r>
              <a:tr h="273960">
                <a:tc>
                  <a:txBody>
                    <a:bodyPr lIns="68400" rIns="68400" tIns="0" bIns="0" anchor="t">
                      <a:noAutofit/>
                    </a:bodyPr>
                    <a:p>
                      <a:pPr>
                        <a:lnSpc>
                          <a:spcPct val="150000"/>
                        </a:lnSpc>
                        <a:buNone/>
                      </a:pPr>
                      <a:r>
                        <a:rPr b="1" lang="tr-TR" sz="1200" spc="-1" strike="noStrike">
                          <a:solidFill>
                            <a:srgbClr val="002060"/>
                          </a:solidFill>
                          <a:latin typeface="Courier New"/>
                          <a:ea typeface="Times New Roman"/>
                        </a:rPr>
                        <a:t>Karekök alma</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edfbdc"/>
                    </a:solidFill>
                  </a:tcPr>
                </a:tc>
                <a:tc>
                  <a:txBody>
                    <a:bodyPr lIns="68400" rIns="68400" tIns="0" bIns="0" anchor="t">
                      <a:noAutofit/>
                    </a:bodyPr>
                    <a:p>
                      <a:pPr>
                        <a:lnSpc>
                          <a:spcPct val="150000"/>
                        </a:lnSpc>
                        <a:buNone/>
                      </a:pPr>
                      <a:r>
                        <a:rPr b="0" lang="tr-TR" sz="1200" spc="-1" strike="noStrike">
                          <a:solidFill>
                            <a:srgbClr val="000000"/>
                          </a:solidFill>
                          <a:latin typeface="Courier New"/>
                          <a:ea typeface="Times New Roman"/>
                        </a:rPr>
                        <a:t>Yoktur</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tIns="0" bIns="0" anchor="t">
                      <a:noAutofit/>
                    </a:bodyPr>
                    <a:p>
                      <a:pPr>
                        <a:lnSpc>
                          <a:spcPct val="150000"/>
                        </a:lnSpc>
                        <a:buNone/>
                      </a:pPr>
                      <a:r>
                        <a:rPr b="0" lang="tr-TR" sz="1200" spc="-1" strike="noStrike">
                          <a:solidFill>
                            <a:srgbClr val="000000"/>
                          </a:solidFill>
                          <a:latin typeface="Courier New"/>
                          <a:ea typeface="Times New Roman"/>
                        </a:rPr>
                        <a:t>√</a:t>
                      </a:r>
                      <a:r>
                        <a:rPr b="0" lang="tr-TR" sz="1200" spc="-1" strike="noStrike">
                          <a:solidFill>
                            <a:srgbClr val="000000"/>
                          </a:solidFill>
                          <a:latin typeface="Courier New"/>
                          <a:ea typeface="Times New Roman"/>
                        </a:rPr>
                        <a:t>3</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tIns="0" bIns="0" anchor="t">
                      <a:noAutofit/>
                    </a:bodyPr>
                    <a:p>
                      <a:pPr>
                        <a:lnSpc>
                          <a:spcPct val="150000"/>
                        </a:lnSpc>
                        <a:buNone/>
                      </a:pPr>
                      <a:r>
                        <a:rPr b="0" lang="tr-TR" sz="1200" spc="-1" strike="noStrike">
                          <a:solidFill>
                            <a:srgbClr val="000000"/>
                          </a:solidFill>
                          <a:latin typeface="Courier New"/>
                          <a:ea typeface="Times New Roman"/>
                        </a:rPr>
                        <a:t>Math.sqrt(3);</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r>
              <a:tr h="547560">
                <a:tc>
                  <a:txBody>
                    <a:bodyPr lIns="68400" rIns="68400" tIns="0" bIns="0" anchor="t">
                      <a:noAutofit/>
                    </a:bodyPr>
                    <a:p>
                      <a:pPr>
                        <a:lnSpc>
                          <a:spcPct val="150000"/>
                        </a:lnSpc>
                        <a:buNone/>
                      </a:pPr>
                      <a:r>
                        <a:rPr b="1" lang="en-US" sz="1200" spc="-1" strike="noStrike">
                          <a:solidFill>
                            <a:srgbClr val="002060"/>
                          </a:solidFill>
                          <a:latin typeface="Courier New"/>
                          <a:ea typeface="Times New Roman"/>
                        </a:rPr>
                        <a:t>Mod</a:t>
                      </a:r>
                      <a:r>
                        <a:rPr b="1" lang="tr-TR" sz="1200" spc="-1" strike="noStrike">
                          <a:solidFill>
                            <a:srgbClr val="002060"/>
                          </a:solidFill>
                          <a:latin typeface="Courier New"/>
                          <a:ea typeface="Times New Roman"/>
                        </a:rPr>
                        <a:t> Alma (Kalan)</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edfbdc"/>
                    </a:solidFill>
                  </a:tcPr>
                </a:tc>
                <a:tc>
                  <a:txBody>
                    <a:bodyPr lIns="68400" rIns="68400" tIns="0" bIns="0" anchor="t">
                      <a:noAutofit/>
                    </a:bodyPr>
                    <a:p>
                      <a:pPr>
                        <a:lnSpc>
                          <a:spcPct val="150000"/>
                        </a:lnSpc>
                        <a:buNone/>
                      </a:pPr>
                      <a:r>
                        <a:rPr b="0" lang="en-US" sz="1200" spc="-1" strike="noStrike">
                          <a:solidFill>
                            <a:srgbClr val="000000"/>
                          </a:solidFill>
                          <a:latin typeface="Courier New"/>
                          <a:ea typeface="Times New Roman"/>
                        </a:rPr>
                        <a:t>%</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tIns="0" bIns="0" anchor="t">
                      <a:noAutofit/>
                    </a:bodyPr>
                    <a:p>
                      <a:pPr>
                        <a:lnSpc>
                          <a:spcPct val="150000"/>
                        </a:lnSpc>
                        <a:buNone/>
                      </a:pPr>
                      <a:r>
                        <a:rPr b="0" lang="en-US" sz="1200" spc="-1" strike="noStrike">
                          <a:solidFill>
                            <a:srgbClr val="000000"/>
                          </a:solidFill>
                          <a:latin typeface="Courier New"/>
                          <a:ea typeface="Times New Roman"/>
                        </a:rPr>
                        <a:t>X Mod</a:t>
                      </a:r>
                      <a:r>
                        <a:rPr b="0" lang="tr-TR" sz="1200" spc="-1" strike="noStrike">
                          <a:solidFill>
                            <a:srgbClr val="000000"/>
                          </a:solidFill>
                          <a:latin typeface="Courier New"/>
                          <a:ea typeface="Times New Roman"/>
                        </a:rPr>
                        <a:t> Y</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tIns="0" bIns="0" anchor="t">
                      <a:noAutofit/>
                    </a:bodyPr>
                    <a:p>
                      <a:pPr>
                        <a:lnSpc>
                          <a:spcPct val="150000"/>
                        </a:lnSpc>
                        <a:buNone/>
                      </a:pPr>
                      <a:r>
                        <a:rPr b="0" lang="en-US" sz="1200" spc="-1" strike="noStrike">
                          <a:solidFill>
                            <a:srgbClr val="000000"/>
                          </a:solidFill>
                          <a:latin typeface="Courier New"/>
                          <a:ea typeface="Times New Roman"/>
                        </a:rPr>
                        <a:t>X %</a:t>
                      </a:r>
                      <a:r>
                        <a:rPr b="0" lang="tr-TR" sz="1200" spc="-1" strike="noStrike">
                          <a:solidFill>
                            <a:srgbClr val="000000"/>
                          </a:solidFill>
                          <a:latin typeface="Courier New"/>
                          <a:ea typeface="Times New Roman"/>
                        </a:rPr>
                        <a:t> Y</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r>
              <a:tr h="547560">
                <a:tc>
                  <a:txBody>
                    <a:bodyPr lIns="68400" rIns="68400" tIns="0" bIns="0" anchor="t">
                      <a:noAutofit/>
                    </a:bodyPr>
                    <a:p>
                      <a:pPr>
                        <a:lnSpc>
                          <a:spcPct val="150000"/>
                        </a:lnSpc>
                        <a:buNone/>
                      </a:pPr>
                      <a:r>
                        <a:rPr b="1" lang="en-US" sz="1200" spc="-1" strike="noStrike">
                          <a:solidFill>
                            <a:srgbClr val="002060"/>
                          </a:solidFill>
                          <a:latin typeface="Courier New"/>
                          <a:ea typeface="Times New Roman"/>
                        </a:rPr>
                        <a:t>String</a:t>
                      </a:r>
                      <a:r>
                        <a:rPr b="1" lang="tr-TR" sz="1200" spc="-1" strike="noStrike">
                          <a:solidFill>
                            <a:srgbClr val="002060"/>
                          </a:solidFill>
                          <a:latin typeface="Courier New"/>
                          <a:ea typeface="Times New Roman"/>
                        </a:rPr>
                        <a:t> Birleştirme</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edfbdc"/>
                    </a:solidFill>
                  </a:tcPr>
                </a:tc>
                <a:tc>
                  <a:txBody>
                    <a:bodyPr lIns="68400" rIns="68400" tIns="0" bIns="0" anchor="t">
                      <a:noAutofit/>
                    </a:bodyPr>
                    <a:p>
                      <a:pPr>
                        <a:lnSpc>
                          <a:spcPct val="150000"/>
                        </a:lnSpc>
                        <a:buNone/>
                      </a:pPr>
                      <a:r>
                        <a:rPr b="0" lang="tr-TR" sz="1200" spc="-1" strike="noStrike">
                          <a:solidFill>
                            <a:srgbClr val="000000"/>
                          </a:solidFill>
                          <a:latin typeface="Courier New"/>
                          <a:ea typeface="Times New Roman"/>
                        </a:rPr>
                        <a:t>+</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tIns="0" bIns="0" anchor="t">
                      <a:noAutofit/>
                    </a:bodyPr>
                    <a:p>
                      <a:pPr>
                        <a:lnSpc>
                          <a:spcPct val="150000"/>
                        </a:lnSpc>
                        <a:buNone/>
                      </a:pPr>
                      <a:r>
                        <a:rPr b="0" lang="tr-TR" sz="1200" spc="-1" strike="noStrike">
                          <a:solidFill>
                            <a:srgbClr val="000000"/>
                          </a:solidFill>
                          <a:latin typeface="Courier New"/>
                          <a:ea typeface="Times New Roman"/>
                        </a:rPr>
                        <a:t>BadeSare</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tIns="0" bIns="0" anchor="t">
                      <a:noAutofit/>
                    </a:bodyPr>
                    <a:p>
                      <a:pPr>
                        <a:lnSpc>
                          <a:spcPct val="150000"/>
                        </a:lnSpc>
                        <a:buNone/>
                      </a:pPr>
                      <a:r>
                        <a:rPr b="0" lang="tr-TR" sz="1200" spc="-1" strike="noStrike">
                          <a:solidFill>
                            <a:srgbClr val="000000"/>
                          </a:solidFill>
                          <a:latin typeface="Times New Roman"/>
                          <a:ea typeface="Times New Roman"/>
                        </a:rPr>
                        <a:t>“</a:t>
                      </a:r>
                      <a:r>
                        <a:rPr b="0" lang="tr-TR" sz="1200" spc="-1" strike="noStrike">
                          <a:solidFill>
                            <a:srgbClr val="000000"/>
                          </a:solidFill>
                          <a:latin typeface="Courier New"/>
                          <a:ea typeface="Times New Roman"/>
                        </a:rPr>
                        <a:t>Bade</a:t>
                      </a:r>
                      <a:r>
                        <a:rPr b="0" lang="tr-TR" sz="1200" spc="-1" strike="noStrike">
                          <a:solidFill>
                            <a:srgbClr val="000000"/>
                          </a:solidFill>
                          <a:latin typeface="Times New Roman"/>
                          <a:ea typeface="Times New Roman"/>
                        </a:rPr>
                        <a:t>”</a:t>
                      </a:r>
                      <a:r>
                        <a:rPr b="0" lang="tr-TR" sz="1200" spc="-1" strike="noStrike">
                          <a:solidFill>
                            <a:srgbClr val="000000"/>
                          </a:solidFill>
                          <a:latin typeface="Courier New"/>
                          <a:ea typeface="Times New Roman"/>
                        </a:rPr>
                        <a:t> + </a:t>
                      </a:r>
                      <a:r>
                        <a:rPr b="0" lang="tr-TR" sz="1200" spc="-1" strike="noStrike">
                          <a:solidFill>
                            <a:srgbClr val="000000"/>
                          </a:solidFill>
                          <a:latin typeface="Times New Roman"/>
                          <a:ea typeface="Times New Roman"/>
                        </a:rPr>
                        <a:t>“Sare”</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r>
              <a:tr h="273960">
                <a:tc>
                  <a:txBody>
                    <a:bodyPr lIns="68400" rIns="68400" tIns="0" bIns="0" anchor="t">
                      <a:noAutofit/>
                    </a:bodyPr>
                    <a:p>
                      <a:pPr>
                        <a:lnSpc>
                          <a:spcPct val="150000"/>
                        </a:lnSpc>
                        <a:buNone/>
                      </a:pPr>
                      <a:r>
                        <a:rPr b="1" lang="tr-TR" sz="1200" spc="-1" strike="noStrike">
                          <a:solidFill>
                            <a:srgbClr val="002060"/>
                          </a:solidFill>
                          <a:latin typeface="Courier New"/>
                          <a:ea typeface="Times New Roman"/>
                        </a:rPr>
                        <a:t>Negatif</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edfbdc"/>
                    </a:solidFill>
                  </a:tcPr>
                </a:tc>
                <a:tc>
                  <a:txBody>
                    <a:bodyPr lIns="68400" rIns="68400" tIns="0" bIns="0" anchor="t">
                      <a:noAutofit/>
                    </a:bodyPr>
                    <a:p>
                      <a:pPr>
                        <a:lnSpc>
                          <a:spcPct val="150000"/>
                        </a:lnSpc>
                        <a:buNone/>
                      </a:pPr>
                      <a:r>
                        <a:rPr b="0" lang="tr-TR" sz="1200" spc="-1" strike="noStrike">
                          <a:solidFill>
                            <a:srgbClr val="000000"/>
                          </a:solidFill>
                          <a:latin typeface="Courier New"/>
                          <a:ea typeface="Times New Roman"/>
                        </a:rPr>
                        <a:t>-</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tIns="0" bIns="0" anchor="t">
                      <a:noAutofit/>
                    </a:bodyPr>
                    <a:p>
                      <a:pPr>
                        <a:lnSpc>
                          <a:spcPct val="150000"/>
                        </a:lnSpc>
                        <a:buNone/>
                      </a:pPr>
                      <a:r>
                        <a:rPr b="0" lang="tr-TR" sz="1200" spc="-1" strike="noStrike">
                          <a:solidFill>
                            <a:srgbClr val="000000"/>
                          </a:solidFill>
                          <a:latin typeface="Courier New"/>
                          <a:ea typeface="Times New Roman"/>
                        </a:rPr>
                        <a:t>—</a:t>
                      </a:r>
                      <a:r>
                        <a:rPr b="0" lang="tr-TR" sz="1200" spc="-1" strike="noStrike">
                          <a:solidFill>
                            <a:srgbClr val="000000"/>
                          </a:solidFill>
                          <a:latin typeface="Courier New"/>
                          <a:ea typeface="Times New Roman"/>
                        </a:rPr>
                        <a:t>Y</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tIns="0" bIns="0" anchor="t">
                      <a:noAutofit/>
                    </a:bodyPr>
                    <a:p>
                      <a:pPr>
                        <a:lnSpc>
                          <a:spcPct val="150000"/>
                        </a:lnSpc>
                        <a:buNone/>
                      </a:pPr>
                      <a:r>
                        <a:rPr b="0" lang="tr-TR" sz="1200" spc="-1" strike="noStrike">
                          <a:solidFill>
                            <a:srgbClr val="000000"/>
                          </a:solidFill>
                          <a:latin typeface="Courier New"/>
                          <a:ea typeface="Times New Roman"/>
                        </a:rPr>
                        <a:t>—</a:t>
                      </a:r>
                      <a:r>
                        <a:rPr b="0" lang="tr-TR" sz="1200" spc="-1" strike="noStrike">
                          <a:solidFill>
                            <a:srgbClr val="000000"/>
                          </a:solidFill>
                          <a:latin typeface="Courier New"/>
                          <a:ea typeface="Times New Roman"/>
                        </a:rPr>
                        <a:t>Y</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r>
              <a:tr h="273960">
                <a:tc>
                  <a:txBody>
                    <a:bodyPr lIns="68400" rIns="68400" tIns="0" bIns="0" anchor="t">
                      <a:noAutofit/>
                    </a:bodyPr>
                    <a:p>
                      <a:pPr>
                        <a:lnSpc>
                          <a:spcPct val="150000"/>
                        </a:lnSpc>
                        <a:buNone/>
                      </a:pPr>
                      <a:r>
                        <a:rPr b="1" lang="tr-TR" sz="1200" spc="-1" strike="noStrike">
                          <a:solidFill>
                            <a:srgbClr val="002060"/>
                          </a:solidFill>
                          <a:latin typeface="Courier New"/>
                          <a:ea typeface="Times New Roman"/>
                        </a:rPr>
                        <a:t>Değer Aktarma</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edfbdc"/>
                    </a:solidFill>
                  </a:tcPr>
                </a:tc>
                <a:tc>
                  <a:txBody>
                    <a:bodyPr lIns="68400" rIns="68400" tIns="0" bIns="0" anchor="t">
                      <a:noAutofit/>
                    </a:bodyPr>
                    <a:p>
                      <a:pPr>
                        <a:lnSpc>
                          <a:spcPct val="150000"/>
                        </a:lnSpc>
                        <a:buNone/>
                      </a:pPr>
                      <a:r>
                        <a:rPr b="0" lang="tr-TR" sz="1200" spc="-1" strike="noStrike">
                          <a:solidFill>
                            <a:srgbClr val="000000"/>
                          </a:solidFill>
                          <a:latin typeface="Courier New"/>
                          <a:ea typeface="Times New Roman"/>
                        </a:rPr>
                        <a:t>=</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tIns="0" bIns="0" anchor="t">
                      <a:noAutofit/>
                    </a:bodyPr>
                    <a:p>
                      <a:pPr>
                        <a:lnSpc>
                          <a:spcPct val="150000"/>
                        </a:lnSpc>
                        <a:buNone/>
                      </a:pPr>
                      <a:r>
                        <a:rPr b="0" lang="tr-TR" sz="1200" spc="-1" strike="noStrike">
                          <a:solidFill>
                            <a:srgbClr val="000000"/>
                          </a:solidFill>
                          <a:latin typeface="Courier New"/>
                          <a:ea typeface="Times New Roman"/>
                        </a:rPr>
                        <a:t>Y =&gt; X</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tIns="0" bIns="0" anchor="t">
                      <a:noAutofit/>
                    </a:bodyPr>
                    <a:p>
                      <a:pPr>
                        <a:lnSpc>
                          <a:spcPct val="150000"/>
                        </a:lnSpc>
                        <a:buNone/>
                      </a:pPr>
                      <a:r>
                        <a:rPr b="0" lang="tr-TR" sz="1200" spc="-1" strike="noStrike">
                          <a:solidFill>
                            <a:srgbClr val="000000"/>
                          </a:solidFill>
                          <a:latin typeface="Courier New"/>
                          <a:ea typeface="Times New Roman"/>
                        </a:rPr>
                        <a:t>X=Y</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r>
            </a:tbl>
          </a:graphicData>
        </a:graphic>
      </p:graphicFrame>
      <p:graphicFrame>
        <p:nvGraphicFramePr>
          <p:cNvPr id="278" name="Object 1"/>
          <p:cNvGraphicFramePr/>
          <p:nvPr/>
        </p:nvGraphicFramePr>
        <p:xfrm>
          <a:off x="4838040" y="3429000"/>
          <a:ext cx="237600" cy="380520"/>
        </p:xfrm>
        <a:graphic>
          <a:graphicData uri="http://schemas.openxmlformats.org/presentationml/2006/ole">
            <p:oleObj progId="Equation.3" r:id="rId1" spid="">
              <p:embed/>
              <p:pic>
                <p:nvPicPr>
                  <p:cNvPr id="279" name="Object 1" descr=""/>
                  <p:cNvPicPr/>
                  <p:nvPr/>
                </p:nvPicPr>
                <p:blipFill>
                  <a:blip r:embed="rId2"/>
                  <a:stretch/>
                </p:blipFill>
                <p:spPr>
                  <a:xfrm>
                    <a:off x="4838040" y="3429000"/>
                    <a:ext cx="237600" cy="380520"/>
                  </a:xfrm>
                  <a:prstGeom prst="rect">
                    <a:avLst/>
                  </a:prstGeom>
                  <a:ln w="0">
                    <a:noFill/>
                  </a:ln>
                </p:spPr>
              </p:pic>
            </p:oleObj>
          </a:graphicData>
        </a:graphic>
      </p:graphicFrame>
      <p:pic>
        <p:nvPicPr>
          <p:cNvPr id="280" name="" descr=""/>
          <p:cNvPicPr/>
          <p:nvPr/>
        </p:nvPicPr>
        <p:blipFill>
          <a:blip r:embed="rId3"/>
          <a:stretch/>
        </p:blipFill>
        <p:spPr>
          <a:xfrm>
            <a:off x="4826160" y="3429000"/>
            <a:ext cx="228600" cy="38088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Dikdörtgen 3"/>
          <p:cNvSpPr/>
          <p:nvPr/>
        </p:nvSpPr>
        <p:spPr>
          <a:xfrm>
            <a:off x="203040" y="908640"/>
            <a:ext cx="8761320" cy="24930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tr-TR" sz="1600" spc="-1" strike="noStrike">
                <a:solidFill>
                  <a:srgbClr val="ff0000"/>
                </a:solidFill>
                <a:latin typeface="Trebuchet MS"/>
              </a:rPr>
              <a:t>Örnek 1a.</a:t>
            </a:r>
            <a:r>
              <a:rPr b="1" lang="tr-TR" sz="1600" spc="-1" strike="noStrike">
                <a:solidFill>
                  <a:srgbClr val="000000"/>
                </a:solidFill>
                <a:latin typeface="Trebuchet MS"/>
              </a:rPr>
              <a:t> </a:t>
            </a:r>
            <a:r>
              <a:rPr b="1" lang="tr-TR" sz="1600" spc="-1" strike="noStrike">
                <a:solidFill>
                  <a:srgbClr val="000000"/>
                </a:solidFill>
                <a:latin typeface="Trebuchet MS"/>
              </a:rPr>
              <a:t>	</a:t>
            </a:r>
            <a:r>
              <a:rPr b="1" lang="tr-TR" sz="1600" spc="-1" strike="noStrike">
                <a:solidFill>
                  <a:srgbClr val="000000"/>
                </a:solidFill>
                <a:latin typeface="Trebuchet MS"/>
              </a:rPr>
              <a:t>	</a:t>
            </a:r>
            <a:r>
              <a:rPr b="0" lang="tr-TR" sz="1400" spc="-1" strike="noStrike">
                <a:solidFill>
                  <a:srgbClr val="000000"/>
                </a:solidFill>
                <a:latin typeface="Trebuchet MS"/>
              </a:rPr>
              <a:t>şeklindeki matematiksel ifadenin Java dilinde kodlaması nasıl yapılır?</a:t>
            </a:r>
            <a:endParaRPr b="0" lang="en-US" sz="1400" spc="-1" strike="noStrike">
              <a:latin typeface="Arial"/>
            </a:endParaRPr>
          </a:p>
          <a:p>
            <a:pPr>
              <a:lnSpc>
                <a:spcPct val="100000"/>
              </a:lnSpc>
              <a:buNone/>
            </a:pPr>
            <a:endParaRPr b="0" lang="en-US" sz="1600" spc="-1" strike="noStrike">
              <a:latin typeface="Arial"/>
            </a:endParaRPr>
          </a:p>
          <a:p>
            <a:pPr>
              <a:lnSpc>
                <a:spcPct val="100000"/>
              </a:lnSpc>
              <a:buNone/>
            </a:pPr>
            <a:r>
              <a:rPr b="1" lang="tr-TR" sz="1600" spc="-1" strike="noStrike">
                <a:solidFill>
                  <a:srgbClr val="ff0000"/>
                </a:solidFill>
                <a:latin typeface="Trebuchet MS"/>
              </a:rPr>
              <a:t>Çözüm:</a:t>
            </a:r>
            <a:r>
              <a:rPr b="1" lang="tr-TR" sz="1600" spc="-1" strike="noStrike">
                <a:solidFill>
                  <a:srgbClr val="ff0000"/>
                </a:solidFill>
                <a:latin typeface="Trebuchet MS"/>
              </a:rPr>
              <a:t>	</a:t>
            </a:r>
            <a:endParaRPr b="0" lang="en-US" sz="1600" spc="-1" strike="noStrike">
              <a:latin typeface="Arial"/>
            </a:endParaRPr>
          </a:p>
          <a:p>
            <a:pPr>
              <a:lnSpc>
                <a:spcPct val="100000"/>
              </a:lnSpc>
              <a:buNone/>
            </a:pPr>
            <a:r>
              <a:rPr b="1" lang="tr-TR" sz="1600" spc="-1" strike="noStrike">
                <a:solidFill>
                  <a:srgbClr val="000000"/>
                </a:solidFill>
                <a:latin typeface="Trebuchet MS"/>
              </a:rPr>
              <a:t>Kodlanması:</a:t>
            </a:r>
            <a:r>
              <a:rPr b="0" lang="tr-TR" sz="1600" spc="-1" strike="noStrike">
                <a:solidFill>
                  <a:srgbClr val="000000"/>
                </a:solidFill>
                <a:latin typeface="Trebuchet MS"/>
              </a:rPr>
              <a:t>	</a:t>
            </a:r>
            <a:r>
              <a:rPr b="1" lang="tr-TR" sz="1600" spc="-1" strike="noStrike">
                <a:solidFill>
                  <a:srgbClr val="000000"/>
                </a:solidFill>
                <a:latin typeface="Trebuchet MS"/>
              </a:rPr>
              <a:t>z= - (5*Math.pow(a,(3/2)) / 4);</a:t>
            </a:r>
            <a:endParaRPr b="0" lang="en-US" sz="1600" spc="-1" strike="noStrike">
              <a:latin typeface="Arial"/>
            </a:endParaRPr>
          </a:p>
          <a:p>
            <a:pPr>
              <a:lnSpc>
                <a:spcPct val="100000"/>
              </a:lnSpc>
              <a:buNone/>
            </a:pPr>
            <a:endParaRPr b="0" lang="en-US" sz="1600" spc="-1" strike="noStrike">
              <a:latin typeface="Arial"/>
            </a:endParaRPr>
          </a:p>
          <a:p>
            <a:pPr>
              <a:lnSpc>
                <a:spcPct val="100000"/>
              </a:lnSpc>
              <a:buNone/>
            </a:pPr>
            <a:r>
              <a:rPr b="1" lang="tr-TR" sz="1600" spc="-1" strike="noStrike">
                <a:solidFill>
                  <a:srgbClr val="ff0000"/>
                </a:solidFill>
                <a:latin typeface="Trebuchet MS"/>
              </a:rPr>
              <a:t>1b. </a:t>
            </a:r>
            <a:r>
              <a:rPr b="1" lang="tr-TR" sz="1600" spc="-1" strike="noStrike">
                <a:solidFill>
                  <a:srgbClr val="ff0000"/>
                </a:solidFill>
                <a:latin typeface="Trebuchet MS"/>
              </a:rPr>
              <a:t>	</a:t>
            </a:r>
            <a:r>
              <a:rPr b="0" lang="tr-TR" sz="1600" spc="-1" strike="noStrike">
                <a:solidFill>
                  <a:srgbClr val="000000"/>
                </a:solidFill>
                <a:latin typeface="Trebuchet MS"/>
              </a:rPr>
              <a:t>a=9 için z değerini bulan programı Java dilinde yazınız.</a:t>
            </a:r>
            <a:endParaRPr b="0" lang="en-US" sz="1600" spc="-1" strike="noStrike">
              <a:latin typeface="Arial"/>
            </a:endParaRPr>
          </a:p>
          <a:p>
            <a:pPr>
              <a:lnSpc>
                <a:spcPct val="100000"/>
              </a:lnSpc>
              <a:buNone/>
            </a:pPr>
            <a:endParaRPr b="0" lang="en-US" sz="1600" spc="-1" strike="noStrike">
              <a:latin typeface="Arial"/>
            </a:endParaRPr>
          </a:p>
          <a:p>
            <a:pPr>
              <a:lnSpc>
                <a:spcPct val="100000"/>
              </a:lnSpc>
              <a:buNone/>
            </a:pPr>
            <a:r>
              <a:rPr b="1" lang="tr-TR" sz="1600" spc="-1" strike="noStrike">
                <a:solidFill>
                  <a:srgbClr val="ff0000"/>
                </a:solidFill>
                <a:latin typeface="Trebuchet MS"/>
              </a:rPr>
              <a:t>Çözüm</a:t>
            </a:r>
            <a:r>
              <a:rPr b="1" lang="tr-TR" sz="1600" spc="-1" strike="noStrike">
                <a:solidFill>
                  <a:srgbClr val="000000"/>
                </a:solidFill>
                <a:latin typeface="Trebuchet MS"/>
              </a:rPr>
              <a:t>:</a:t>
            </a:r>
            <a:endParaRPr b="0" lang="en-US" sz="1600" spc="-1" strike="noStrike">
              <a:latin typeface="Arial"/>
            </a:endParaRPr>
          </a:p>
          <a:p>
            <a:pPr>
              <a:lnSpc>
                <a:spcPct val="100000"/>
              </a:lnSpc>
              <a:buNone/>
            </a:pPr>
            <a:endParaRPr b="0" lang="en-US" sz="1600" spc="-1" strike="noStrike">
              <a:latin typeface="Arial"/>
            </a:endParaRPr>
          </a:p>
        </p:txBody>
      </p:sp>
      <p:grpSp>
        <p:nvGrpSpPr>
          <p:cNvPr id="282" name="Grup 6"/>
          <p:cNvGrpSpPr/>
          <p:nvPr/>
        </p:nvGrpSpPr>
        <p:grpSpPr>
          <a:xfrm>
            <a:off x="0" y="-2880"/>
            <a:ext cx="9143640" cy="815400"/>
            <a:chOff x="0" y="-2880"/>
            <a:chExt cx="9143640" cy="815400"/>
          </a:xfrm>
        </p:grpSpPr>
        <p:sp>
          <p:nvSpPr>
            <p:cNvPr id="283" name="Başlık 1"/>
            <p:cNvSpPr/>
            <p:nvPr/>
          </p:nvSpPr>
          <p:spPr>
            <a:xfrm>
              <a:off x="0" y="279360"/>
              <a:ext cx="9143640" cy="533160"/>
            </a:xfrm>
            <a:prstGeom prst="rect">
              <a:avLst/>
            </a:prstGeom>
            <a:solidFill>
              <a:schemeClr val="tx2">
                <a:lumMod val="75000"/>
              </a:schemeClr>
            </a:solidFill>
            <a:ln w="0">
              <a:noFill/>
            </a:ln>
          </p:spPr>
          <p:style>
            <a:lnRef idx="0"/>
            <a:fillRef idx="0"/>
            <a:effectRef idx="0"/>
            <a:fontRef idx="minor"/>
          </p:style>
          <p:txBody>
            <a:bodyPr anchor="ctr">
              <a:normAutofit/>
            </a:bodyPr>
            <a:p>
              <a:pPr algn="ctr">
                <a:lnSpc>
                  <a:spcPct val="100000"/>
                </a:lnSpc>
                <a:buNone/>
              </a:pPr>
              <a:r>
                <a:rPr b="1" lang="tr-TR" sz="2800" spc="49" strike="noStrike">
                  <a:solidFill>
                    <a:srgbClr val="ffffff">
                      <a:alpha val="95000"/>
                    </a:srgbClr>
                  </a:solidFill>
                  <a:latin typeface="Trebuchet MS"/>
                </a:rPr>
                <a:t>ARİTMETİKSEL OPERATÖRLER</a:t>
              </a:r>
              <a:endParaRPr b="0" lang="en-US" sz="2800" spc="-1" strike="noStrike">
                <a:latin typeface="Arial"/>
              </a:endParaRPr>
            </a:p>
          </p:txBody>
        </p:sp>
        <p:grpSp>
          <p:nvGrpSpPr>
            <p:cNvPr id="284" name="Grup 9"/>
            <p:cNvGrpSpPr/>
            <p:nvPr/>
          </p:nvGrpSpPr>
          <p:grpSpPr>
            <a:xfrm>
              <a:off x="0" y="0"/>
              <a:ext cx="9143640" cy="276480"/>
              <a:chOff x="0" y="0"/>
              <a:chExt cx="9143640" cy="276480"/>
            </a:xfrm>
          </p:grpSpPr>
          <p:sp>
            <p:nvSpPr>
              <p:cNvPr id="285" name="Dikdörtgen 14"/>
              <p:cNvSpPr/>
              <p:nvPr/>
            </p:nvSpPr>
            <p:spPr>
              <a:xfrm>
                <a:off x="0" y="0"/>
                <a:ext cx="9143640" cy="276480"/>
              </a:xfrm>
              <a:prstGeom prst="rect">
                <a:avLst/>
              </a:prstGeom>
              <a:solidFill>
                <a:srgbClr val="92d050"/>
              </a:solidFill>
              <a:ln w="25400">
                <a:noFill/>
              </a:ln>
            </p:spPr>
            <p:style>
              <a:lnRef idx="0"/>
              <a:fillRef idx="0"/>
              <a:effectRef idx="0"/>
              <a:fontRef idx="minor"/>
            </p:style>
          </p:sp>
          <p:grpSp>
            <p:nvGrpSpPr>
              <p:cNvPr id="286" name="Group 9"/>
              <p:cNvGrpSpPr/>
              <p:nvPr/>
            </p:nvGrpSpPr>
            <p:grpSpPr>
              <a:xfrm>
                <a:off x="24840" y="10800"/>
                <a:ext cx="933840" cy="234360"/>
                <a:chOff x="24840" y="10800"/>
                <a:chExt cx="933840" cy="234360"/>
              </a:xfrm>
            </p:grpSpPr>
            <p:sp>
              <p:nvSpPr>
                <p:cNvPr id="287" name="AutoShape 8"/>
                <p:cNvSpPr/>
                <p:nvPr/>
              </p:nvSpPr>
              <p:spPr>
                <a:xfrm>
                  <a:off x="600480" y="10800"/>
                  <a:ext cx="358200" cy="218520"/>
                </a:xfrm>
                <a:prstGeom prst="rect">
                  <a:avLst/>
                </a:prstGeom>
                <a:noFill/>
                <a:ln w="0">
                  <a:noFill/>
                </a:ln>
              </p:spPr>
              <p:style>
                <a:lnRef idx="0"/>
                <a:fillRef idx="0"/>
                <a:effectRef idx="0"/>
                <a:fontRef idx="minor"/>
              </p:style>
            </p:sp>
            <p:sp>
              <p:nvSpPr>
                <p:cNvPr id="288" name="Freeform 10"/>
                <p:cNvSpPr/>
                <p:nvPr/>
              </p:nvSpPr>
              <p:spPr>
                <a:xfrm>
                  <a:off x="24840" y="32040"/>
                  <a:ext cx="356040" cy="213120"/>
                </a:xfrm>
                <a:custGeom>
                  <a:avLst/>
                  <a:gdLst/>
                  <a:ahLst/>
                  <a:rect l="l" t="t"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rgbClr val="ffffff"/>
                </a:solidFill>
                <a:ln w="0">
                  <a:noFill/>
                </a:ln>
              </p:spPr>
              <p:style>
                <a:lnRef idx="0"/>
                <a:fillRef idx="0"/>
                <a:effectRef idx="0"/>
                <a:fontRef idx="minor"/>
              </p:style>
            </p:sp>
          </p:grpSp>
        </p:grpSp>
        <p:sp>
          <p:nvSpPr>
            <p:cNvPr id="289" name="Metin kutusu 13"/>
            <p:cNvSpPr/>
            <p:nvPr/>
          </p:nvSpPr>
          <p:spPr>
            <a:xfrm>
              <a:off x="380880" y="-2880"/>
              <a:ext cx="7695720" cy="302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tr-TR" sz="1400" spc="-1" strike="noStrike">
                  <a:solidFill>
                    <a:srgbClr val="ffffff"/>
                  </a:solidFill>
                  <a:latin typeface="Trebuchet MS"/>
                </a:rPr>
                <a:t>Java dilindeki aritmetiksel operatörleri öğreneceksiniz,</a:t>
              </a:r>
              <a:endParaRPr b="0" lang="en-US" sz="1400" spc="-1" strike="noStrike">
                <a:latin typeface="Arial"/>
              </a:endParaRPr>
            </a:p>
          </p:txBody>
        </p:sp>
      </p:grpSp>
      <p:pic>
        <p:nvPicPr>
          <p:cNvPr id="290" name="Resim 12" descr=""/>
          <p:cNvPicPr/>
          <p:nvPr/>
        </p:nvPicPr>
        <p:blipFill>
          <a:blip r:embed="rId1"/>
          <a:stretch/>
        </p:blipFill>
        <p:spPr>
          <a:xfrm>
            <a:off x="1475640" y="908640"/>
            <a:ext cx="863640" cy="463320"/>
          </a:xfrm>
          <a:prstGeom prst="rect">
            <a:avLst/>
          </a:prstGeom>
          <a:ln w="0">
            <a:noFill/>
          </a:ln>
        </p:spPr>
      </p:pic>
      <p:sp>
        <p:nvSpPr>
          <p:cNvPr id="291" name="Dikdörtgen 1"/>
          <p:cNvSpPr/>
          <p:nvPr/>
        </p:nvSpPr>
        <p:spPr>
          <a:xfrm>
            <a:off x="320400" y="3501000"/>
            <a:ext cx="8219880" cy="2647080"/>
          </a:xfrm>
          <a:prstGeom prst="rect">
            <a:avLst/>
          </a:prstGeom>
          <a:noFill/>
          <a:ln w="0">
            <a:noFill/>
          </a:ln>
        </p:spPr>
        <p:style>
          <a:lnRef idx="0"/>
          <a:fillRef idx="0"/>
          <a:effectRef idx="0"/>
          <a:fontRef idx="minor"/>
        </p:style>
        <p:txBody>
          <a:bodyPr lIns="90000" rIns="90000" tIns="45000" bIns="45000" anchor="t">
            <a:spAutoFit/>
          </a:bodyPr>
          <a:p>
            <a:pPr marL="457200">
              <a:lnSpc>
                <a:spcPct val="150000"/>
              </a:lnSpc>
              <a:buNone/>
            </a:pPr>
            <a:r>
              <a:rPr b="1" lang="tr-TR" sz="1400" spc="-1" strike="noStrike">
                <a:solidFill>
                  <a:srgbClr val="000000"/>
                </a:solidFill>
                <a:latin typeface="Times New Roman"/>
                <a:ea typeface="Times New Roman"/>
              </a:rPr>
              <a:t> </a:t>
            </a:r>
            <a:r>
              <a:rPr b="1" lang="tr-TR" sz="1400" spc="-1" strike="noStrike">
                <a:solidFill>
                  <a:srgbClr val="7f0055"/>
                </a:solidFill>
                <a:latin typeface="Courier New"/>
                <a:ea typeface="Calibri"/>
              </a:rPr>
              <a:t>public</a:t>
            </a:r>
            <a:r>
              <a:rPr b="0" lang="tr-TR" sz="1400" spc="-1" strike="noStrike">
                <a:solidFill>
                  <a:srgbClr val="000000"/>
                </a:solidFill>
                <a:latin typeface="Courier New"/>
                <a:ea typeface="Calibri"/>
              </a:rPr>
              <a:t> </a:t>
            </a:r>
            <a:r>
              <a:rPr b="1" lang="tr-TR" sz="1400" spc="-1" strike="noStrike">
                <a:solidFill>
                  <a:srgbClr val="7f0055"/>
                </a:solidFill>
                <a:latin typeface="Courier New"/>
                <a:ea typeface="Calibri"/>
              </a:rPr>
              <a:t>class</a:t>
            </a:r>
            <a:r>
              <a:rPr b="0" lang="tr-TR" sz="1400" spc="-1" strike="noStrike">
                <a:solidFill>
                  <a:srgbClr val="000000"/>
                </a:solidFill>
                <a:latin typeface="Courier New"/>
                <a:ea typeface="Calibri"/>
              </a:rPr>
              <a:t> AritmetikselOperatorler {</a:t>
            </a:r>
            <a:endParaRPr b="0" lang="en-US" sz="1400" spc="-1" strike="noStrike">
              <a:latin typeface="Arial"/>
            </a:endParaRPr>
          </a:p>
          <a:p>
            <a:pPr marL="228600">
              <a:lnSpc>
                <a:spcPct val="150000"/>
              </a:lnSpc>
              <a:buNone/>
            </a:pPr>
            <a:r>
              <a:rPr b="0" lang="tr-TR" sz="1400" spc="-1" strike="noStrike">
                <a:solidFill>
                  <a:srgbClr val="000000"/>
                </a:solidFill>
                <a:latin typeface="Courier New"/>
                <a:ea typeface="Calibri"/>
              </a:rPr>
              <a:t>	</a:t>
            </a:r>
            <a:r>
              <a:rPr b="1" lang="tr-TR" sz="1400" spc="-1" strike="noStrike">
                <a:solidFill>
                  <a:srgbClr val="7f0055"/>
                </a:solidFill>
                <a:latin typeface="Courier New"/>
                <a:ea typeface="Calibri"/>
              </a:rPr>
              <a:t>public</a:t>
            </a:r>
            <a:r>
              <a:rPr b="0" lang="tr-TR" sz="1400" spc="-1" strike="noStrike">
                <a:solidFill>
                  <a:srgbClr val="000000"/>
                </a:solidFill>
                <a:latin typeface="Courier New"/>
                <a:ea typeface="Calibri"/>
              </a:rPr>
              <a:t> </a:t>
            </a:r>
            <a:r>
              <a:rPr b="1" lang="tr-TR" sz="1400" spc="-1" strike="noStrike">
                <a:solidFill>
                  <a:srgbClr val="7f0055"/>
                </a:solidFill>
                <a:latin typeface="Courier New"/>
                <a:ea typeface="Calibri"/>
              </a:rPr>
              <a:t>static</a:t>
            </a:r>
            <a:r>
              <a:rPr b="0" lang="tr-TR" sz="1400" spc="-1" strike="noStrike">
                <a:solidFill>
                  <a:srgbClr val="000000"/>
                </a:solidFill>
                <a:latin typeface="Courier New"/>
                <a:ea typeface="Calibri"/>
              </a:rPr>
              <a:t> </a:t>
            </a:r>
            <a:r>
              <a:rPr b="1" lang="tr-TR" sz="1400" spc="-1" strike="noStrike">
                <a:solidFill>
                  <a:srgbClr val="7f0055"/>
                </a:solidFill>
                <a:latin typeface="Courier New"/>
                <a:ea typeface="Calibri"/>
              </a:rPr>
              <a:t>void</a:t>
            </a:r>
            <a:r>
              <a:rPr b="0" lang="tr-TR" sz="1400" spc="-1" strike="noStrike">
                <a:solidFill>
                  <a:srgbClr val="000000"/>
                </a:solidFill>
                <a:latin typeface="Courier New"/>
                <a:ea typeface="Calibri"/>
              </a:rPr>
              <a:t> main(String[] args) {</a:t>
            </a:r>
            <a:endParaRPr b="0" lang="en-US" sz="1400" spc="-1" strike="noStrike">
              <a:latin typeface="Arial"/>
            </a:endParaRPr>
          </a:p>
          <a:p>
            <a:pPr marL="228600">
              <a:lnSpc>
                <a:spcPct val="150000"/>
              </a:lnSpc>
              <a:buNone/>
            </a:pPr>
            <a:r>
              <a:rPr b="0" lang="tr-TR" sz="1400" spc="-1" strike="noStrike">
                <a:solidFill>
                  <a:srgbClr val="000000"/>
                </a:solidFill>
                <a:latin typeface="Courier New"/>
                <a:ea typeface="Calibri"/>
              </a:rPr>
              <a:t>	</a:t>
            </a:r>
            <a:r>
              <a:rPr b="0" lang="tr-TR" sz="1400" spc="-1" strike="noStrike">
                <a:solidFill>
                  <a:srgbClr val="000000"/>
                </a:solidFill>
                <a:latin typeface="Courier New"/>
                <a:ea typeface="Calibri"/>
              </a:rPr>
              <a:t>	</a:t>
            </a:r>
            <a:r>
              <a:rPr b="1" lang="tr-TR" sz="1400" spc="-1" strike="noStrike">
                <a:solidFill>
                  <a:srgbClr val="7f0055"/>
                </a:solidFill>
                <a:latin typeface="Courier New"/>
                <a:ea typeface="Calibri"/>
              </a:rPr>
              <a:t>int</a:t>
            </a:r>
            <a:r>
              <a:rPr b="0" lang="tr-TR" sz="1400" spc="-1" strike="noStrike">
                <a:solidFill>
                  <a:srgbClr val="000000"/>
                </a:solidFill>
                <a:latin typeface="Courier New"/>
                <a:ea typeface="Calibri"/>
              </a:rPr>
              <a:t> a = 9;</a:t>
            </a:r>
            <a:endParaRPr b="0" lang="en-US" sz="1400" spc="-1" strike="noStrike">
              <a:latin typeface="Arial"/>
            </a:endParaRPr>
          </a:p>
          <a:p>
            <a:pPr marL="228600">
              <a:lnSpc>
                <a:spcPct val="150000"/>
              </a:lnSpc>
              <a:buNone/>
            </a:pPr>
            <a:r>
              <a:rPr b="0" lang="tr-TR" sz="1400" spc="-1" strike="noStrike">
                <a:solidFill>
                  <a:srgbClr val="000000"/>
                </a:solidFill>
                <a:latin typeface="Courier New"/>
                <a:ea typeface="Calibri"/>
              </a:rPr>
              <a:t>	</a:t>
            </a:r>
            <a:r>
              <a:rPr b="0" lang="tr-TR" sz="1400" spc="-1" strike="noStrike">
                <a:solidFill>
                  <a:srgbClr val="000000"/>
                </a:solidFill>
                <a:latin typeface="Courier New"/>
                <a:ea typeface="Calibri"/>
              </a:rPr>
              <a:t>	</a:t>
            </a:r>
            <a:r>
              <a:rPr b="1" lang="tr-TR" sz="1400" spc="-1" strike="noStrike">
                <a:solidFill>
                  <a:srgbClr val="7f0055"/>
                </a:solidFill>
                <a:latin typeface="Courier New"/>
                <a:ea typeface="Calibri"/>
              </a:rPr>
              <a:t>double</a:t>
            </a:r>
            <a:r>
              <a:rPr b="0" lang="tr-TR" sz="1400" spc="-1" strike="noStrike">
                <a:solidFill>
                  <a:srgbClr val="000000"/>
                </a:solidFill>
                <a:latin typeface="Courier New"/>
                <a:ea typeface="Calibri"/>
              </a:rPr>
              <a:t> z = -(5 * Math.</a:t>
            </a:r>
            <a:r>
              <a:rPr b="0" i="1" lang="tr-TR" sz="1400" spc="-1" strike="noStrike">
                <a:solidFill>
                  <a:srgbClr val="000000"/>
                </a:solidFill>
                <a:latin typeface="Courier New"/>
                <a:ea typeface="Calibri"/>
              </a:rPr>
              <a:t>pow</a:t>
            </a:r>
            <a:r>
              <a:rPr b="0" lang="tr-TR" sz="1400" spc="-1" strike="noStrike">
                <a:solidFill>
                  <a:srgbClr val="000000"/>
                </a:solidFill>
                <a:latin typeface="Courier New"/>
                <a:ea typeface="Calibri"/>
              </a:rPr>
              <a:t>(a, (2 / 3)) / 4);</a:t>
            </a:r>
            <a:endParaRPr b="0" lang="en-US" sz="1400" spc="-1" strike="noStrike">
              <a:latin typeface="Arial"/>
            </a:endParaRPr>
          </a:p>
          <a:p>
            <a:pPr marL="228600">
              <a:lnSpc>
                <a:spcPct val="150000"/>
              </a:lnSpc>
              <a:buNone/>
            </a:pPr>
            <a:r>
              <a:rPr b="0" lang="tr-TR" sz="1400" spc="-1" strike="noStrike">
                <a:solidFill>
                  <a:srgbClr val="000000"/>
                </a:solidFill>
                <a:latin typeface="Courier New"/>
                <a:ea typeface="Calibri"/>
              </a:rPr>
              <a:t>	</a:t>
            </a:r>
            <a:r>
              <a:rPr b="0" lang="tr-TR" sz="1400" spc="-1" strike="noStrike">
                <a:solidFill>
                  <a:srgbClr val="000000"/>
                </a:solidFill>
                <a:latin typeface="Courier New"/>
                <a:ea typeface="Calibri"/>
              </a:rPr>
              <a:t>	</a:t>
            </a:r>
            <a:r>
              <a:rPr b="0" lang="tr-TR" sz="1400" spc="-1" strike="noStrike">
                <a:solidFill>
                  <a:srgbClr val="000000"/>
                </a:solidFill>
                <a:latin typeface="Courier New"/>
                <a:ea typeface="Calibri"/>
              </a:rPr>
              <a:t>System.</a:t>
            </a:r>
            <a:r>
              <a:rPr b="0" i="1" lang="tr-TR" sz="1400" spc="-1" strike="noStrike">
                <a:solidFill>
                  <a:srgbClr val="0000c0"/>
                </a:solidFill>
                <a:latin typeface="Courier New"/>
                <a:ea typeface="Calibri"/>
              </a:rPr>
              <a:t>out</a:t>
            </a:r>
            <a:r>
              <a:rPr b="0" lang="tr-TR" sz="1400" spc="-1" strike="noStrike">
                <a:solidFill>
                  <a:srgbClr val="000000"/>
                </a:solidFill>
                <a:latin typeface="Courier New"/>
                <a:ea typeface="Calibri"/>
              </a:rPr>
              <a:t>.println(</a:t>
            </a:r>
            <a:r>
              <a:rPr b="0" lang="tr-TR" sz="1400" spc="-1" strike="noStrike">
                <a:solidFill>
                  <a:srgbClr val="2a00ff"/>
                </a:solidFill>
                <a:latin typeface="Courier New"/>
                <a:ea typeface="Calibri"/>
              </a:rPr>
              <a:t>"z = "</a:t>
            </a:r>
            <a:r>
              <a:rPr b="0" lang="tr-TR" sz="1400" spc="-1" strike="noStrike">
                <a:solidFill>
                  <a:srgbClr val="000000"/>
                </a:solidFill>
                <a:latin typeface="Courier New"/>
                <a:ea typeface="Calibri"/>
              </a:rPr>
              <a:t> + z);</a:t>
            </a:r>
            <a:endParaRPr b="0" lang="en-US" sz="1400" spc="-1" strike="noStrike">
              <a:latin typeface="Arial"/>
            </a:endParaRPr>
          </a:p>
          <a:p>
            <a:pPr marL="228600">
              <a:lnSpc>
                <a:spcPct val="150000"/>
              </a:lnSpc>
              <a:buNone/>
            </a:pPr>
            <a:r>
              <a:rPr b="0" lang="tr-TR" sz="1400" spc="-1" strike="noStrike">
                <a:solidFill>
                  <a:srgbClr val="000000"/>
                </a:solidFill>
                <a:latin typeface="Courier New"/>
                <a:ea typeface="Calibri"/>
              </a:rPr>
              <a:t>	</a:t>
            </a:r>
            <a:r>
              <a:rPr b="0" lang="tr-TR" sz="1400" spc="-1" strike="noStrike">
                <a:solidFill>
                  <a:srgbClr val="000000"/>
                </a:solidFill>
                <a:latin typeface="Courier New"/>
                <a:ea typeface="Calibri"/>
              </a:rPr>
              <a:t>}</a:t>
            </a:r>
            <a:endParaRPr b="0" lang="en-US" sz="1400" spc="-1" strike="noStrike">
              <a:latin typeface="Arial"/>
            </a:endParaRPr>
          </a:p>
          <a:p>
            <a:pPr marL="228600" algn="just">
              <a:lnSpc>
                <a:spcPct val="150000"/>
              </a:lnSpc>
              <a:buNone/>
            </a:pPr>
            <a:r>
              <a:rPr b="0" lang="tr-TR" sz="1400" spc="-1" strike="noStrike">
                <a:solidFill>
                  <a:srgbClr val="000000"/>
                </a:solidFill>
                <a:latin typeface="Courier New"/>
                <a:ea typeface="Calibri"/>
              </a:rPr>
              <a:t>}</a:t>
            </a:r>
            <a:endParaRPr b="0" lang="en-US" sz="1400" spc="-1" strike="noStrike">
              <a:latin typeface="Arial"/>
            </a:endParaRPr>
          </a:p>
          <a:p>
            <a:pPr marL="228600">
              <a:lnSpc>
                <a:spcPct val="150000"/>
              </a:lnSpc>
              <a:buNone/>
            </a:pPr>
            <a:r>
              <a:rPr b="0" lang="tr-TR" sz="1400" spc="-1" strike="noStrike">
                <a:solidFill>
                  <a:srgbClr val="000000"/>
                </a:solidFill>
                <a:latin typeface="Times New Roman"/>
                <a:ea typeface="Times New Roman"/>
              </a:rPr>
              <a:t>Programı çalıştırdığımızda </a:t>
            </a:r>
            <a:r>
              <a:rPr b="1" lang="tr-TR" sz="1400" spc="-1" strike="noStrike">
                <a:solidFill>
                  <a:srgbClr val="ff0000"/>
                </a:solidFill>
                <a:latin typeface="Times New Roman"/>
                <a:ea typeface="Calibri"/>
              </a:rPr>
              <a:t>z = -1.25</a:t>
            </a:r>
            <a:r>
              <a:rPr b="0" lang="tr-TR" sz="1400" spc="-1" strike="noStrike">
                <a:solidFill>
                  <a:srgbClr val="000000"/>
                </a:solidFill>
                <a:latin typeface="Times New Roman"/>
                <a:ea typeface="Calibri"/>
              </a:rPr>
              <a:t> değerini ekranda görürüz.</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Dikdörtgen 3"/>
          <p:cNvSpPr/>
          <p:nvPr/>
        </p:nvSpPr>
        <p:spPr>
          <a:xfrm>
            <a:off x="24840" y="908640"/>
            <a:ext cx="9011520" cy="106308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0" lang="tr-TR" sz="1600" spc="-1" strike="noStrike">
                <a:solidFill>
                  <a:srgbClr val="000000"/>
                </a:solidFill>
                <a:latin typeface="Trebuchet MS"/>
              </a:rPr>
              <a:t>Artırma ve azaltma operatörleri sayaç operatörleridir. Otomatik olarak bir artırma ya da bir azaltma işlemi yaparlar. Bu operatörlerin, Ön Artırma (preincrement), Son Artırma (Postincrement), Ön Azaltma (predecrement) ve Son Azaltma (postdecrement) olmak üzere dört farklı şekilde kullanımı vardır.</a:t>
            </a:r>
            <a:endParaRPr b="0" lang="en-US" sz="1600" spc="-1" strike="noStrike">
              <a:latin typeface="Arial"/>
            </a:endParaRPr>
          </a:p>
        </p:txBody>
      </p:sp>
      <p:grpSp>
        <p:nvGrpSpPr>
          <p:cNvPr id="293" name="Grup 6"/>
          <p:cNvGrpSpPr/>
          <p:nvPr/>
        </p:nvGrpSpPr>
        <p:grpSpPr>
          <a:xfrm>
            <a:off x="0" y="-2880"/>
            <a:ext cx="9143640" cy="815400"/>
            <a:chOff x="0" y="-2880"/>
            <a:chExt cx="9143640" cy="815400"/>
          </a:xfrm>
        </p:grpSpPr>
        <p:sp>
          <p:nvSpPr>
            <p:cNvPr id="294" name="Başlık 1"/>
            <p:cNvSpPr/>
            <p:nvPr/>
          </p:nvSpPr>
          <p:spPr>
            <a:xfrm>
              <a:off x="0" y="279360"/>
              <a:ext cx="9143640" cy="533160"/>
            </a:xfrm>
            <a:prstGeom prst="rect">
              <a:avLst/>
            </a:prstGeom>
            <a:solidFill>
              <a:schemeClr val="tx2">
                <a:lumMod val="75000"/>
              </a:schemeClr>
            </a:solidFill>
            <a:ln w="0">
              <a:noFill/>
            </a:ln>
          </p:spPr>
          <p:style>
            <a:lnRef idx="0"/>
            <a:fillRef idx="0"/>
            <a:effectRef idx="0"/>
            <a:fontRef idx="minor"/>
          </p:style>
          <p:txBody>
            <a:bodyPr anchor="ctr">
              <a:normAutofit/>
            </a:bodyPr>
            <a:p>
              <a:pPr algn="ctr">
                <a:lnSpc>
                  <a:spcPct val="100000"/>
                </a:lnSpc>
                <a:buNone/>
              </a:pPr>
              <a:r>
                <a:rPr b="1" lang="tr-TR" sz="2800" spc="49" strike="noStrike">
                  <a:solidFill>
                    <a:srgbClr val="ffffff">
                      <a:alpha val="95000"/>
                    </a:srgbClr>
                  </a:solidFill>
                  <a:latin typeface="Trebuchet MS"/>
                </a:rPr>
                <a:t>ARTIRMA ve AZALTMA OPERATÖRLERİ</a:t>
              </a:r>
              <a:endParaRPr b="0" lang="en-US" sz="2800" spc="-1" strike="noStrike">
                <a:latin typeface="Arial"/>
              </a:endParaRPr>
            </a:p>
          </p:txBody>
        </p:sp>
        <p:grpSp>
          <p:nvGrpSpPr>
            <p:cNvPr id="295" name="Grup 9"/>
            <p:cNvGrpSpPr/>
            <p:nvPr/>
          </p:nvGrpSpPr>
          <p:grpSpPr>
            <a:xfrm>
              <a:off x="0" y="0"/>
              <a:ext cx="9143640" cy="276480"/>
              <a:chOff x="0" y="0"/>
              <a:chExt cx="9143640" cy="276480"/>
            </a:xfrm>
          </p:grpSpPr>
          <p:sp>
            <p:nvSpPr>
              <p:cNvPr id="296" name="Dikdörtgen 14"/>
              <p:cNvSpPr/>
              <p:nvPr/>
            </p:nvSpPr>
            <p:spPr>
              <a:xfrm>
                <a:off x="0" y="0"/>
                <a:ext cx="9143640" cy="276480"/>
              </a:xfrm>
              <a:prstGeom prst="rect">
                <a:avLst/>
              </a:prstGeom>
              <a:solidFill>
                <a:srgbClr val="92d050"/>
              </a:solidFill>
              <a:ln w="25400">
                <a:noFill/>
              </a:ln>
            </p:spPr>
            <p:style>
              <a:lnRef idx="0"/>
              <a:fillRef idx="0"/>
              <a:effectRef idx="0"/>
              <a:fontRef idx="minor"/>
            </p:style>
          </p:sp>
          <p:grpSp>
            <p:nvGrpSpPr>
              <p:cNvPr id="297" name="Group 9"/>
              <p:cNvGrpSpPr/>
              <p:nvPr/>
            </p:nvGrpSpPr>
            <p:grpSpPr>
              <a:xfrm>
                <a:off x="24840" y="10800"/>
                <a:ext cx="933840" cy="234360"/>
                <a:chOff x="24840" y="10800"/>
                <a:chExt cx="933840" cy="234360"/>
              </a:xfrm>
            </p:grpSpPr>
            <p:sp>
              <p:nvSpPr>
                <p:cNvPr id="298" name="AutoShape 8"/>
                <p:cNvSpPr/>
                <p:nvPr/>
              </p:nvSpPr>
              <p:spPr>
                <a:xfrm>
                  <a:off x="600480" y="10800"/>
                  <a:ext cx="358200" cy="218520"/>
                </a:xfrm>
                <a:prstGeom prst="rect">
                  <a:avLst/>
                </a:prstGeom>
                <a:noFill/>
                <a:ln w="0">
                  <a:noFill/>
                </a:ln>
              </p:spPr>
              <p:style>
                <a:lnRef idx="0"/>
                <a:fillRef idx="0"/>
                <a:effectRef idx="0"/>
                <a:fontRef idx="minor"/>
              </p:style>
            </p:sp>
            <p:sp>
              <p:nvSpPr>
                <p:cNvPr id="299" name="Freeform 10"/>
                <p:cNvSpPr/>
                <p:nvPr/>
              </p:nvSpPr>
              <p:spPr>
                <a:xfrm>
                  <a:off x="24840" y="32040"/>
                  <a:ext cx="356040" cy="213120"/>
                </a:xfrm>
                <a:custGeom>
                  <a:avLst/>
                  <a:gdLst/>
                  <a:ahLst/>
                  <a:rect l="l" t="t"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rgbClr val="ffffff"/>
                </a:solidFill>
                <a:ln w="0">
                  <a:noFill/>
                </a:ln>
              </p:spPr>
              <p:style>
                <a:lnRef idx="0"/>
                <a:fillRef idx="0"/>
                <a:effectRef idx="0"/>
                <a:fontRef idx="minor"/>
              </p:style>
            </p:sp>
          </p:grpSp>
        </p:grpSp>
        <p:sp>
          <p:nvSpPr>
            <p:cNvPr id="300" name="Metin kutusu 13"/>
            <p:cNvSpPr/>
            <p:nvPr/>
          </p:nvSpPr>
          <p:spPr>
            <a:xfrm>
              <a:off x="380880" y="-2880"/>
              <a:ext cx="7695720" cy="302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tr-TR" sz="1400" spc="-1" strike="noStrike">
                  <a:solidFill>
                    <a:srgbClr val="ffffff"/>
                  </a:solidFill>
                  <a:latin typeface="Trebuchet MS"/>
                </a:rPr>
                <a:t>Java dilindeki Artırma ve Azaltma operatörlerini öğreneceksiniz,</a:t>
              </a:r>
              <a:endParaRPr b="0" lang="en-US" sz="1400" spc="-1" strike="noStrike">
                <a:latin typeface="Arial"/>
              </a:endParaRPr>
            </a:p>
          </p:txBody>
        </p:sp>
      </p:grpSp>
      <p:graphicFrame>
        <p:nvGraphicFramePr>
          <p:cNvPr id="301" name="Tablo 5"/>
          <p:cNvGraphicFramePr/>
          <p:nvPr/>
        </p:nvGraphicFramePr>
        <p:xfrm>
          <a:off x="857160" y="2133000"/>
          <a:ext cx="7602840" cy="1030320"/>
        </p:xfrm>
        <a:graphic>
          <a:graphicData uri="http://schemas.openxmlformats.org/drawingml/2006/table">
            <a:tbl>
              <a:tblPr/>
              <a:tblGrid>
                <a:gridCol w="1296000"/>
                <a:gridCol w="1179000"/>
                <a:gridCol w="2230560"/>
                <a:gridCol w="2897280"/>
              </a:tblGrid>
              <a:tr h="639720">
                <a:tc>
                  <a:txBody>
                    <a:bodyPr lIns="68400" rIns="68400" tIns="0" bIns="0" anchor="t">
                      <a:noAutofit/>
                    </a:bodyPr>
                    <a:p>
                      <a:pPr>
                        <a:lnSpc>
                          <a:spcPct val="150000"/>
                        </a:lnSpc>
                        <a:buNone/>
                      </a:pPr>
                      <a:r>
                        <a:rPr b="1" lang="tr-TR" sz="1400" spc="-1" strike="noStrike">
                          <a:solidFill>
                            <a:srgbClr val="000000"/>
                          </a:solidFill>
                          <a:latin typeface="Courier New"/>
                          <a:ea typeface="Times New Roman"/>
                        </a:rPr>
                        <a:t>İŞLEMLER</a:t>
                      </a:r>
                      <a:endParaRPr b="0" lang="en-US" sz="14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d6e3bc"/>
                    </a:solidFill>
                  </a:tcPr>
                </a:tc>
                <a:tc>
                  <a:txBody>
                    <a:bodyPr lIns="68400" rIns="68400" tIns="0" bIns="0" anchor="t">
                      <a:noAutofit/>
                    </a:bodyPr>
                    <a:p>
                      <a:pPr algn="ctr">
                        <a:lnSpc>
                          <a:spcPct val="150000"/>
                        </a:lnSpc>
                        <a:buNone/>
                      </a:pPr>
                      <a:r>
                        <a:rPr b="1" lang="tr-TR" sz="1400" spc="-1" strike="noStrike">
                          <a:solidFill>
                            <a:srgbClr val="000000"/>
                          </a:solidFill>
                          <a:latin typeface="Courier New"/>
                          <a:ea typeface="Times New Roman"/>
                        </a:rPr>
                        <a:t>Aritmetik Operatör</a:t>
                      </a:r>
                      <a:endParaRPr b="0" lang="en-US" sz="14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d6e3bc"/>
                    </a:solidFill>
                  </a:tcPr>
                </a:tc>
                <a:tc>
                  <a:txBody>
                    <a:bodyPr lIns="68400" rIns="68400" tIns="0" bIns="0" anchor="t">
                      <a:noAutofit/>
                    </a:bodyPr>
                    <a:p>
                      <a:pPr algn="ctr">
                        <a:lnSpc>
                          <a:spcPct val="150000"/>
                        </a:lnSpc>
                        <a:buNone/>
                      </a:pPr>
                      <a:r>
                        <a:rPr b="1" lang="tr-TR" sz="1400" spc="-1" strike="noStrike">
                          <a:solidFill>
                            <a:srgbClr val="000000"/>
                          </a:solidFill>
                          <a:latin typeface="Courier New"/>
                          <a:ea typeface="Times New Roman"/>
                        </a:rPr>
                        <a:t>Kullanılışı</a:t>
                      </a:r>
                      <a:endParaRPr b="0" lang="en-US" sz="14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d6e3bc"/>
                    </a:solidFill>
                  </a:tcPr>
                </a:tc>
                <a:tc>
                  <a:txBody>
                    <a:bodyPr lIns="68400" rIns="68400" tIns="0" bIns="0" anchor="t">
                      <a:noAutofit/>
                    </a:bodyPr>
                    <a:p>
                      <a:pPr>
                        <a:lnSpc>
                          <a:spcPct val="150000"/>
                        </a:lnSpc>
                        <a:buNone/>
                      </a:pPr>
                      <a:r>
                        <a:rPr b="1" lang="tr-TR" sz="1400" spc="-1" strike="noStrike">
                          <a:solidFill>
                            <a:srgbClr val="000000"/>
                          </a:solidFill>
                          <a:latin typeface="Courier New"/>
                          <a:ea typeface="Times New Roman"/>
                        </a:rPr>
                        <a:t>Açıklama</a:t>
                      </a:r>
                      <a:endParaRPr b="0" lang="en-US" sz="14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d6e3bc"/>
                    </a:solidFill>
                  </a:tcPr>
                </a:tc>
              </a:tr>
              <a:tr h="502200">
                <a:tc>
                  <a:txBody>
                    <a:bodyPr lIns="68400" rIns="68400" tIns="0" bIns="0" anchor="t">
                      <a:noAutofit/>
                    </a:bodyPr>
                    <a:p>
                      <a:pPr marL="274320" indent="-274320" algn="just">
                        <a:lnSpc>
                          <a:spcPct val="150000"/>
                        </a:lnSpc>
                        <a:buNone/>
                        <a:tabLst>
                          <a:tab algn="l" pos="0"/>
                        </a:tabLst>
                      </a:pPr>
                      <a:r>
                        <a:rPr b="1" lang="tr-TR" sz="1200" spc="-1" strike="noStrike">
                          <a:solidFill>
                            <a:srgbClr val="000000"/>
                          </a:solidFill>
                          <a:latin typeface="Courier New"/>
                          <a:ea typeface="Times New Roman"/>
                        </a:rPr>
                        <a:t>Ön Artırma</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edfbdc"/>
                    </a:solidFill>
                  </a:tcPr>
                </a:tc>
                <a:tc>
                  <a:txBody>
                    <a:bodyPr lIns="68400" rIns="68400" tIns="0" bIns="0" anchor="t">
                      <a:noAutofit/>
                    </a:bodyPr>
                    <a:p>
                      <a:pPr algn="ctr">
                        <a:lnSpc>
                          <a:spcPct val="150000"/>
                        </a:lnSpc>
                        <a:buNone/>
                      </a:pPr>
                      <a:r>
                        <a:rPr b="0" lang="tr-TR" sz="1100" spc="-1" strike="noStrike">
                          <a:solidFill>
                            <a:srgbClr val="000000"/>
                          </a:solidFill>
                          <a:latin typeface="Courier New"/>
                          <a:ea typeface="Times New Roman"/>
                        </a:rPr>
                        <a:t>++</a:t>
                      </a:r>
                      <a:endParaRPr b="0" lang="en-US" sz="11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tIns="0" bIns="0" anchor="t">
                      <a:noAutofit/>
                    </a:bodyPr>
                    <a:p>
                      <a:pPr algn="ctr">
                        <a:lnSpc>
                          <a:spcPct val="150000"/>
                        </a:lnSpc>
                        <a:buNone/>
                      </a:pPr>
                      <a:r>
                        <a:rPr b="0" lang="tr-TR" sz="1100" spc="-1" strike="noStrike">
                          <a:solidFill>
                            <a:srgbClr val="000000"/>
                          </a:solidFill>
                          <a:latin typeface="Courier New"/>
                          <a:ea typeface="Times New Roman"/>
                        </a:rPr>
                        <a:t>++Değişken (A=++B)</a:t>
                      </a:r>
                      <a:endParaRPr b="0" lang="en-US" sz="11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tIns="0" bIns="0" anchor="t">
                      <a:noAutofit/>
                    </a:bodyPr>
                    <a:p>
                      <a:pPr algn="just">
                        <a:lnSpc>
                          <a:spcPct val="150000"/>
                        </a:lnSpc>
                        <a:buNone/>
                      </a:pPr>
                      <a:r>
                        <a:rPr b="0" lang="tr-TR" sz="1100" spc="-1" strike="noStrike">
                          <a:solidFill>
                            <a:srgbClr val="000000"/>
                          </a:solidFill>
                          <a:latin typeface="Courier New"/>
                          <a:ea typeface="Times New Roman"/>
                        </a:rPr>
                        <a:t>Önce değişken değerini 1 artır, sonra kullan. (B=B+1; A=B ;) </a:t>
                      </a:r>
                      <a:endParaRPr b="0" lang="en-US" sz="11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r>
              <a:tr h="753120">
                <a:tc>
                  <a:txBody>
                    <a:bodyPr lIns="68400" rIns="68400" tIns="0" bIns="0" anchor="t">
                      <a:noAutofit/>
                    </a:bodyPr>
                    <a:p>
                      <a:pPr>
                        <a:lnSpc>
                          <a:spcPct val="150000"/>
                        </a:lnSpc>
                        <a:buNone/>
                      </a:pPr>
                      <a:r>
                        <a:rPr b="1" lang="tr-TR" sz="1200" spc="-1" strike="noStrike">
                          <a:solidFill>
                            <a:srgbClr val="000000"/>
                          </a:solidFill>
                          <a:latin typeface="Courier New"/>
                          <a:ea typeface="Times New Roman"/>
                        </a:rPr>
                        <a:t>Son Artırma</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edfbdc"/>
                    </a:solidFill>
                  </a:tcPr>
                </a:tc>
                <a:tc>
                  <a:txBody>
                    <a:bodyPr lIns="68400" rIns="68400" tIns="0" bIns="0" anchor="t">
                      <a:noAutofit/>
                    </a:bodyPr>
                    <a:p>
                      <a:pPr algn="ctr">
                        <a:lnSpc>
                          <a:spcPct val="150000"/>
                        </a:lnSpc>
                        <a:buNone/>
                      </a:pPr>
                      <a:r>
                        <a:rPr b="0" lang="tr-TR" sz="1100" spc="-1" strike="noStrike">
                          <a:solidFill>
                            <a:srgbClr val="000000"/>
                          </a:solidFill>
                          <a:latin typeface="Courier New"/>
                          <a:ea typeface="Times New Roman"/>
                        </a:rPr>
                        <a:t>++</a:t>
                      </a:r>
                      <a:endParaRPr b="0" lang="en-US" sz="11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tIns="0" bIns="0" anchor="t">
                      <a:noAutofit/>
                    </a:bodyPr>
                    <a:p>
                      <a:pPr algn="ctr">
                        <a:lnSpc>
                          <a:spcPct val="150000"/>
                        </a:lnSpc>
                        <a:buNone/>
                      </a:pPr>
                      <a:r>
                        <a:rPr b="0" lang="tr-TR" sz="1100" spc="-1" strike="noStrike">
                          <a:solidFill>
                            <a:srgbClr val="000000"/>
                          </a:solidFill>
                          <a:latin typeface="Courier New"/>
                          <a:ea typeface="Times New Roman"/>
                        </a:rPr>
                        <a:t>Değişken++ (A=B++)</a:t>
                      </a:r>
                      <a:endParaRPr b="0" lang="en-US" sz="11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tIns="0" bIns="0" anchor="t">
                      <a:noAutofit/>
                    </a:bodyPr>
                    <a:p>
                      <a:pPr algn="just">
                        <a:lnSpc>
                          <a:spcPct val="150000"/>
                        </a:lnSpc>
                        <a:buNone/>
                      </a:pPr>
                      <a:r>
                        <a:rPr b="0" lang="tr-TR" sz="1100" spc="-1" strike="noStrike">
                          <a:solidFill>
                            <a:srgbClr val="000000"/>
                          </a:solidFill>
                          <a:latin typeface="Courier New"/>
                          <a:ea typeface="Times New Roman"/>
                        </a:rPr>
                        <a:t>Önce değişken değerini al, kullan sonra 1 artır.</a:t>
                      </a:r>
                      <a:endParaRPr b="0" lang="en-US" sz="1100" spc="-1" strike="noStrike">
                        <a:latin typeface="Arial"/>
                      </a:endParaRPr>
                    </a:p>
                    <a:p>
                      <a:pPr algn="just">
                        <a:lnSpc>
                          <a:spcPct val="150000"/>
                        </a:lnSpc>
                        <a:buNone/>
                      </a:pPr>
                      <a:r>
                        <a:rPr b="0" lang="tr-TR" sz="1100" spc="-1" strike="noStrike">
                          <a:solidFill>
                            <a:srgbClr val="000000"/>
                          </a:solidFill>
                          <a:latin typeface="Courier New"/>
                          <a:ea typeface="Times New Roman"/>
                        </a:rPr>
                        <a:t>(A=B;B=B+1)</a:t>
                      </a:r>
                      <a:endParaRPr b="0" lang="en-US" sz="11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r>
              <a:tr h="502200">
                <a:tc>
                  <a:txBody>
                    <a:bodyPr lIns="68400" rIns="68400" tIns="0" bIns="0" anchor="t">
                      <a:noAutofit/>
                    </a:bodyPr>
                    <a:p>
                      <a:pPr>
                        <a:lnSpc>
                          <a:spcPct val="150000"/>
                        </a:lnSpc>
                        <a:buNone/>
                        <a:tabLst>
                          <a:tab algn="l" pos="449640"/>
                        </a:tabLst>
                      </a:pPr>
                      <a:r>
                        <a:rPr b="1" lang="tr-TR" sz="1200" spc="-1" strike="noStrike">
                          <a:solidFill>
                            <a:srgbClr val="000000"/>
                          </a:solidFill>
                          <a:latin typeface="Courier New"/>
                          <a:ea typeface="Times New Roman"/>
                        </a:rPr>
                        <a:t>Ön Çıkarma</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edfbdc"/>
                    </a:solidFill>
                  </a:tcPr>
                </a:tc>
                <a:tc>
                  <a:txBody>
                    <a:bodyPr lIns="68400" rIns="68400" tIns="0" bIns="0" anchor="t">
                      <a:noAutofit/>
                    </a:bodyPr>
                    <a:p>
                      <a:pPr algn="ctr">
                        <a:lnSpc>
                          <a:spcPct val="150000"/>
                        </a:lnSpc>
                        <a:buNone/>
                      </a:pPr>
                      <a:r>
                        <a:rPr b="0" lang="tr-TR" sz="1100" spc="-1" strike="noStrike">
                          <a:solidFill>
                            <a:srgbClr val="000000"/>
                          </a:solidFill>
                          <a:latin typeface="Courier New"/>
                          <a:ea typeface="Times New Roman"/>
                        </a:rPr>
                        <a:t>--</a:t>
                      </a:r>
                      <a:endParaRPr b="0" lang="en-US" sz="11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tIns="0" bIns="0" anchor="t">
                      <a:noAutofit/>
                    </a:bodyPr>
                    <a:p>
                      <a:pPr algn="ctr">
                        <a:lnSpc>
                          <a:spcPct val="150000"/>
                        </a:lnSpc>
                        <a:buNone/>
                      </a:pPr>
                      <a:r>
                        <a:rPr b="0" lang="tr-TR" sz="1100" spc="-1" strike="noStrike">
                          <a:solidFill>
                            <a:srgbClr val="000000"/>
                          </a:solidFill>
                          <a:latin typeface="Courier New"/>
                          <a:ea typeface="Times New Roman"/>
                        </a:rPr>
                        <a:t>--Değişken (A=--B)</a:t>
                      </a:r>
                      <a:endParaRPr b="0" lang="en-US" sz="11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tIns="0" bIns="0" anchor="t">
                      <a:noAutofit/>
                    </a:bodyPr>
                    <a:p>
                      <a:pPr algn="just">
                        <a:lnSpc>
                          <a:spcPct val="150000"/>
                        </a:lnSpc>
                        <a:buNone/>
                      </a:pPr>
                      <a:r>
                        <a:rPr b="0" lang="tr-TR" sz="1100" spc="-1" strike="noStrike">
                          <a:solidFill>
                            <a:srgbClr val="000000"/>
                          </a:solidFill>
                          <a:latin typeface="Courier New"/>
                          <a:ea typeface="Times New Roman"/>
                        </a:rPr>
                        <a:t>Önce değişken değerini 1 azalt, sonra kullan. (B=B-1;A=B;) </a:t>
                      </a:r>
                      <a:endParaRPr b="0" lang="en-US" sz="11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r>
              <a:tr h="753120">
                <a:tc>
                  <a:txBody>
                    <a:bodyPr lIns="68400" rIns="68400" tIns="0" bIns="0" anchor="t">
                      <a:noAutofit/>
                    </a:bodyPr>
                    <a:p>
                      <a:pPr>
                        <a:lnSpc>
                          <a:spcPct val="150000"/>
                        </a:lnSpc>
                        <a:buNone/>
                      </a:pPr>
                      <a:r>
                        <a:rPr b="1" lang="tr-TR" sz="1200" spc="-1" strike="noStrike">
                          <a:solidFill>
                            <a:srgbClr val="000000"/>
                          </a:solidFill>
                          <a:latin typeface="Courier New"/>
                          <a:ea typeface="Times New Roman"/>
                        </a:rPr>
                        <a:t>Son Çıkarma</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edfbdc"/>
                    </a:solidFill>
                  </a:tcPr>
                </a:tc>
                <a:tc>
                  <a:txBody>
                    <a:bodyPr lIns="68400" rIns="68400" tIns="0" bIns="0" anchor="t">
                      <a:noAutofit/>
                    </a:bodyPr>
                    <a:p>
                      <a:pPr algn="ctr">
                        <a:lnSpc>
                          <a:spcPct val="150000"/>
                        </a:lnSpc>
                        <a:buNone/>
                      </a:pPr>
                      <a:r>
                        <a:rPr b="0" lang="tr-TR" sz="1100" spc="-1" strike="noStrike">
                          <a:solidFill>
                            <a:srgbClr val="000000"/>
                          </a:solidFill>
                          <a:latin typeface="Courier New"/>
                          <a:ea typeface="Times New Roman"/>
                        </a:rPr>
                        <a:t>--</a:t>
                      </a:r>
                      <a:endParaRPr b="0" lang="en-US" sz="11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tIns="0" bIns="0" anchor="t">
                      <a:noAutofit/>
                    </a:bodyPr>
                    <a:p>
                      <a:pPr algn="ctr">
                        <a:lnSpc>
                          <a:spcPct val="150000"/>
                        </a:lnSpc>
                        <a:buNone/>
                      </a:pPr>
                      <a:r>
                        <a:rPr b="0" lang="tr-TR" sz="1100" spc="-1" strike="noStrike">
                          <a:solidFill>
                            <a:srgbClr val="000000"/>
                          </a:solidFill>
                          <a:latin typeface="Courier New"/>
                          <a:ea typeface="Times New Roman"/>
                        </a:rPr>
                        <a:t>Değişken-- (A=B--)</a:t>
                      </a:r>
                      <a:endParaRPr b="0" lang="en-US" sz="11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tIns="0" bIns="0" anchor="t">
                      <a:noAutofit/>
                    </a:bodyPr>
                    <a:p>
                      <a:pPr algn="just">
                        <a:lnSpc>
                          <a:spcPct val="150000"/>
                        </a:lnSpc>
                        <a:buNone/>
                      </a:pPr>
                      <a:r>
                        <a:rPr b="0" lang="tr-TR" sz="1100" spc="-1" strike="noStrike">
                          <a:solidFill>
                            <a:srgbClr val="000000"/>
                          </a:solidFill>
                          <a:latin typeface="Courier New"/>
                          <a:ea typeface="Times New Roman"/>
                        </a:rPr>
                        <a:t>Önce değişken değerini al, kullan sonra 1 azalt.</a:t>
                      </a:r>
                      <a:endParaRPr b="0" lang="en-US" sz="1100" spc="-1" strike="noStrike">
                        <a:latin typeface="Arial"/>
                      </a:endParaRPr>
                    </a:p>
                    <a:p>
                      <a:pPr algn="just">
                        <a:lnSpc>
                          <a:spcPct val="150000"/>
                        </a:lnSpc>
                        <a:buNone/>
                      </a:pPr>
                      <a:r>
                        <a:rPr b="0" lang="tr-TR" sz="1100" spc="-1" strike="noStrike">
                          <a:solidFill>
                            <a:srgbClr val="000000"/>
                          </a:solidFill>
                          <a:latin typeface="Courier New"/>
                          <a:ea typeface="Times New Roman"/>
                        </a:rPr>
                        <a:t>(A=B; B=B-1)</a:t>
                      </a:r>
                      <a:endParaRPr b="0" lang="en-US" sz="11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r>
            </a:tbl>
          </a:graphicData>
        </a:graphic>
      </p:graphicFrame>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02" name="Grup 7"/>
          <p:cNvGrpSpPr/>
          <p:nvPr/>
        </p:nvGrpSpPr>
        <p:grpSpPr>
          <a:xfrm>
            <a:off x="25560" y="-4320"/>
            <a:ext cx="9143640" cy="815400"/>
            <a:chOff x="25560" y="-4320"/>
            <a:chExt cx="9143640" cy="815400"/>
          </a:xfrm>
        </p:grpSpPr>
        <p:sp>
          <p:nvSpPr>
            <p:cNvPr id="303" name="Başlık 1"/>
            <p:cNvSpPr/>
            <p:nvPr/>
          </p:nvSpPr>
          <p:spPr>
            <a:xfrm>
              <a:off x="25560" y="277920"/>
              <a:ext cx="9143640" cy="533160"/>
            </a:xfrm>
            <a:prstGeom prst="rect">
              <a:avLst/>
            </a:prstGeom>
            <a:solidFill>
              <a:schemeClr val="tx2">
                <a:lumMod val="75000"/>
              </a:schemeClr>
            </a:solidFill>
            <a:ln w="0">
              <a:noFill/>
            </a:ln>
          </p:spPr>
          <p:style>
            <a:lnRef idx="0"/>
            <a:fillRef idx="0"/>
            <a:effectRef idx="0"/>
            <a:fontRef idx="minor"/>
          </p:style>
          <p:txBody>
            <a:bodyPr anchor="ctr">
              <a:normAutofit/>
            </a:bodyPr>
            <a:p>
              <a:pPr algn="ctr">
                <a:lnSpc>
                  <a:spcPct val="100000"/>
                </a:lnSpc>
                <a:buNone/>
              </a:pPr>
              <a:r>
                <a:rPr b="1" lang="tr-TR" sz="2800" spc="49" strike="noStrike">
                  <a:solidFill>
                    <a:srgbClr val="ffffff">
                      <a:alpha val="95000"/>
                    </a:srgbClr>
                  </a:solidFill>
                  <a:latin typeface="Trebuchet MS"/>
                </a:rPr>
                <a:t>ARTIRMA ve AZALTMA OPERATÖRLERİ</a:t>
              </a:r>
              <a:endParaRPr b="0" lang="en-US" sz="2800" spc="-1" strike="noStrike">
                <a:latin typeface="Arial"/>
              </a:endParaRPr>
            </a:p>
          </p:txBody>
        </p:sp>
        <p:grpSp>
          <p:nvGrpSpPr>
            <p:cNvPr id="304" name="Grup 10"/>
            <p:cNvGrpSpPr/>
            <p:nvPr/>
          </p:nvGrpSpPr>
          <p:grpSpPr>
            <a:xfrm>
              <a:off x="25560" y="-1440"/>
              <a:ext cx="9143640" cy="276480"/>
              <a:chOff x="25560" y="-1440"/>
              <a:chExt cx="9143640" cy="276480"/>
            </a:xfrm>
          </p:grpSpPr>
          <p:sp>
            <p:nvSpPr>
              <p:cNvPr id="305" name="Dikdörtgen 12"/>
              <p:cNvSpPr/>
              <p:nvPr/>
            </p:nvSpPr>
            <p:spPr>
              <a:xfrm>
                <a:off x="25560" y="-1440"/>
                <a:ext cx="9143640" cy="276480"/>
              </a:xfrm>
              <a:prstGeom prst="rect">
                <a:avLst/>
              </a:prstGeom>
              <a:solidFill>
                <a:srgbClr val="92d050"/>
              </a:solidFill>
              <a:ln w="25400">
                <a:noFill/>
              </a:ln>
            </p:spPr>
            <p:style>
              <a:lnRef idx="0"/>
              <a:fillRef idx="0"/>
              <a:effectRef idx="0"/>
              <a:fontRef idx="minor"/>
            </p:style>
          </p:sp>
          <p:grpSp>
            <p:nvGrpSpPr>
              <p:cNvPr id="306" name="Group 9"/>
              <p:cNvGrpSpPr/>
              <p:nvPr/>
            </p:nvGrpSpPr>
            <p:grpSpPr>
              <a:xfrm>
                <a:off x="50400" y="9360"/>
                <a:ext cx="933840" cy="234360"/>
                <a:chOff x="50400" y="9360"/>
                <a:chExt cx="933840" cy="234360"/>
              </a:xfrm>
            </p:grpSpPr>
            <p:sp>
              <p:nvSpPr>
                <p:cNvPr id="307" name="AutoShape 8"/>
                <p:cNvSpPr/>
                <p:nvPr/>
              </p:nvSpPr>
              <p:spPr>
                <a:xfrm>
                  <a:off x="626040" y="9360"/>
                  <a:ext cx="358200" cy="218520"/>
                </a:xfrm>
                <a:prstGeom prst="rect">
                  <a:avLst/>
                </a:prstGeom>
                <a:noFill/>
                <a:ln w="0">
                  <a:noFill/>
                </a:ln>
              </p:spPr>
              <p:style>
                <a:lnRef idx="0"/>
                <a:fillRef idx="0"/>
                <a:effectRef idx="0"/>
                <a:fontRef idx="minor"/>
              </p:style>
            </p:sp>
            <p:sp>
              <p:nvSpPr>
                <p:cNvPr id="308" name="Freeform 10"/>
                <p:cNvSpPr/>
                <p:nvPr/>
              </p:nvSpPr>
              <p:spPr>
                <a:xfrm>
                  <a:off x="50400" y="30600"/>
                  <a:ext cx="356040" cy="213120"/>
                </a:xfrm>
                <a:custGeom>
                  <a:avLst/>
                  <a:gdLst/>
                  <a:ahLst/>
                  <a:rect l="l" t="t"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rgbClr val="ffffff"/>
                </a:solidFill>
                <a:ln w="0">
                  <a:noFill/>
                </a:ln>
              </p:spPr>
              <p:style>
                <a:lnRef idx="0"/>
                <a:fillRef idx="0"/>
                <a:effectRef idx="0"/>
                <a:fontRef idx="minor"/>
              </p:style>
            </p:sp>
          </p:grpSp>
        </p:grpSp>
        <p:sp>
          <p:nvSpPr>
            <p:cNvPr id="309" name="Metin kutusu 11"/>
            <p:cNvSpPr/>
            <p:nvPr/>
          </p:nvSpPr>
          <p:spPr>
            <a:xfrm>
              <a:off x="406800" y="-4320"/>
              <a:ext cx="7695720" cy="302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tr-TR" sz="1400" spc="-1" strike="noStrike">
                  <a:solidFill>
                    <a:srgbClr val="ffffff"/>
                  </a:solidFill>
                  <a:latin typeface="Trebuchet MS"/>
                </a:rPr>
                <a:t>Java dilindeki Artırma ve Azaltma operatörlerini öğreneceksiniz,</a:t>
              </a:r>
              <a:endParaRPr b="0" lang="en-US" sz="1400" spc="-1" strike="noStrike">
                <a:latin typeface="Arial"/>
              </a:endParaRPr>
            </a:p>
          </p:txBody>
        </p:sp>
      </p:grpSp>
      <p:sp>
        <p:nvSpPr>
          <p:cNvPr id="310" name="Dikdörtgen 1"/>
          <p:cNvSpPr/>
          <p:nvPr/>
        </p:nvSpPr>
        <p:spPr>
          <a:xfrm>
            <a:off x="228600" y="908640"/>
            <a:ext cx="8735400" cy="912600"/>
          </a:xfrm>
          <a:prstGeom prst="rect">
            <a:avLst/>
          </a:prstGeom>
          <a:noFill/>
          <a:ln w="0">
            <a:noFill/>
          </a:ln>
        </p:spPr>
        <p:style>
          <a:lnRef idx="0"/>
          <a:fillRef idx="0"/>
          <a:effectRef idx="0"/>
          <a:fontRef idx="minor"/>
        </p:style>
        <p:txBody>
          <a:bodyPr lIns="90000" rIns="90000" tIns="45000" bIns="45000" anchor="t">
            <a:spAutoFit/>
          </a:bodyPr>
          <a:p>
            <a:pPr>
              <a:lnSpc>
                <a:spcPct val="150000"/>
              </a:lnSpc>
              <a:buNone/>
            </a:pPr>
            <a:r>
              <a:rPr b="1" lang="tr-TR" sz="1800" spc="-1" strike="noStrike">
                <a:solidFill>
                  <a:srgbClr val="f14124"/>
                </a:solidFill>
                <a:latin typeface="Times New Roman"/>
                <a:ea typeface="Times New Roman"/>
              </a:rPr>
              <a:t>Örnek 2</a:t>
            </a:r>
            <a:r>
              <a:rPr b="1" lang="tr-TR" sz="1800" spc="-1" strike="noStrike">
                <a:solidFill>
                  <a:srgbClr val="000000"/>
                </a:solidFill>
                <a:latin typeface="Times New Roman"/>
                <a:ea typeface="Times New Roman"/>
              </a:rPr>
              <a:t>.</a:t>
            </a:r>
            <a:r>
              <a:rPr b="0" lang="tr-TR" sz="1800" spc="-1" strike="noStrike">
                <a:solidFill>
                  <a:srgbClr val="000000"/>
                </a:solidFill>
                <a:latin typeface="Times New Roman"/>
                <a:ea typeface="Times New Roman"/>
              </a:rPr>
              <a:t> </a:t>
            </a:r>
            <a:r>
              <a:rPr b="1" lang="tr-TR" sz="1800" spc="-1" strike="noStrike">
                <a:solidFill>
                  <a:srgbClr val="000000"/>
                </a:solidFill>
                <a:latin typeface="Times New Roman"/>
                <a:ea typeface="Times New Roman"/>
              </a:rPr>
              <a:t>Aşağıdaki ‘ArtirmaAzaltma’  isimli programın ekran çıktısını inceleyiniz</a:t>
            </a:r>
            <a:r>
              <a:rPr b="0" lang="tr-TR" sz="1800" spc="-1" strike="noStrike">
                <a:solidFill>
                  <a:srgbClr val="000000"/>
                </a:solidFill>
                <a:latin typeface="Times New Roman"/>
                <a:ea typeface="Times New Roman"/>
              </a:rPr>
              <a:t>. </a:t>
            </a:r>
            <a:endParaRPr b="0" lang="en-US" sz="1800" spc="-1" strike="noStrike">
              <a:latin typeface="Arial"/>
            </a:endParaRPr>
          </a:p>
          <a:p>
            <a:pPr>
              <a:lnSpc>
                <a:spcPct val="150000"/>
              </a:lnSpc>
              <a:buNone/>
            </a:pPr>
            <a:r>
              <a:rPr b="1" lang="tr-TR" sz="1800" spc="-1" strike="noStrike">
                <a:solidFill>
                  <a:srgbClr val="f14124"/>
                </a:solidFill>
                <a:latin typeface="Times New Roman"/>
                <a:ea typeface="Times New Roman"/>
              </a:rPr>
              <a:t>Çözüm: </a:t>
            </a:r>
            <a:r>
              <a:rPr b="0" lang="tr-TR" sz="1800" spc="-1" strike="noStrike">
                <a:solidFill>
                  <a:srgbClr val="000000"/>
                </a:solidFill>
                <a:latin typeface="Times New Roman"/>
                <a:ea typeface="Times New Roman"/>
              </a:rPr>
              <a:t>Ekran çıktılarının açıklama satırları ‘</a:t>
            </a:r>
            <a:r>
              <a:rPr b="1" lang="tr-TR" sz="1800" spc="-1" strike="noStrike">
                <a:solidFill>
                  <a:srgbClr val="00b050"/>
                </a:solidFill>
                <a:latin typeface="Times New Roman"/>
                <a:ea typeface="Times New Roman"/>
              </a:rPr>
              <a:t>//</a:t>
            </a:r>
            <a:r>
              <a:rPr b="0" lang="tr-TR" sz="1800" spc="-1" strike="noStrike">
                <a:solidFill>
                  <a:srgbClr val="000000"/>
                </a:solidFill>
                <a:latin typeface="Times New Roman"/>
                <a:ea typeface="Times New Roman"/>
              </a:rPr>
              <a:t>’ ile verildiğine dikkat ediniz. </a:t>
            </a:r>
            <a:endParaRPr b="0" lang="en-US" sz="1800" spc="-1" strike="noStrike">
              <a:latin typeface="Arial"/>
            </a:endParaRPr>
          </a:p>
        </p:txBody>
      </p:sp>
      <p:pic>
        <p:nvPicPr>
          <p:cNvPr id="311" name="Picture 3" descr=""/>
          <p:cNvPicPr/>
          <p:nvPr/>
        </p:nvPicPr>
        <p:blipFill>
          <a:blip r:embed="rId1"/>
          <a:stretch/>
        </p:blipFill>
        <p:spPr>
          <a:xfrm>
            <a:off x="1043640" y="1989000"/>
            <a:ext cx="7500240" cy="2520000"/>
          </a:xfrm>
          <a:prstGeom prst="rect">
            <a:avLst/>
          </a:prstGeom>
          <a:ln w="0">
            <a:noFill/>
          </a:ln>
        </p:spPr>
      </p:pic>
      <p:pic>
        <p:nvPicPr>
          <p:cNvPr id="312" name="Picture 4" descr=""/>
          <p:cNvPicPr/>
          <p:nvPr/>
        </p:nvPicPr>
        <p:blipFill>
          <a:blip r:embed="rId2"/>
          <a:stretch/>
        </p:blipFill>
        <p:spPr>
          <a:xfrm>
            <a:off x="2411640" y="5157360"/>
            <a:ext cx="1590480" cy="1447560"/>
          </a:xfrm>
          <a:prstGeom prst="rect">
            <a:avLst/>
          </a:prstGeom>
          <a:ln w="0">
            <a:noFill/>
          </a:ln>
        </p:spPr>
      </p:pic>
      <p:sp>
        <p:nvSpPr>
          <p:cNvPr id="313" name="Metin kutusu 2"/>
          <p:cNvSpPr/>
          <p:nvPr/>
        </p:nvSpPr>
        <p:spPr>
          <a:xfrm>
            <a:off x="131040" y="4716000"/>
            <a:ext cx="32202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tr-TR" sz="1800" spc="-1" strike="noStrike">
                <a:solidFill>
                  <a:srgbClr val="000000"/>
                </a:solidFill>
                <a:latin typeface="Trebuchet MS"/>
              </a:rPr>
              <a:t>Programın Ekran Çıktısı</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Dikdörtgen 3"/>
          <p:cNvSpPr/>
          <p:nvPr/>
        </p:nvSpPr>
        <p:spPr>
          <a:xfrm>
            <a:off x="24840" y="701640"/>
            <a:ext cx="9011520" cy="240372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0" lang="tr-TR" sz="1800" spc="-1" strike="noStrike">
                <a:solidFill>
                  <a:srgbClr val="000000"/>
                </a:solidFill>
                <a:latin typeface="Trebuchet MS"/>
              </a:rPr>
              <a:t>Aritmetiksel atama operatörleri, standart aritmetiksel operatörler ile atama operatörünün birleşmesi ile üretilen operatörlerdir ve gösterimi, aritmetiksel operatör ve ‘=’ parametresinin yan yana birleştirilmesi şeklindedir.  { Örneğin; </a:t>
            </a:r>
            <a:r>
              <a:rPr b="1" lang="tr-TR" sz="1800" spc="-1" strike="noStrike">
                <a:solidFill>
                  <a:srgbClr val="000000"/>
                </a:solidFill>
                <a:latin typeface="Trebuchet MS"/>
              </a:rPr>
              <a:t>+=, -=, *=, /= </a:t>
            </a:r>
            <a:r>
              <a:rPr b="0" lang="tr-TR" sz="1800" spc="-1" strike="noStrike">
                <a:solidFill>
                  <a:srgbClr val="000000"/>
                </a:solidFill>
                <a:latin typeface="Trebuchet MS"/>
              </a:rPr>
              <a:t>gibi }</a:t>
            </a:r>
            <a:endParaRPr b="0" lang="en-US" sz="1800" spc="-1" strike="noStrike">
              <a:latin typeface="Arial"/>
            </a:endParaRPr>
          </a:p>
          <a:p>
            <a:pPr algn="just">
              <a:lnSpc>
                <a:spcPct val="100000"/>
              </a:lnSpc>
              <a:buNone/>
            </a:pPr>
            <a:r>
              <a:rPr b="0" lang="tr-TR" sz="1600" spc="-1" strike="noStrike">
                <a:solidFill>
                  <a:srgbClr val="000000"/>
                </a:solidFill>
                <a:latin typeface="Trebuchet MS"/>
              </a:rPr>
              <a:t>Mesela,  ‘</a:t>
            </a:r>
            <a:r>
              <a:rPr b="1" lang="tr-TR" sz="1600" spc="-1" strike="noStrike">
                <a:solidFill>
                  <a:srgbClr val="000000"/>
                </a:solidFill>
                <a:latin typeface="Trebuchet MS"/>
              </a:rPr>
              <a:t>+=’ </a:t>
            </a:r>
            <a:r>
              <a:rPr b="0" lang="tr-TR" sz="1600" spc="-1" strike="noStrike">
                <a:solidFill>
                  <a:srgbClr val="000000"/>
                </a:solidFill>
                <a:latin typeface="Trebuchet MS"/>
              </a:rPr>
              <a:t> operatörü, program içerisinde aşağıdaki gibi kullanılabilir;</a:t>
            </a:r>
            <a:endParaRPr b="0" lang="en-US" sz="1600" spc="-1" strike="noStrike">
              <a:latin typeface="Arial"/>
            </a:endParaRPr>
          </a:p>
          <a:p>
            <a:pPr marL="457200" algn="just">
              <a:lnSpc>
                <a:spcPct val="100000"/>
              </a:lnSpc>
              <a:buNone/>
            </a:pPr>
            <a:r>
              <a:rPr b="0" lang="tr-TR" sz="1600" spc="-1" strike="noStrike">
                <a:solidFill>
                  <a:srgbClr val="000000"/>
                </a:solidFill>
                <a:latin typeface="Trebuchet MS"/>
              </a:rPr>
              <a:t>Toplam +=5;  //bu şekildeki tanımlama, </a:t>
            </a:r>
            <a:endParaRPr b="0" lang="en-US" sz="1600" spc="-1" strike="noStrike">
              <a:latin typeface="Arial"/>
            </a:endParaRPr>
          </a:p>
          <a:p>
            <a:pPr marL="457200" algn="just">
              <a:lnSpc>
                <a:spcPct val="100000"/>
              </a:lnSpc>
              <a:buNone/>
            </a:pPr>
            <a:r>
              <a:rPr b="0" lang="tr-TR" sz="1600" spc="-1" strike="noStrike">
                <a:solidFill>
                  <a:srgbClr val="000000"/>
                </a:solidFill>
                <a:latin typeface="Trebuchet MS"/>
              </a:rPr>
              <a:t>Toplam=Toplam + 5; // işlemi ile eşdeğerdir.</a:t>
            </a:r>
            <a:endParaRPr b="0" lang="en-US" sz="1600" spc="-1" strike="noStrike">
              <a:latin typeface="Arial"/>
            </a:endParaRPr>
          </a:p>
          <a:p>
            <a:pPr algn="just">
              <a:lnSpc>
                <a:spcPct val="100000"/>
              </a:lnSpc>
              <a:buNone/>
            </a:pPr>
            <a:r>
              <a:rPr b="0" lang="tr-TR" sz="1600" spc="-1" strike="noStrike">
                <a:solidFill>
                  <a:srgbClr val="000000"/>
                </a:solidFill>
                <a:latin typeface="Trebuchet MS"/>
              </a:rPr>
              <a:t>Bu örnekte += operatörünün yaptığı işlevi, </a:t>
            </a:r>
            <a:r>
              <a:rPr b="1" lang="tr-TR" sz="1600" spc="-1" strike="noStrike">
                <a:solidFill>
                  <a:srgbClr val="000000"/>
                </a:solidFill>
                <a:latin typeface="Trebuchet MS"/>
              </a:rPr>
              <a:t>“değişkene eşitliğin sağındaki değeri ekle ve sonucu yine değişkene aktar”</a:t>
            </a:r>
            <a:r>
              <a:rPr b="0" lang="tr-TR" sz="1600" spc="-1" strike="noStrike">
                <a:solidFill>
                  <a:srgbClr val="000000"/>
                </a:solidFill>
                <a:latin typeface="Trebuchet MS"/>
              </a:rPr>
              <a:t> şeklinde açıklayabiliriz. </a:t>
            </a:r>
            <a:endParaRPr b="0" lang="en-US" sz="1600" spc="-1" strike="noStrike">
              <a:latin typeface="Arial"/>
            </a:endParaRPr>
          </a:p>
        </p:txBody>
      </p:sp>
      <p:grpSp>
        <p:nvGrpSpPr>
          <p:cNvPr id="315" name="Grup 8"/>
          <p:cNvGrpSpPr/>
          <p:nvPr/>
        </p:nvGrpSpPr>
        <p:grpSpPr>
          <a:xfrm>
            <a:off x="0" y="-6120"/>
            <a:ext cx="9143640" cy="698760"/>
            <a:chOff x="0" y="-6120"/>
            <a:chExt cx="9143640" cy="698760"/>
          </a:xfrm>
        </p:grpSpPr>
        <p:sp>
          <p:nvSpPr>
            <p:cNvPr id="316" name="Başlık 1"/>
            <p:cNvSpPr/>
            <p:nvPr/>
          </p:nvSpPr>
          <p:spPr>
            <a:xfrm>
              <a:off x="0" y="237960"/>
              <a:ext cx="9143640" cy="454680"/>
            </a:xfrm>
            <a:prstGeom prst="rect">
              <a:avLst/>
            </a:prstGeom>
            <a:solidFill>
              <a:schemeClr val="tx2">
                <a:lumMod val="75000"/>
              </a:schemeClr>
            </a:solidFill>
            <a:ln w="0">
              <a:noFill/>
            </a:ln>
          </p:spPr>
          <p:style>
            <a:lnRef idx="0"/>
            <a:fillRef idx="0"/>
            <a:effectRef idx="0"/>
            <a:fontRef idx="minor"/>
          </p:style>
          <p:txBody>
            <a:bodyPr anchor="ctr">
              <a:normAutofit fontScale="74000"/>
            </a:bodyPr>
            <a:p>
              <a:pPr algn="ctr">
                <a:lnSpc>
                  <a:spcPct val="100000"/>
                </a:lnSpc>
                <a:buNone/>
              </a:pPr>
              <a:r>
                <a:rPr b="1" lang="tr-TR" sz="3200" spc="49" strike="noStrike">
                  <a:solidFill>
                    <a:srgbClr val="fbfcfd">
                      <a:alpha val="95000"/>
                    </a:srgbClr>
                  </a:solidFill>
                  <a:latin typeface="Trebuchet MS"/>
                </a:rPr>
                <a:t>Aritmetiksel Atama Operatörleri</a:t>
              </a:r>
              <a:endParaRPr b="0" lang="en-US" sz="3200" spc="-1" strike="noStrike">
                <a:latin typeface="Arial"/>
              </a:endParaRPr>
            </a:p>
          </p:txBody>
        </p:sp>
        <p:grpSp>
          <p:nvGrpSpPr>
            <p:cNvPr id="317" name="Grup 10"/>
            <p:cNvGrpSpPr/>
            <p:nvPr/>
          </p:nvGrpSpPr>
          <p:grpSpPr>
            <a:xfrm>
              <a:off x="0" y="-360"/>
              <a:ext cx="9143640" cy="235800"/>
              <a:chOff x="0" y="-360"/>
              <a:chExt cx="9143640" cy="235800"/>
            </a:xfrm>
          </p:grpSpPr>
          <p:sp>
            <p:nvSpPr>
              <p:cNvPr id="318" name="Dikdörtgen 12"/>
              <p:cNvSpPr/>
              <p:nvPr/>
            </p:nvSpPr>
            <p:spPr>
              <a:xfrm>
                <a:off x="0" y="-360"/>
                <a:ext cx="9143640" cy="235800"/>
              </a:xfrm>
              <a:prstGeom prst="rect">
                <a:avLst/>
              </a:prstGeom>
              <a:solidFill>
                <a:srgbClr val="92d050"/>
              </a:solidFill>
              <a:ln w="25400">
                <a:noFill/>
              </a:ln>
            </p:spPr>
            <p:style>
              <a:lnRef idx="0"/>
              <a:fillRef idx="0"/>
              <a:effectRef idx="0"/>
              <a:fontRef idx="minor"/>
            </p:style>
          </p:sp>
          <p:grpSp>
            <p:nvGrpSpPr>
              <p:cNvPr id="319" name="Group 9"/>
              <p:cNvGrpSpPr/>
              <p:nvPr/>
            </p:nvGrpSpPr>
            <p:grpSpPr>
              <a:xfrm>
                <a:off x="24840" y="8640"/>
                <a:ext cx="933840" cy="199800"/>
                <a:chOff x="24840" y="8640"/>
                <a:chExt cx="933840" cy="199800"/>
              </a:xfrm>
            </p:grpSpPr>
            <p:sp>
              <p:nvSpPr>
                <p:cNvPr id="320" name="AutoShape 8"/>
                <p:cNvSpPr/>
                <p:nvPr/>
              </p:nvSpPr>
              <p:spPr>
                <a:xfrm>
                  <a:off x="600480" y="8640"/>
                  <a:ext cx="358200" cy="186480"/>
                </a:xfrm>
                <a:prstGeom prst="rect">
                  <a:avLst/>
                </a:prstGeom>
                <a:noFill/>
                <a:ln w="0">
                  <a:noFill/>
                </a:ln>
              </p:spPr>
              <p:style>
                <a:lnRef idx="0"/>
                <a:fillRef idx="0"/>
                <a:effectRef idx="0"/>
                <a:fontRef idx="minor"/>
              </p:style>
            </p:sp>
            <p:sp>
              <p:nvSpPr>
                <p:cNvPr id="321" name="Freeform 10"/>
                <p:cNvSpPr/>
                <p:nvPr/>
              </p:nvSpPr>
              <p:spPr>
                <a:xfrm>
                  <a:off x="24840" y="26640"/>
                  <a:ext cx="356040" cy="181800"/>
                </a:xfrm>
                <a:custGeom>
                  <a:avLst/>
                  <a:gdLst/>
                  <a:ahLst/>
                  <a:rect l="l" t="t"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rgbClr val="ffffff"/>
                </a:solidFill>
                <a:ln w="0">
                  <a:noFill/>
                </a:ln>
              </p:spPr>
              <p:style>
                <a:lnRef idx="0"/>
                <a:fillRef idx="0"/>
                <a:effectRef idx="0"/>
                <a:fontRef idx="minor"/>
              </p:style>
            </p:sp>
          </p:grpSp>
        </p:grpSp>
        <p:sp>
          <p:nvSpPr>
            <p:cNvPr id="322" name="Metin kutusu 11"/>
            <p:cNvSpPr/>
            <p:nvPr/>
          </p:nvSpPr>
          <p:spPr>
            <a:xfrm>
              <a:off x="323640" y="-6120"/>
              <a:ext cx="7695720" cy="302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tr-TR" sz="1400" spc="-1" strike="noStrike">
                  <a:solidFill>
                    <a:srgbClr val="ffffff"/>
                  </a:solidFill>
                  <a:latin typeface="Trebuchet MS"/>
                </a:rPr>
                <a:t>Java dilindeki aritmetiksel atama operatörlerini öğreneceksiniz,</a:t>
              </a:r>
              <a:endParaRPr b="0" lang="en-US" sz="1400" spc="-1" strike="noStrike">
                <a:latin typeface="Arial"/>
              </a:endParaRPr>
            </a:p>
          </p:txBody>
        </p:sp>
      </p:grpSp>
      <p:graphicFrame>
        <p:nvGraphicFramePr>
          <p:cNvPr id="323" name="Tablo 4"/>
          <p:cNvGraphicFramePr/>
          <p:nvPr/>
        </p:nvGraphicFramePr>
        <p:xfrm>
          <a:off x="958680" y="3285000"/>
          <a:ext cx="6552360" cy="2271600"/>
        </p:xfrm>
        <a:graphic>
          <a:graphicData uri="http://schemas.openxmlformats.org/drawingml/2006/table">
            <a:tbl>
              <a:tblPr/>
              <a:tblGrid>
                <a:gridCol w="1951920"/>
                <a:gridCol w="1264320"/>
                <a:gridCol w="1823760"/>
                <a:gridCol w="1512360"/>
              </a:tblGrid>
              <a:tr h="462240">
                <a:tc>
                  <a:txBody>
                    <a:bodyPr lIns="68400" rIns="68400" tIns="0" bIns="0" anchor="t">
                      <a:noAutofit/>
                    </a:bodyPr>
                    <a:p>
                      <a:pPr algn="ctr">
                        <a:lnSpc>
                          <a:spcPct val="150000"/>
                        </a:lnSpc>
                        <a:buNone/>
                        <a:tabLst>
                          <a:tab algn="l" pos="449640"/>
                        </a:tabLst>
                      </a:pPr>
                      <a:r>
                        <a:rPr b="1" lang="tr-TR" sz="1400" spc="-1" strike="noStrike">
                          <a:solidFill>
                            <a:srgbClr val="000000"/>
                          </a:solidFill>
                          <a:latin typeface="Courier New"/>
                          <a:ea typeface="Times New Roman"/>
                        </a:rPr>
                        <a:t>İşlem</a:t>
                      </a:r>
                      <a:endParaRPr b="0" lang="en-US" sz="14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d6e3bc"/>
                    </a:solidFill>
                  </a:tcPr>
                </a:tc>
                <a:tc>
                  <a:txBody>
                    <a:bodyPr lIns="68400" rIns="68400" tIns="0" bIns="0" anchor="t">
                      <a:noAutofit/>
                    </a:bodyPr>
                    <a:p>
                      <a:pPr algn="ctr">
                        <a:lnSpc>
                          <a:spcPct val="150000"/>
                        </a:lnSpc>
                        <a:buNone/>
                      </a:pPr>
                      <a:r>
                        <a:rPr b="1" lang="tr-TR" sz="1400" spc="-1" strike="noStrike">
                          <a:solidFill>
                            <a:srgbClr val="000000"/>
                          </a:solidFill>
                          <a:latin typeface="Courier New"/>
                          <a:ea typeface="Times New Roman"/>
                        </a:rPr>
                        <a:t>Operatör</a:t>
                      </a:r>
                      <a:endParaRPr b="0" lang="en-US" sz="14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d6e3bc"/>
                    </a:solidFill>
                  </a:tcPr>
                </a:tc>
                <a:tc>
                  <a:txBody>
                    <a:bodyPr lIns="68400" rIns="68400" tIns="0" bIns="0" anchor="t">
                      <a:noAutofit/>
                    </a:bodyPr>
                    <a:p>
                      <a:pPr algn="ctr">
                        <a:lnSpc>
                          <a:spcPct val="150000"/>
                        </a:lnSpc>
                        <a:buNone/>
                      </a:pPr>
                      <a:r>
                        <a:rPr b="1" lang="tr-TR" sz="1400" spc="-1" strike="noStrike">
                          <a:solidFill>
                            <a:srgbClr val="000000"/>
                          </a:solidFill>
                          <a:latin typeface="Courier New"/>
                          <a:ea typeface="Times New Roman"/>
                        </a:rPr>
                        <a:t>Java Gösterimi</a:t>
                      </a:r>
                      <a:endParaRPr b="0" lang="en-US" sz="14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d6e3bc"/>
                    </a:solidFill>
                  </a:tcPr>
                </a:tc>
                <a:tc>
                  <a:txBody>
                    <a:bodyPr lIns="68400" rIns="68400" tIns="0" bIns="0" anchor="t">
                      <a:noAutofit/>
                    </a:bodyPr>
                    <a:p>
                      <a:pPr algn="ctr">
                        <a:lnSpc>
                          <a:spcPct val="150000"/>
                        </a:lnSpc>
                        <a:buNone/>
                      </a:pPr>
                      <a:r>
                        <a:rPr b="1" lang="tr-TR" sz="1400" spc="-1" strike="noStrike">
                          <a:solidFill>
                            <a:srgbClr val="000000"/>
                          </a:solidFill>
                          <a:latin typeface="Courier New"/>
                          <a:ea typeface="Times New Roman"/>
                        </a:rPr>
                        <a:t>Eşdeğeri</a:t>
                      </a:r>
                      <a:endParaRPr b="0" lang="en-US" sz="14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d6e3bc"/>
                    </a:solidFill>
                  </a:tcPr>
                </a:tc>
              </a:tr>
              <a:tr h="273960">
                <a:tc>
                  <a:txBody>
                    <a:bodyPr lIns="68400" rIns="68400" tIns="0" bIns="0" anchor="t">
                      <a:noAutofit/>
                    </a:bodyPr>
                    <a:p>
                      <a:pPr marL="274320" indent="-274320">
                        <a:lnSpc>
                          <a:spcPct val="150000"/>
                        </a:lnSpc>
                        <a:buNone/>
                        <a:tabLst>
                          <a:tab algn="l" pos="0"/>
                        </a:tabLst>
                      </a:pPr>
                      <a:r>
                        <a:rPr b="1" lang="tr-TR" sz="1200" spc="-1" strike="noStrike">
                          <a:solidFill>
                            <a:srgbClr val="000000"/>
                          </a:solidFill>
                          <a:latin typeface="Courier New"/>
                          <a:ea typeface="Times New Roman"/>
                        </a:rPr>
                        <a:t>Topla, aktar</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dff5ef"/>
                    </a:solidFill>
                  </a:tcPr>
                </a:tc>
                <a:tc>
                  <a:txBody>
                    <a:bodyPr lIns="68400" rIns="68400" tIns="0" bIns="0" anchor="t">
                      <a:noAutofit/>
                    </a:bodyPr>
                    <a:p>
                      <a:pPr algn="ctr">
                        <a:lnSpc>
                          <a:spcPct val="150000"/>
                        </a:lnSpc>
                        <a:buNone/>
                        <a:tabLst>
                          <a:tab algn="l" pos="449640"/>
                        </a:tabLst>
                      </a:pPr>
                      <a:r>
                        <a:rPr b="0" lang="tr-TR" sz="1200" spc="-1" strike="noStrike">
                          <a:solidFill>
                            <a:srgbClr val="000000"/>
                          </a:solidFill>
                          <a:latin typeface="Courier New"/>
                          <a:ea typeface="Times New Roman"/>
                        </a:rPr>
                        <a:t>+=</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tIns="0" bIns="0" anchor="t">
                      <a:noAutofit/>
                    </a:bodyPr>
                    <a:p>
                      <a:pPr algn="ctr">
                        <a:lnSpc>
                          <a:spcPct val="150000"/>
                        </a:lnSpc>
                        <a:buNone/>
                      </a:pPr>
                      <a:r>
                        <a:rPr b="0" lang="tr-TR" sz="1200" spc="-1" strike="noStrike">
                          <a:solidFill>
                            <a:srgbClr val="000000"/>
                          </a:solidFill>
                          <a:latin typeface="Courier New"/>
                          <a:ea typeface="Times New Roman"/>
                        </a:rPr>
                        <a:t>A += B</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tIns="0" bIns="0" anchor="t">
                      <a:noAutofit/>
                    </a:bodyPr>
                    <a:p>
                      <a:pPr algn="ctr">
                        <a:lnSpc>
                          <a:spcPct val="150000"/>
                        </a:lnSpc>
                        <a:buNone/>
                      </a:pPr>
                      <a:r>
                        <a:rPr b="0" lang="tr-TR" sz="1200" spc="-1" strike="noStrike">
                          <a:solidFill>
                            <a:srgbClr val="000000"/>
                          </a:solidFill>
                          <a:latin typeface="Courier New"/>
                          <a:ea typeface="Times New Roman"/>
                        </a:rPr>
                        <a:t>A = A + B</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r>
              <a:tr h="273960">
                <a:tc>
                  <a:txBody>
                    <a:bodyPr lIns="68400" rIns="68400" tIns="0" bIns="0" anchor="t">
                      <a:noAutofit/>
                    </a:bodyPr>
                    <a:p>
                      <a:pPr>
                        <a:lnSpc>
                          <a:spcPct val="150000"/>
                        </a:lnSpc>
                        <a:buNone/>
                      </a:pPr>
                      <a:r>
                        <a:rPr b="1" lang="tr-TR" sz="1200" spc="-1" strike="noStrike">
                          <a:solidFill>
                            <a:srgbClr val="000000"/>
                          </a:solidFill>
                          <a:latin typeface="Courier New"/>
                          <a:ea typeface="Times New Roman"/>
                        </a:rPr>
                        <a:t>Çıkar, aktar</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dff5ef"/>
                    </a:solidFill>
                  </a:tcPr>
                </a:tc>
                <a:tc>
                  <a:txBody>
                    <a:bodyPr lIns="68400" rIns="68400" tIns="0" bIns="0" anchor="t">
                      <a:noAutofit/>
                    </a:bodyPr>
                    <a:p>
                      <a:pPr algn="ctr">
                        <a:lnSpc>
                          <a:spcPct val="150000"/>
                        </a:lnSpc>
                        <a:buNone/>
                      </a:pPr>
                      <a:r>
                        <a:rPr b="0" lang="tr-TR" sz="1200" spc="-1" strike="noStrike">
                          <a:solidFill>
                            <a:srgbClr val="000000"/>
                          </a:solidFill>
                          <a:latin typeface="Courier New"/>
                          <a:ea typeface="Times New Roman"/>
                        </a:rPr>
                        <a:t>-=</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tIns="0" bIns="0" anchor="t">
                      <a:noAutofit/>
                    </a:bodyPr>
                    <a:p>
                      <a:pPr algn="ctr">
                        <a:lnSpc>
                          <a:spcPct val="150000"/>
                        </a:lnSpc>
                        <a:buNone/>
                      </a:pPr>
                      <a:r>
                        <a:rPr b="0" lang="tr-TR" sz="1200" spc="-1" strike="noStrike">
                          <a:solidFill>
                            <a:srgbClr val="000000"/>
                          </a:solidFill>
                          <a:latin typeface="Courier New"/>
                          <a:ea typeface="Times New Roman"/>
                        </a:rPr>
                        <a:t>A -= B</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tIns="0" bIns="0" anchor="t">
                      <a:noAutofit/>
                    </a:bodyPr>
                    <a:p>
                      <a:pPr algn="ctr">
                        <a:lnSpc>
                          <a:spcPct val="150000"/>
                        </a:lnSpc>
                        <a:buNone/>
                      </a:pPr>
                      <a:r>
                        <a:rPr b="0" lang="tr-TR" sz="1200" spc="-1" strike="noStrike">
                          <a:solidFill>
                            <a:srgbClr val="000000"/>
                          </a:solidFill>
                          <a:latin typeface="Courier New"/>
                          <a:ea typeface="Times New Roman"/>
                        </a:rPr>
                        <a:t>A = A - B</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r>
              <a:tr h="273960">
                <a:tc>
                  <a:txBody>
                    <a:bodyPr lIns="68400" rIns="68400" tIns="0" bIns="0" anchor="t">
                      <a:noAutofit/>
                    </a:bodyPr>
                    <a:p>
                      <a:pPr>
                        <a:lnSpc>
                          <a:spcPct val="150000"/>
                        </a:lnSpc>
                        <a:buNone/>
                      </a:pPr>
                      <a:r>
                        <a:rPr b="1" lang="tr-TR" sz="1200" spc="-1" strike="noStrike">
                          <a:solidFill>
                            <a:srgbClr val="000000"/>
                          </a:solidFill>
                          <a:latin typeface="Courier New"/>
                          <a:ea typeface="Times New Roman"/>
                        </a:rPr>
                        <a:t>Çarp, aktar</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dff5ef"/>
                    </a:solidFill>
                  </a:tcPr>
                </a:tc>
                <a:tc>
                  <a:txBody>
                    <a:bodyPr lIns="68400" rIns="68400" tIns="0" bIns="0" anchor="t">
                      <a:noAutofit/>
                    </a:bodyPr>
                    <a:p>
                      <a:pPr algn="ctr">
                        <a:lnSpc>
                          <a:spcPct val="150000"/>
                        </a:lnSpc>
                        <a:buNone/>
                      </a:pPr>
                      <a:r>
                        <a:rPr b="0" lang="tr-TR" sz="1200" spc="-1" strike="noStrike">
                          <a:solidFill>
                            <a:srgbClr val="000000"/>
                          </a:solidFill>
                          <a:latin typeface="Courier New"/>
                          <a:ea typeface="Times New Roman"/>
                        </a:rPr>
                        <a:t>*=</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tIns="0" bIns="0" anchor="t">
                      <a:noAutofit/>
                    </a:bodyPr>
                    <a:p>
                      <a:pPr algn="ctr">
                        <a:lnSpc>
                          <a:spcPct val="150000"/>
                        </a:lnSpc>
                        <a:buNone/>
                      </a:pPr>
                      <a:r>
                        <a:rPr b="0" lang="tr-TR" sz="1200" spc="-1" strike="noStrike">
                          <a:solidFill>
                            <a:srgbClr val="000000"/>
                          </a:solidFill>
                          <a:latin typeface="Courier New"/>
                          <a:ea typeface="Times New Roman"/>
                        </a:rPr>
                        <a:t>A *= B</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tIns="0" bIns="0" anchor="t">
                      <a:noAutofit/>
                    </a:bodyPr>
                    <a:p>
                      <a:pPr algn="ctr">
                        <a:lnSpc>
                          <a:spcPct val="150000"/>
                        </a:lnSpc>
                        <a:buNone/>
                      </a:pPr>
                      <a:r>
                        <a:rPr b="0" lang="tr-TR" sz="1200" spc="-1" strike="noStrike">
                          <a:solidFill>
                            <a:srgbClr val="000000"/>
                          </a:solidFill>
                          <a:latin typeface="Courier New"/>
                          <a:ea typeface="Times New Roman"/>
                        </a:rPr>
                        <a:t>A = A * B</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r>
              <a:tr h="273960">
                <a:tc>
                  <a:txBody>
                    <a:bodyPr lIns="68400" rIns="68400" tIns="0" bIns="0" anchor="t">
                      <a:noAutofit/>
                    </a:bodyPr>
                    <a:p>
                      <a:pPr>
                        <a:lnSpc>
                          <a:spcPct val="150000"/>
                        </a:lnSpc>
                        <a:buNone/>
                      </a:pPr>
                      <a:r>
                        <a:rPr b="1" lang="tr-TR" sz="1200" spc="-1" strike="noStrike">
                          <a:solidFill>
                            <a:srgbClr val="000000"/>
                          </a:solidFill>
                          <a:latin typeface="Courier New"/>
                          <a:ea typeface="Times New Roman"/>
                        </a:rPr>
                        <a:t>Böl, aktar</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dff5ef"/>
                    </a:solidFill>
                  </a:tcPr>
                </a:tc>
                <a:tc>
                  <a:txBody>
                    <a:bodyPr lIns="68400" rIns="68400" tIns="0" bIns="0" anchor="t">
                      <a:noAutofit/>
                    </a:bodyPr>
                    <a:p>
                      <a:pPr algn="ctr">
                        <a:lnSpc>
                          <a:spcPct val="150000"/>
                        </a:lnSpc>
                        <a:buNone/>
                      </a:pPr>
                      <a:r>
                        <a:rPr b="0" lang="tr-TR" sz="1200" spc="-1" strike="noStrike">
                          <a:solidFill>
                            <a:srgbClr val="000000"/>
                          </a:solidFill>
                          <a:latin typeface="Courier New"/>
                          <a:ea typeface="Times New Roman"/>
                        </a:rPr>
                        <a:t>/=</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tIns="0" bIns="0" anchor="t">
                      <a:noAutofit/>
                    </a:bodyPr>
                    <a:p>
                      <a:pPr algn="ctr">
                        <a:lnSpc>
                          <a:spcPct val="150000"/>
                        </a:lnSpc>
                        <a:buNone/>
                      </a:pPr>
                      <a:r>
                        <a:rPr b="0" lang="tr-TR" sz="1200" spc="-1" strike="noStrike">
                          <a:solidFill>
                            <a:srgbClr val="000000"/>
                          </a:solidFill>
                          <a:latin typeface="Courier New"/>
                          <a:ea typeface="Times New Roman"/>
                        </a:rPr>
                        <a:t>A /= B</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tIns="0" bIns="0" anchor="t">
                      <a:noAutofit/>
                    </a:bodyPr>
                    <a:p>
                      <a:pPr algn="ctr">
                        <a:lnSpc>
                          <a:spcPct val="150000"/>
                        </a:lnSpc>
                        <a:buNone/>
                      </a:pPr>
                      <a:r>
                        <a:rPr b="0" lang="tr-TR" sz="1200" spc="-1" strike="noStrike">
                          <a:solidFill>
                            <a:srgbClr val="000000"/>
                          </a:solidFill>
                          <a:latin typeface="Courier New"/>
                          <a:ea typeface="Times New Roman"/>
                        </a:rPr>
                        <a:t>A = A / B</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r>
              <a:tr h="273960">
                <a:tc>
                  <a:txBody>
                    <a:bodyPr lIns="68400" rIns="68400" tIns="0" bIns="0" anchor="t">
                      <a:noAutofit/>
                    </a:bodyPr>
                    <a:p>
                      <a:pPr>
                        <a:lnSpc>
                          <a:spcPct val="150000"/>
                        </a:lnSpc>
                        <a:buNone/>
                      </a:pPr>
                      <a:r>
                        <a:rPr b="1" lang="tr-TR" sz="1200" spc="-1" strike="noStrike">
                          <a:solidFill>
                            <a:srgbClr val="000000"/>
                          </a:solidFill>
                          <a:latin typeface="Courier New"/>
                          <a:ea typeface="Times New Roman"/>
                        </a:rPr>
                        <a:t>Kalanı al, aktar</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dff5ef"/>
                    </a:solidFill>
                  </a:tcPr>
                </a:tc>
                <a:tc>
                  <a:txBody>
                    <a:bodyPr lIns="68400" rIns="68400" tIns="0" bIns="0" anchor="t">
                      <a:noAutofit/>
                    </a:bodyPr>
                    <a:p>
                      <a:pPr algn="ctr">
                        <a:lnSpc>
                          <a:spcPct val="150000"/>
                        </a:lnSpc>
                        <a:buNone/>
                      </a:pPr>
                      <a:r>
                        <a:rPr b="0" lang="tr-TR" sz="1200" spc="-1" strike="noStrike">
                          <a:solidFill>
                            <a:srgbClr val="000000"/>
                          </a:solidFill>
                          <a:latin typeface="Courier New"/>
                          <a:ea typeface="Times New Roman"/>
                        </a:rPr>
                        <a:t>%=</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tIns="0" bIns="0" anchor="t">
                      <a:noAutofit/>
                    </a:bodyPr>
                    <a:p>
                      <a:pPr algn="ctr">
                        <a:lnSpc>
                          <a:spcPct val="150000"/>
                        </a:lnSpc>
                        <a:buNone/>
                      </a:pPr>
                      <a:r>
                        <a:rPr b="0" lang="tr-TR" sz="1200" spc="-1" strike="noStrike">
                          <a:solidFill>
                            <a:srgbClr val="000000"/>
                          </a:solidFill>
                          <a:latin typeface="Courier New"/>
                          <a:ea typeface="Times New Roman"/>
                        </a:rPr>
                        <a:t>A %= B</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tIns="0" bIns="0" anchor="t">
                      <a:noAutofit/>
                    </a:bodyPr>
                    <a:p>
                      <a:pPr algn="ctr">
                        <a:lnSpc>
                          <a:spcPct val="150000"/>
                        </a:lnSpc>
                        <a:buNone/>
                      </a:pPr>
                      <a:r>
                        <a:rPr b="0" lang="tr-TR" sz="1200" spc="-1" strike="noStrike">
                          <a:solidFill>
                            <a:srgbClr val="000000"/>
                          </a:solidFill>
                          <a:latin typeface="Courier New"/>
                          <a:ea typeface="Times New Roman"/>
                        </a:rPr>
                        <a:t>A = A % B</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r>
              <a:tr h="273960">
                <a:tc>
                  <a:txBody>
                    <a:bodyPr lIns="68400" rIns="68400" tIns="0" bIns="0" anchor="t">
                      <a:noAutofit/>
                    </a:bodyPr>
                    <a:p>
                      <a:pPr>
                        <a:lnSpc>
                          <a:spcPct val="150000"/>
                        </a:lnSpc>
                        <a:buNone/>
                      </a:pPr>
                      <a:r>
                        <a:rPr b="1" lang="tr-TR" sz="1200" spc="-1" strike="noStrike">
                          <a:solidFill>
                            <a:srgbClr val="000000"/>
                          </a:solidFill>
                          <a:latin typeface="Courier New"/>
                          <a:ea typeface="Times New Roman"/>
                        </a:rPr>
                        <a:t>Sola kaydır, aktar</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dff5ef"/>
                    </a:solidFill>
                  </a:tcPr>
                </a:tc>
                <a:tc>
                  <a:txBody>
                    <a:bodyPr lIns="68400" rIns="68400" tIns="0" bIns="0" anchor="t">
                      <a:noAutofit/>
                    </a:bodyPr>
                    <a:p>
                      <a:pPr algn="ctr">
                        <a:lnSpc>
                          <a:spcPct val="150000"/>
                        </a:lnSpc>
                        <a:buNone/>
                      </a:pPr>
                      <a:r>
                        <a:rPr b="0" lang="tr-TR" sz="1200" spc="-1" strike="noStrike">
                          <a:solidFill>
                            <a:srgbClr val="000000"/>
                          </a:solidFill>
                          <a:latin typeface="Courier New"/>
                          <a:ea typeface="Times New Roman"/>
                        </a:rPr>
                        <a:t>&lt;&lt;=</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tIns="0" bIns="0" anchor="t">
                      <a:noAutofit/>
                    </a:bodyPr>
                    <a:p>
                      <a:pPr algn="ctr">
                        <a:lnSpc>
                          <a:spcPct val="150000"/>
                        </a:lnSpc>
                        <a:buNone/>
                      </a:pPr>
                      <a:r>
                        <a:rPr b="0" lang="tr-TR" sz="1200" spc="-1" strike="noStrike">
                          <a:solidFill>
                            <a:srgbClr val="000000"/>
                          </a:solidFill>
                          <a:latin typeface="Courier New"/>
                          <a:ea typeface="Times New Roman"/>
                        </a:rPr>
                        <a:t>A&lt;&lt;=B</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tIns="0" bIns="0" anchor="t">
                      <a:noAutofit/>
                    </a:bodyPr>
                    <a:p>
                      <a:pPr algn="ctr">
                        <a:lnSpc>
                          <a:spcPct val="150000"/>
                        </a:lnSpc>
                        <a:buNone/>
                      </a:pPr>
                      <a:r>
                        <a:rPr b="0" lang="tr-TR" sz="1200" spc="-1" strike="noStrike">
                          <a:solidFill>
                            <a:srgbClr val="000000"/>
                          </a:solidFill>
                          <a:latin typeface="Courier New"/>
                          <a:ea typeface="Times New Roman"/>
                        </a:rPr>
                        <a:t>A=A&lt;&lt;B</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r>
              <a:tr h="273960">
                <a:tc>
                  <a:txBody>
                    <a:bodyPr lIns="68400" rIns="68400" tIns="0" bIns="0" anchor="t">
                      <a:noAutofit/>
                    </a:bodyPr>
                    <a:p>
                      <a:pPr>
                        <a:lnSpc>
                          <a:spcPct val="150000"/>
                        </a:lnSpc>
                        <a:buNone/>
                      </a:pPr>
                      <a:r>
                        <a:rPr b="1" lang="tr-TR" sz="1200" spc="-1" strike="noStrike">
                          <a:solidFill>
                            <a:srgbClr val="000000"/>
                          </a:solidFill>
                          <a:latin typeface="Courier New"/>
                          <a:ea typeface="Times New Roman"/>
                        </a:rPr>
                        <a:t>Sağa kaydır, aktar</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dff5ef"/>
                    </a:solidFill>
                  </a:tcPr>
                </a:tc>
                <a:tc>
                  <a:txBody>
                    <a:bodyPr lIns="68400" rIns="68400" tIns="0" bIns="0" anchor="t">
                      <a:noAutofit/>
                    </a:bodyPr>
                    <a:p>
                      <a:pPr algn="ctr">
                        <a:lnSpc>
                          <a:spcPct val="150000"/>
                        </a:lnSpc>
                        <a:buNone/>
                      </a:pPr>
                      <a:r>
                        <a:rPr b="0" lang="tr-TR" sz="1200" spc="-1" strike="noStrike">
                          <a:solidFill>
                            <a:srgbClr val="000000"/>
                          </a:solidFill>
                          <a:latin typeface="Courier New"/>
                          <a:ea typeface="Times New Roman"/>
                        </a:rPr>
                        <a:t>&gt;&gt;=</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tIns="0" bIns="0" anchor="t">
                      <a:noAutofit/>
                    </a:bodyPr>
                    <a:p>
                      <a:pPr algn="ctr">
                        <a:lnSpc>
                          <a:spcPct val="150000"/>
                        </a:lnSpc>
                        <a:buNone/>
                      </a:pPr>
                      <a:r>
                        <a:rPr b="0" lang="tr-TR" sz="1200" spc="-1" strike="noStrike">
                          <a:solidFill>
                            <a:srgbClr val="000000"/>
                          </a:solidFill>
                          <a:latin typeface="Courier New"/>
                          <a:ea typeface="Times New Roman"/>
                        </a:rPr>
                        <a:t>A&gt;&gt;=B</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tIns="0" bIns="0" anchor="t">
                      <a:noAutofit/>
                    </a:bodyPr>
                    <a:p>
                      <a:pPr algn="ctr">
                        <a:lnSpc>
                          <a:spcPct val="150000"/>
                        </a:lnSpc>
                        <a:buNone/>
                      </a:pPr>
                      <a:r>
                        <a:rPr b="0" lang="tr-TR" sz="1200" spc="-1" strike="noStrike">
                          <a:solidFill>
                            <a:srgbClr val="000000"/>
                          </a:solidFill>
                          <a:latin typeface="Courier New"/>
                          <a:ea typeface="Times New Roman"/>
                        </a:rPr>
                        <a:t>A=A&gt;&gt;B</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r>
              <a:tr h="273960">
                <a:tc>
                  <a:txBody>
                    <a:bodyPr lIns="68400" rIns="68400" tIns="0" bIns="0" anchor="t">
                      <a:noAutofit/>
                    </a:bodyPr>
                    <a:p>
                      <a:pPr>
                        <a:lnSpc>
                          <a:spcPct val="150000"/>
                        </a:lnSpc>
                        <a:buNone/>
                      </a:pPr>
                      <a:r>
                        <a:rPr b="1" lang="tr-TR" sz="1200" spc="-1" strike="noStrike">
                          <a:solidFill>
                            <a:srgbClr val="000000"/>
                          </a:solidFill>
                          <a:latin typeface="Courier New"/>
                          <a:ea typeface="Times New Roman"/>
                        </a:rPr>
                        <a:t>Aktar</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solidFill>
                      <a:srgbClr val="dff5ef"/>
                    </a:solidFill>
                  </a:tcPr>
                </a:tc>
                <a:tc>
                  <a:txBody>
                    <a:bodyPr lIns="68400" rIns="68400" tIns="0" bIns="0" anchor="t">
                      <a:noAutofit/>
                    </a:bodyPr>
                    <a:p>
                      <a:pPr algn="ctr">
                        <a:lnSpc>
                          <a:spcPct val="150000"/>
                        </a:lnSpc>
                        <a:buNone/>
                      </a:pPr>
                      <a:r>
                        <a:rPr b="0" lang="tr-TR" sz="1200" spc="-1" strike="noStrike">
                          <a:solidFill>
                            <a:srgbClr val="000000"/>
                          </a:solidFill>
                          <a:latin typeface="Courier New"/>
                          <a:ea typeface="Times New Roman"/>
                        </a:rPr>
                        <a:t>=</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tIns="0" bIns="0" anchor="t">
                      <a:noAutofit/>
                    </a:bodyPr>
                    <a:p>
                      <a:pPr algn="ctr">
                        <a:lnSpc>
                          <a:spcPct val="150000"/>
                        </a:lnSpc>
                        <a:buNone/>
                      </a:pPr>
                      <a:r>
                        <a:rPr b="0" lang="tr-TR" sz="1200" spc="-1" strike="noStrike">
                          <a:solidFill>
                            <a:srgbClr val="000000"/>
                          </a:solidFill>
                          <a:latin typeface="Courier New"/>
                          <a:ea typeface="Times New Roman"/>
                        </a:rPr>
                        <a:t>A = B</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c>
                  <a:txBody>
                    <a:bodyPr lIns="68400" rIns="68400" tIns="0" bIns="0" anchor="t">
                      <a:noAutofit/>
                    </a:bodyPr>
                    <a:p>
                      <a:pPr algn="ctr">
                        <a:lnSpc>
                          <a:spcPct val="150000"/>
                        </a:lnSpc>
                        <a:buNone/>
                      </a:pPr>
                      <a:r>
                        <a:rPr b="0" lang="tr-TR" sz="1200" spc="-1" strike="noStrike">
                          <a:solidFill>
                            <a:srgbClr val="000000"/>
                          </a:solidFill>
                          <a:latin typeface="Courier New"/>
                          <a:ea typeface="Times New Roman"/>
                        </a:rPr>
                        <a:t>A = B</a:t>
                      </a:r>
                      <a:endParaRPr b="0" lang="en-US" sz="1200" spc="-1" strike="noStrike">
                        <a:latin typeface="Arial"/>
                      </a:endParaRPr>
                    </a:p>
                  </a:txBody>
                  <a:tcPr anchor="t" marL="68400" marR="68400">
                    <a:lnL w="12240">
                      <a:solidFill>
                        <a:srgbClr val="c0c0c0"/>
                      </a:solidFill>
                    </a:lnL>
                    <a:lnR w="12240">
                      <a:solidFill>
                        <a:srgbClr val="c0c0c0"/>
                      </a:solidFill>
                    </a:lnR>
                    <a:lnT w="12240">
                      <a:solidFill>
                        <a:srgbClr val="c0c0c0"/>
                      </a:solidFill>
                    </a:lnT>
                    <a:lnB w="12240">
                      <a:solidFill>
                        <a:srgbClr val="c0c0c0"/>
                      </a:solidFill>
                    </a:lnB>
                    <a:noFill/>
                  </a:tcPr>
                </a:tc>
              </a:tr>
            </a:tbl>
          </a:graphicData>
        </a:graphic>
      </p:graphicFrame>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3373</TotalTime>
  <Application>LibreOffice/7.3.5.2$Linux_X86_64 LibreOffice_project/30$Build-2</Application>
  <AppVersion>15.0000</AppVersion>
  <Words>2088</Words>
  <Paragraphs>523</Paragraphs>
  <Company>Microsoft</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2011-07-21T11:46:54Z</dcterms:created>
  <dc:creator>Microsoft</dc:creator>
  <dc:description/>
  <dc:language>en-US</dc:language>
  <cp:lastModifiedBy/>
  <dcterms:modified xsi:type="dcterms:W3CDTF">2022-08-28T12:35:55Z</dcterms:modified>
  <cp:revision>333</cp:revision>
  <dc:subject/>
  <dc:title>NESNE YÖNELIMLI PROGRAMLAMA ve KAVRAMLARI</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7</vt:i4>
  </property>
  <property fmtid="{D5CDD505-2E9C-101B-9397-08002B2CF9AE}" pid="3" name="PresentationFormat">
    <vt:lpwstr>Ekran Gösterisi (4:3)</vt:lpwstr>
  </property>
  <property fmtid="{D5CDD505-2E9C-101B-9397-08002B2CF9AE}" pid="4" name="Slides">
    <vt:i4>26</vt:i4>
  </property>
</Properties>
</file>