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6858000" type="screen4x3"/>
  <p:notesSz cx="6997700" cy="92837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1DF"/>
    <a:srgbClr val="009999"/>
    <a:srgbClr val="6699FF"/>
    <a:srgbClr val="CCFFFF"/>
    <a:srgbClr val="33CCCC"/>
    <a:srgbClr val="FF6400"/>
    <a:srgbClr val="48A866"/>
    <a:srgbClr val="336600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7" autoAdjust="0"/>
    <p:restoredTop sz="92447" autoAdjust="0"/>
  </p:normalViewPr>
  <p:slideViewPr>
    <p:cSldViewPr>
      <p:cViewPr varScale="1">
        <p:scale>
          <a:sx n="129" d="100"/>
          <a:sy n="129" d="100"/>
        </p:scale>
        <p:origin x="2096" y="200"/>
      </p:cViewPr>
      <p:guideLst>
        <p:guide orient="horz" pos="1181"/>
        <p:guide pos="173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2" y="-96"/>
      </p:cViewPr>
      <p:guideLst>
        <p:guide orient="horz" pos="2928"/>
        <p:guide pos="2208"/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B8C80D-EE8D-374C-9DBE-BAFC0E653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4" y="4410392"/>
            <a:ext cx="5596892" cy="417734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305B30-D24B-6640-9F56-B7915286A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to be used as</a:t>
            </a:r>
            <a:r>
              <a:rPr lang="en-US" baseline="0" dirty="0" smtClean="0"/>
              <a:t> a README slide for each Demo. Looking at this, anyone should be able to quickly infer the purpose of the demo, its stakeholders, the problem statements and the key things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05B30-D24B-6640-9F56-B7915286A7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14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4846638" y="5349875"/>
            <a:ext cx="40116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r">
              <a:lnSpc>
                <a:spcPct val="85000"/>
              </a:lnSpc>
              <a:defRPr/>
            </a:pPr>
            <a:r>
              <a:rPr lang="en-US" sz="2400" b="1">
                <a:solidFill>
                  <a:srgbClr val="00B9F2"/>
                </a:solidFill>
                <a:cs typeface="+mn-cs"/>
              </a:rPr>
              <a:t> Information Management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61" y="3611879"/>
            <a:ext cx="8874977" cy="22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9B9CE-BAEF-974E-8E53-1636233C7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2BFCE-7098-0949-8A71-41E466F74469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4A965-431F-F54B-8F6F-EA1375A9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92BBA-2428-E242-AA23-EB618D820A08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F8AD-248D-D141-AC87-5E52C2C4C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72D5E-37CD-1B4F-9F95-EB2FA1466117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A40A8-39B4-5F4A-AD3C-D861629D0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50AA-68BA-EF4E-9A19-2E56C914A44B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9F6B-033F-6548-947F-1A6ACEBF7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A18B-0D57-264E-9B15-F69D7C58B591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A37D-17F0-004E-A77E-5537E988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614C7-7344-C649-AA28-57A315B81BA8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3BC8-ABBB-2E4A-B5F3-B8187425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ED69-9DB9-BE4A-8877-94306AAA1475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7F7C-3386-844E-AEE1-4DF8948BE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D5DD-D098-0347-8421-07F711A0C8D7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58F-729D-AB4F-9044-8917A0C9F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BC7B-16F7-AC4B-9EF2-85103EE6E851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C54F-6A0F-F547-B15B-952905E94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1D55-181D-2D43-B40B-A0D609B425BF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FD0B1B00-21C4-8E48-A12D-0592F866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CE4CE129-5496-7A48-B2F3-2D669B4F7B33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3" name="Picture 14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47639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92565"/>
              </p:ext>
            </p:extLst>
          </p:nvPr>
        </p:nvGraphicFramePr>
        <p:xfrm>
          <a:off x="4572000" y="1214373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9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How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93059"/>
              </p:ext>
            </p:extLst>
          </p:nvPr>
        </p:nvGraphicFramePr>
        <p:xfrm>
          <a:off x="2362200" y="4693920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7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FF6400"/>
                          </a:solidFill>
                          <a:latin typeface="+mn-lt"/>
                          <a:ea typeface="+mn-ea"/>
                          <a:cs typeface="+mn-cs"/>
                        </a:rPr>
                        <a:t>Wow</a:t>
                      </a:r>
                      <a:endParaRPr lang="en-US" sz="1400" b="1" kern="1200" dirty="0">
                        <a:solidFill>
                          <a:srgbClr val="FF64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876" name="Rectangle 5"/>
          <p:cNvSpPr>
            <a:spLocks noChangeArrowheads="1"/>
          </p:cNvSpPr>
          <p:nvPr/>
        </p:nvSpPr>
        <p:spPr bwMode="auto">
          <a:xfrm>
            <a:off x="135731" y="142915"/>
            <a:ext cx="8551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</a:rPr>
              <a:t>DEMO </a:t>
            </a:r>
            <a:r>
              <a:rPr lang="en-US" altLang="en-US" sz="2000" dirty="0">
                <a:solidFill>
                  <a:srgbClr val="0070C0"/>
                </a:solidFill>
              </a:rPr>
              <a:t>– </a:t>
            </a:r>
            <a:r>
              <a:rPr lang="en-US" altLang="en-US" sz="2000" dirty="0" smtClean="0">
                <a:solidFill>
                  <a:srgbClr val="0070C0"/>
                </a:solidFill>
              </a:rPr>
              <a:t>General Purpose Data Science</a:t>
            </a:r>
            <a:endParaRPr lang="en-US" altLang="en-US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44355"/>
              </p:ext>
            </p:extLst>
          </p:nvPr>
        </p:nvGraphicFramePr>
        <p:xfrm>
          <a:off x="169399" y="5005587"/>
          <a:ext cx="4191000" cy="1374114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5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Highlights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7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Demonstrates the idea of creating an online service based on data science modeling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Predict the probability of an NBA game outcome while the game is running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7247"/>
              </p:ext>
            </p:extLst>
          </p:nvPr>
        </p:nvGraphicFramePr>
        <p:xfrm>
          <a:off x="152400" y="3322444"/>
          <a:ext cx="4224998" cy="1337902"/>
        </p:xfrm>
        <a:graphic>
          <a:graphicData uri="http://schemas.openxmlformats.org/drawingml/2006/table">
            <a:tbl>
              <a:tblPr/>
              <a:tblGrid>
                <a:gridCol w="4224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23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Overview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5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data scientists perform analyses and build models, often times their findings are locked in a notebook or statistical tool.  This demo shows how you can unlock this analysis by creating a web service based on the model.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4089"/>
              </p:ext>
            </p:extLst>
          </p:nvPr>
        </p:nvGraphicFramePr>
        <p:xfrm>
          <a:off x="4669498" y="1509108"/>
          <a:ext cx="4191000" cy="3201826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Implementation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7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Components: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BlueMix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 /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node.js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DSX / Scala /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Spark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err="1" smtClean="0"/>
                        <a:t>Github</a:t>
                      </a:r>
                      <a:r>
                        <a:rPr lang="en-US" sz="1100" dirty="0" smtClean="0"/>
                        <a:t> repository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Environment: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Science Experience (DSX)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Hardware/Data Requirements: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Online based demo.  All materials provided via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Industry: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Cross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Industry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Demo Notes: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All instructions in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6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Else Is Out There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DSX notebooks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09364"/>
              </p:ext>
            </p:extLst>
          </p:nvPr>
        </p:nvGraphicFramePr>
        <p:xfrm>
          <a:off x="152400" y="609600"/>
          <a:ext cx="8839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rgbClr val="FF6400"/>
                          </a:solidFill>
                        </a:rPr>
                        <a:t> case</a:t>
                      </a: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Operationalize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science analysis to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make probabilistic NBA in game predictions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4354"/>
              </p:ext>
            </p:extLst>
          </p:nvPr>
        </p:nvGraphicFramePr>
        <p:xfrm>
          <a:off x="4669498" y="5005587"/>
          <a:ext cx="4191000" cy="1311509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56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Outcome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The audience will come away with the concept of enabling web services based on data science, much in the way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IBM publishes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Watson services.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72221"/>
              </p:ext>
            </p:extLst>
          </p:nvPr>
        </p:nvGraphicFramePr>
        <p:xfrm>
          <a:off x="152400" y="1209546"/>
          <a:ext cx="4267200" cy="31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Who/What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5115"/>
              </p:ext>
            </p:extLst>
          </p:nvPr>
        </p:nvGraphicFramePr>
        <p:xfrm>
          <a:off x="152400" y="1524001"/>
          <a:ext cx="4224998" cy="1813835"/>
        </p:xfrm>
        <a:graphic>
          <a:graphicData uri="http://schemas.openxmlformats.org/drawingml/2006/table">
            <a:tbl>
              <a:tblPr/>
              <a:tblGrid>
                <a:gridCol w="1282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2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0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Who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Business Problem Statement(s):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7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Scientists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 to create a method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predict NBA basketball games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Want to communicate results in an intuitive way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Web Developers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Want to create a service that predicts NBA basketball game outcomes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StormEye White</Template>
  <TotalTime>59861</TotalTime>
  <Words>256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SimSun</vt:lpstr>
      <vt:lpstr>Wingdings</vt:lpstr>
      <vt:lpstr>10 September 2009</vt:lpstr>
      <vt:lpstr>PowerPoint Presentation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DUSTIN VANSTEE</cp:lastModifiedBy>
  <cp:revision>825</cp:revision>
  <cp:lastPrinted>2016-04-14T18:29:08Z</cp:lastPrinted>
  <dcterms:created xsi:type="dcterms:W3CDTF">2009-05-28T20:28:13Z</dcterms:created>
  <dcterms:modified xsi:type="dcterms:W3CDTF">2016-09-19T20:56:08Z</dcterms:modified>
</cp:coreProperties>
</file>