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5"/>
    <p:restoredTop sz="94741"/>
  </p:normalViewPr>
  <p:slideViewPr>
    <p:cSldViewPr snapToGrid="0" snapToObjects="1">
      <p:cViewPr>
        <p:scale>
          <a:sx n="210" d="100"/>
          <a:sy n="210" d="100"/>
        </p:scale>
        <p:origin x="-181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1AD-FDC7-904E-9109-EAF09C178C9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9D7-BEDC-C544-9721-F7AC0277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1AD-FDC7-904E-9109-EAF09C178C9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9D7-BEDC-C544-9721-F7AC0277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1AD-FDC7-904E-9109-EAF09C178C9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9D7-BEDC-C544-9721-F7AC0277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1AD-FDC7-904E-9109-EAF09C178C9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9D7-BEDC-C544-9721-F7AC0277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1AD-FDC7-904E-9109-EAF09C178C9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9D7-BEDC-C544-9721-F7AC0277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1AD-FDC7-904E-9109-EAF09C178C9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9D7-BEDC-C544-9721-F7AC0277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1AD-FDC7-904E-9109-EAF09C178C9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9D7-BEDC-C544-9721-F7AC0277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1AD-FDC7-904E-9109-EAF09C178C9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9D7-BEDC-C544-9721-F7AC0277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1AD-FDC7-904E-9109-EAF09C178C9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9D7-BEDC-C544-9721-F7AC0277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1AD-FDC7-904E-9109-EAF09C178C9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9D7-BEDC-C544-9721-F7AC0277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1AD-FDC7-904E-9109-EAF09C178C9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9D7-BEDC-C544-9721-F7AC0277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B1AD-FDC7-904E-9109-EAF09C178C9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B49D7-BEDC-C544-9721-F7AC0277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43752"/>
              </p:ext>
            </p:extLst>
          </p:nvPr>
        </p:nvGraphicFramePr>
        <p:xfrm>
          <a:off x="2652368" y="1034086"/>
          <a:ext cx="6498294" cy="32969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62186"/>
                <a:gridCol w="540608"/>
                <a:gridCol w="1048875"/>
                <a:gridCol w="1048875"/>
                <a:gridCol w="1048875"/>
                <a:gridCol w="1048875"/>
              </a:tblGrid>
              <a:tr h="0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dirty="0" smtClean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Water Type</a:t>
                      </a:r>
                      <a:endParaRPr lang="en-US" sz="1100" b="0" i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Clear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Absorption Dominated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Baseline River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High Turbidity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Scattering Dominated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Concentration parameters</a:t>
                      </a: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Chlorophyll-a, mg/m</a:t>
                      </a:r>
                      <a:r>
                        <a:rPr lang="en-US" sz="1100" b="0" i="0" baseline="30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“brown earth” mineral </a:t>
                      </a:r>
                      <a:r>
                        <a:rPr lang="en-US" sz="1100" b="0" i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particles,</a:t>
                      </a:r>
                      <a:r>
                        <a:rPr lang="en-US" sz="1100" b="0" i="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100" b="0" i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gm/m</a:t>
                      </a:r>
                      <a:r>
                        <a:rPr lang="en-US" sz="1100" b="0" i="0" baseline="300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lang="en-US" sz="1100" b="0" i="0" baseline="300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5.0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CDOM absorption,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1/m at </a:t>
                      </a:r>
                      <a:r>
                        <a:rPr lang="en-US" sz="1100" b="0" i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440 nm</a:t>
                      </a:r>
                      <a:endParaRPr lang="en-US" sz="1100" b="0" i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IOPs 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at 575 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nm</a:t>
                      </a: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a, 1/m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0.31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b, 1/m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17.75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4.25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c, </a:t>
                      </a:r>
                      <a:r>
                        <a:rPr lang="en-US" sz="1100" b="0" i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1/m</a:t>
                      </a:r>
                      <a:endParaRPr lang="en-US" sz="1100" b="0" i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0.86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21.42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4.56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Attenuation length (1/c), m</a:t>
                      </a:r>
                      <a:endParaRPr lang="en-US" sz="1100" b="0" i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1.2</a:t>
                      </a:r>
                      <a:endParaRPr lang="en-US" sz="1100" b="0" i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0.52</a:t>
                      </a:r>
                      <a:endParaRPr lang="en-US" sz="1100" b="0" i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0.46</a:t>
                      </a:r>
                      <a:endParaRPr lang="en-US" sz="1100" b="0" i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0.05</a:t>
                      </a:r>
                      <a:endParaRPr lang="en-US" sz="1100" b="0" i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0.22</a:t>
                      </a:r>
                      <a:endParaRPr lang="en-US" sz="1100" b="0" i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  <a:sym typeface="WP Greek Century" charset="0"/>
                        </a:rPr>
                        <a:t>𝜔</a:t>
                      </a:r>
                      <a:r>
                        <a:rPr lang="en-US" sz="1100" b="0" i="0" baseline="-250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  <a:sym typeface="WP Greek Century" charset="0"/>
                        </a:rPr>
                        <a:t>o</a:t>
                      </a:r>
                      <a:endParaRPr lang="en-US" sz="1100" b="0" i="0" baseline="-25000" dirty="0" smtClean="0">
                        <a:effectLst/>
                        <a:latin typeface="Arial" charset="0"/>
                        <a:ea typeface="Arial" charset="0"/>
                        <a:cs typeface="Arial" charset="0"/>
                        <a:sym typeface="WP Greek Century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baseline="-250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0.93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Secchi</a:t>
                      </a:r>
                      <a:r>
                        <a:rPr lang="en-US" sz="1100" b="0" i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100" b="0" i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depth,</a:t>
                      </a:r>
                      <a:r>
                        <a:rPr lang="en-US" sz="1100" b="0" i="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100" b="0" i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</a:t>
                      </a:r>
                      <a:endParaRPr lang="en-US" sz="1100" b="0" i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5.92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1.15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01128" y="1550241"/>
            <a:ext cx="1053680" cy="2780766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101</Words>
  <Application>Microsoft Macintosh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WP Greek Century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2016-07-20T15:33:48Z</cp:lastPrinted>
  <dcterms:created xsi:type="dcterms:W3CDTF">2016-07-15T19:02:27Z</dcterms:created>
  <dcterms:modified xsi:type="dcterms:W3CDTF">2016-07-20T15:35:49Z</dcterms:modified>
</cp:coreProperties>
</file>