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68" r:id="rId4"/>
    <p:sldId id="289" r:id="rId5"/>
    <p:sldId id="290" r:id="rId6"/>
    <p:sldId id="291" r:id="rId7"/>
    <p:sldId id="292" r:id="rId8"/>
    <p:sldId id="293" r:id="rId9"/>
    <p:sldId id="271" r:id="rId10"/>
    <p:sldId id="299" r:id="rId11"/>
    <p:sldId id="300" r:id="rId12"/>
    <p:sldId id="30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94" r:id="rId24"/>
    <p:sldId id="295" r:id="rId25"/>
    <p:sldId id="282" r:id="rId26"/>
    <p:sldId id="283" r:id="rId27"/>
    <p:sldId id="284" r:id="rId28"/>
    <p:sldId id="285" r:id="rId29"/>
    <p:sldId id="297" r:id="rId30"/>
    <p:sldId id="298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83" d="100"/>
          <a:sy n="83" d="100"/>
        </p:scale>
        <p:origin x="-159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3AF393-1658-465B-930D-66294AE58BDF}" type="datetimeFigureOut">
              <a:rPr lang="en-US" smtClean="0"/>
              <a:pPr/>
              <a:t>4/14/15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93FE14-E487-477E-85A3-492794113F7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js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FALLARM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2461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– </a:t>
            </a:r>
            <a:r>
              <a:rPr lang="en-US" sz="2000" dirty="0" err="1" smtClean="0"/>
              <a:t>Sheela</a:t>
            </a:r>
            <a:r>
              <a:rPr lang="en-US" sz="2000" dirty="0" smtClean="0"/>
              <a:t> JEEVAN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Socket Server and Simulator</a:t>
            </a:r>
            <a:r>
              <a:rPr lang="en-US" dirty="0" smtClean="0"/>
              <a:t> – </a:t>
            </a:r>
            <a:r>
              <a:rPr lang="en-US" dirty="0" err="1" smtClean="0"/>
              <a:t>Abuzer</a:t>
            </a:r>
            <a:r>
              <a:rPr lang="en-US" dirty="0" smtClean="0"/>
              <a:t> DOGAN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Server </a:t>
            </a:r>
            <a:r>
              <a:rPr lang="en-US" dirty="0" smtClean="0"/>
              <a:t>– </a:t>
            </a:r>
            <a:r>
              <a:rPr lang="en-US" dirty="0" err="1" smtClean="0"/>
              <a:t>Venkat</a:t>
            </a:r>
            <a:r>
              <a:rPr lang="en-US" dirty="0" smtClean="0"/>
              <a:t> RAGHAVVARMA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Application </a:t>
            </a:r>
            <a:r>
              <a:rPr lang="en-US" dirty="0" smtClean="0"/>
              <a:t>– Burhan COKCA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Tests</a:t>
            </a:r>
            <a:r>
              <a:rPr lang="en-US" dirty="0" smtClean="0"/>
              <a:t> – </a:t>
            </a:r>
            <a:r>
              <a:rPr lang="en-US" dirty="0" err="1" smtClean="0"/>
              <a:t>Ashish</a:t>
            </a:r>
            <a:r>
              <a:rPr lang="en-US" dirty="0" smtClean="0"/>
              <a:t> RAYMONDS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Deployment and Last Words </a:t>
            </a:r>
            <a:r>
              <a:rPr lang="en-US" dirty="0" smtClean="0"/>
              <a:t>– Burhan COKCA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1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Server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6200" y="4419600"/>
            <a:ext cx="1214409" cy="60089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</a:rPr>
              <a:t>JDBC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86200" y="5715000"/>
            <a:ext cx="1351607" cy="49791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TCP/IP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86893" y="5011847"/>
            <a:ext cx="1600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34993" y="5011847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981200"/>
            <a:ext cx="14478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58587" y="2952184"/>
            <a:ext cx="914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87093" y="5542984"/>
            <a:ext cx="2194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3252749" y="4079340"/>
            <a:ext cx="700975" cy="113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</p:cNvCxnSpPr>
          <p:nvPr/>
        </p:nvCxnSpPr>
        <p:spPr>
          <a:xfrm flipH="1" flipV="1">
            <a:off x="3144193" y="4126871"/>
            <a:ext cx="108556" cy="1085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05000" y="4419600"/>
            <a:ext cx="129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SMTP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71618" y="4196365"/>
            <a:ext cx="685800" cy="110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0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00" y="1143000"/>
            <a:ext cx="9143107" cy="5551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36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3" y="1219200"/>
            <a:ext cx="9143107" cy="563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86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-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JavaScript runtime environment </a:t>
            </a:r>
            <a:r>
              <a:rPr lang="en-US" dirty="0" smtClean="0"/>
              <a:t>running Google </a:t>
            </a:r>
            <a:r>
              <a:rPr lang="en-US" dirty="0"/>
              <a:t>Chrome’s V8 </a:t>
            </a:r>
            <a:r>
              <a:rPr lang="en-US" dirty="0" smtClean="0"/>
              <a:t>engine aka </a:t>
            </a:r>
            <a:r>
              <a:rPr lang="en-US" dirty="0"/>
              <a:t>a server-side solution for </a:t>
            </a:r>
            <a:r>
              <a:rPr lang="en-US" dirty="0" smtClean="0"/>
              <a:t>JS </a:t>
            </a:r>
          </a:p>
          <a:p>
            <a:r>
              <a:rPr lang="en-US" dirty="0" smtClean="0"/>
              <a:t>Compiles </a:t>
            </a:r>
            <a:r>
              <a:rPr lang="en-US" dirty="0"/>
              <a:t>JS, making it really </a:t>
            </a:r>
            <a:r>
              <a:rPr lang="en-US" dirty="0" smtClean="0"/>
              <a:t>fast. </a:t>
            </a:r>
          </a:p>
          <a:p>
            <a:r>
              <a:rPr lang="en-US" dirty="0" smtClean="0"/>
              <a:t>Runs </a:t>
            </a:r>
            <a:r>
              <a:rPr lang="en-US" dirty="0"/>
              <a:t>over the command </a:t>
            </a:r>
            <a:r>
              <a:rPr lang="en-US" dirty="0" smtClean="0"/>
              <a:t>line. </a:t>
            </a:r>
          </a:p>
          <a:p>
            <a:r>
              <a:rPr lang="en-US" dirty="0" smtClean="0"/>
              <a:t>Designed </a:t>
            </a:r>
            <a:r>
              <a:rPr lang="en-US" dirty="0"/>
              <a:t>for high </a:t>
            </a:r>
            <a:r>
              <a:rPr lang="en-US" dirty="0" smtClean="0"/>
              <a:t>concurrency. </a:t>
            </a:r>
          </a:p>
          <a:p>
            <a:r>
              <a:rPr lang="en-US" dirty="0" smtClean="0"/>
              <a:t>Without </a:t>
            </a:r>
            <a:r>
              <a:rPr lang="en-US" dirty="0"/>
              <a:t>threads or new </a:t>
            </a:r>
            <a:r>
              <a:rPr lang="en-US" dirty="0" smtClean="0"/>
              <a:t>processes. </a:t>
            </a:r>
          </a:p>
          <a:p>
            <a:r>
              <a:rPr lang="en-US" dirty="0" smtClean="0"/>
              <a:t>Never </a:t>
            </a:r>
            <a:r>
              <a:rPr lang="en-US" dirty="0"/>
              <a:t>blocks, not even for I/</a:t>
            </a:r>
            <a:r>
              <a:rPr lang="en-US" dirty="0" smtClean="0"/>
              <a:t>O. </a:t>
            </a:r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33476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</a:t>
            </a:r>
            <a:r>
              <a:rPr lang="en-US" dirty="0" err="1"/>
              <a:t>Node.js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create an HTTP server and print ‘hello world’ </a:t>
            </a:r>
            <a:r>
              <a:rPr lang="en-US" dirty="0" smtClean="0"/>
              <a:t>on the </a:t>
            </a:r>
            <a:r>
              <a:rPr lang="en-US" dirty="0"/>
              <a:t>browser in just 4 lines of JavaScript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create a TCP server similar to HTTP server, in </a:t>
            </a:r>
            <a:r>
              <a:rPr lang="en-US" dirty="0" smtClean="0"/>
              <a:t>just 4 </a:t>
            </a:r>
            <a:r>
              <a:rPr lang="en-US" dirty="0"/>
              <a:t>lines of JavaScript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create a DNS server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create a Static File Server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create a Web Chat Application like </a:t>
            </a:r>
            <a:r>
              <a:rPr lang="en-US" dirty="0" err="1"/>
              <a:t>GTalk</a:t>
            </a:r>
            <a:r>
              <a:rPr lang="en-US" dirty="0"/>
              <a:t> in </a:t>
            </a:r>
            <a:r>
              <a:rPr lang="en-US" dirty="0" smtClean="0"/>
              <a:t>the browser.</a:t>
            </a:r>
            <a:endParaRPr lang="en-US" dirty="0"/>
          </a:p>
          <a:p>
            <a:r>
              <a:rPr lang="en-US" dirty="0" err="1"/>
              <a:t>Node.js</a:t>
            </a:r>
            <a:r>
              <a:rPr lang="en-US" dirty="0"/>
              <a:t> can also be used for creating online games</a:t>
            </a:r>
            <a:r>
              <a:rPr lang="en-US" dirty="0" smtClean="0"/>
              <a:t>, collaboration </a:t>
            </a:r>
            <a:r>
              <a:rPr lang="en-US" dirty="0"/>
              <a:t>tools or anything which sends updates to </a:t>
            </a:r>
            <a:r>
              <a:rPr lang="en-US" dirty="0" smtClean="0"/>
              <a:t>the user </a:t>
            </a:r>
            <a:r>
              <a:rPr lang="en-US" dirty="0"/>
              <a:t>in real-time.</a:t>
            </a:r>
          </a:p>
        </p:txBody>
      </p:sp>
    </p:spTree>
    <p:extLst>
      <p:ext uri="{BB962C8B-B14F-4D97-AF65-F5344CB8AC3E}">
        <p14:creationId xmlns:p14="http://schemas.microsoft.com/office/powerpoint/2010/main" val="59733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stands for Representational State </a:t>
            </a:r>
            <a:r>
              <a:rPr lang="en-US" dirty="0" smtClean="0"/>
              <a:t>Transfer</a:t>
            </a:r>
            <a:endParaRPr lang="en-US" dirty="0"/>
          </a:p>
          <a:p>
            <a:r>
              <a:rPr lang="en-US" dirty="0"/>
              <a:t>It is an architectural pattern for developing web services </a:t>
            </a:r>
            <a:r>
              <a:rPr lang="en-US" dirty="0" smtClean="0"/>
              <a:t>as opposed </a:t>
            </a:r>
            <a:r>
              <a:rPr lang="en-US" dirty="0"/>
              <a:t>to a specification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REST web services communicate over the HTTP specification</a:t>
            </a:r>
            <a:r>
              <a:rPr lang="en-US" dirty="0" smtClean="0"/>
              <a:t>, using </a:t>
            </a:r>
            <a:r>
              <a:rPr lang="en-US" dirty="0"/>
              <a:t>HTTP vocabulary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Methods (GET, POST, etc.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HTTP URI syntax (paths, parameters, etc.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Media types (xml, </a:t>
            </a:r>
            <a:r>
              <a:rPr lang="en-US" dirty="0" err="1"/>
              <a:t>json</a:t>
            </a:r>
            <a:r>
              <a:rPr lang="en-US" dirty="0"/>
              <a:t>, html, plain text,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Response codes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created a webserver, where clients are interacted to this server </a:t>
            </a:r>
            <a:r>
              <a:rPr lang="en-US" dirty="0" smtClean="0"/>
              <a:t>and server </a:t>
            </a:r>
            <a:r>
              <a:rPr lang="en-US" dirty="0"/>
              <a:t>will give appropriate response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Server will contain the files </a:t>
            </a:r>
            <a:r>
              <a:rPr lang="en-US" dirty="0" smtClean="0"/>
              <a:t>like</a:t>
            </a:r>
            <a:endParaRPr lang="en-US" dirty="0"/>
          </a:p>
          <a:p>
            <a:r>
              <a:rPr lang="en-US" dirty="0" err="1"/>
              <a:t>App.js</a:t>
            </a:r>
            <a:r>
              <a:rPr lang="en-US" dirty="0"/>
              <a:t> which will setup , start and define routes for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err="1"/>
              <a:t>DB.js</a:t>
            </a:r>
            <a:r>
              <a:rPr lang="en-US" dirty="0"/>
              <a:t> will execute the common </a:t>
            </a:r>
            <a:r>
              <a:rPr lang="en-US" dirty="0" err="1"/>
              <a:t>sql</a:t>
            </a:r>
            <a:r>
              <a:rPr lang="en-US" dirty="0"/>
              <a:t> queries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Member.js</a:t>
            </a:r>
            <a:r>
              <a:rPr lang="en-US" dirty="0"/>
              <a:t> is the main file which will check the user name </a:t>
            </a:r>
            <a:r>
              <a:rPr lang="en-US" dirty="0" smtClean="0"/>
              <a:t>and password</a:t>
            </a:r>
            <a:r>
              <a:rPr lang="en-US" dirty="0"/>
              <a:t>, update password, and also check the device id of patient </a:t>
            </a:r>
            <a:r>
              <a:rPr lang="en-US" dirty="0" smtClean="0"/>
              <a:t>and give </a:t>
            </a:r>
            <a:r>
              <a:rPr lang="en-US" dirty="0"/>
              <a:t>response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Config.js</a:t>
            </a:r>
            <a:r>
              <a:rPr lang="en-US" dirty="0"/>
              <a:t> contains the credential information of host, port, database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Other.js</a:t>
            </a:r>
            <a:r>
              <a:rPr lang="en-US" dirty="0"/>
              <a:t> which will give the error information which is used if there </a:t>
            </a:r>
            <a:r>
              <a:rPr lang="en-US" dirty="0" smtClean="0"/>
              <a:t>is trouble </a:t>
            </a:r>
            <a:r>
              <a:rPr lang="en-US" dirty="0"/>
              <a:t>with server.</a:t>
            </a:r>
          </a:p>
        </p:txBody>
      </p:sp>
    </p:spTree>
    <p:extLst>
      <p:ext uri="{BB962C8B-B14F-4D97-AF65-F5344CB8AC3E}">
        <p14:creationId xmlns:p14="http://schemas.microsoft.com/office/powerpoint/2010/main" val="124316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- </a:t>
            </a:r>
            <a:r>
              <a:rPr lang="en-US" dirty="0" err="1" smtClean="0"/>
              <a:t>AngularJS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362200"/>
            <a:ext cx="48514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4495800" cy="17068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0" y="5715000"/>
            <a:ext cx="4572000" cy="6858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Fallarm</a:t>
            </a:r>
            <a:r>
              <a:rPr lang="en-US" dirty="0" smtClean="0"/>
              <a:t> Web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8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enchanced</a:t>
            </a:r>
            <a:r>
              <a:rPr lang="en-US" dirty="0" smtClean="0"/>
              <a:t> for web apps</a:t>
            </a:r>
          </a:p>
          <a:p>
            <a:r>
              <a:rPr lang="en-US" dirty="0" smtClean="0"/>
              <a:t>SPA(Single Page Application)</a:t>
            </a:r>
          </a:p>
          <a:p>
            <a:r>
              <a:rPr lang="en-US" dirty="0" smtClean="0"/>
              <a:t>MVC Architecture</a:t>
            </a:r>
          </a:p>
          <a:p>
            <a:r>
              <a:rPr lang="en-US" dirty="0" smtClean="0"/>
              <a:t>Fully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Other solutions: </a:t>
            </a:r>
            <a:r>
              <a:rPr lang="en-US" dirty="0" err="1" smtClean="0"/>
              <a:t>EmberJS</a:t>
            </a:r>
            <a:r>
              <a:rPr lang="en-US" dirty="0" smtClean="0"/>
              <a:t>, </a:t>
            </a:r>
            <a:r>
              <a:rPr lang="en-US" dirty="0" err="1" smtClean="0"/>
              <a:t>backboneJS</a:t>
            </a:r>
            <a:r>
              <a:rPr lang="en-US" dirty="0" smtClean="0"/>
              <a:t>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8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Sleek, intuitive and powerful front-end framework for faster and easier development.</a:t>
            </a:r>
          </a:p>
          <a:p>
            <a:r>
              <a:rPr lang="en-US" dirty="0" smtClean="0"/>
              <a:t>Bootstrap for Angular: </a:t>
            </a:r>
            <a:r>
              <a:rPr lang="en-US" dirty="0" err="1" smtClean="0"/>
              <a:t>AngularUI</a:t>
            </a:r>
            <a:endParaRPr lang="en-US" dirty="0" smtClean="0"/>
          </a:p>
          <a:p>
            <a:r>
              <a:rPr lang="en-US" dirty="0" smtClean="0"/>
              <a:t>Grid Style</a:t>
            </a:r>
          </a:p>
          <a:p>
            <a:r>
              <a:rPr lang="en-US" dirty="0" smtClean="0"/>
              <a:t>Pre-ready components, colors 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Database </a:t>
            </a:r>
            <a:r>
              <a:rPr lang="en-US" sz="2800" b="1" dirty="0"/>
              <a:t>– </a:t>
            </a:r>
            <a:r>
              <a:rPr lang="en-US" sz="2800" b="1" dirty="0" smtClean="0"/>
              <a:t>MYSQL</a:t>
            </a:r>
            <a:endParaRPr lang="en-US" sz="2800" b="1" dirty="0"/>
          </a:p>
          <a:p>
            <a:pPr algn="just"/>
            <a:r>
              <a:rPr lang="en-US" sz="2800" dirty="0"/>
              <a:t>We c</a:t>
            </a:r>
            <a:r>
              <a:rPr lang="x-none" sz="2800" dirty="0"/>
              <a:t>reat</a:t>
            </a:r>
            <a:r>
              <a:rPr lang="en-US" sz="2800" dirty="0" err="1"/>
              <a:t>ed</a:t>
            </a:r>
            <a:r>
              <a:rPr lang="en-US" sz="2800" dirty="0"/>
              <a:t> a </a:t>
            </a:r>
            <a:r>
              <a:rPr lang="en-US" sz="2800" dirty="0" err="1" smtClean="0"/>
              <a:t>Fallarm</a:t>
            </a:r>
            <a:r>
              <a:rPr lang="en-US" sz="2800" dirty="0" smtClean="0"/>
              <a:t> </a:t>
            </a:r>
            <a:r>
              <a:rPr lang="en-US" sz="2800" dirty="0"/>
              <a:t>schema in MYSQL database for the </a:t>
            </a:r>
            <a:r>
              <a:rPr lang="en-US" sz="2800" dirty="0" err="1"/>
              <a:t>Fallarm</a:t>
            </a:r>
            <a:r>
              <a:rPr lang="en-US" sz="2800" dirty="0"/>
              <a:t> project application.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database schema is designed to stored all the various data required by this application. </a:t>
            </a: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facilitates the setting up of the data by the application and retrieving the same when requested by the application.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application components that access the database are the Web </a:t>
            </a:r>
            <a:r>
              <a:rPr lang="en-US" sz="2800" dirty="0" smtClean="0"/>
              <a:t>Server </a:t>
            </a:r>
            <a:r>
              <a:rPr lang="en-US" sz="2800" dirty="0"/>
              <a:t>and the Socket </a:t>
            </a:r>
            <a:r>
              <a:rPr lang="en-US" sz="2800" dirty="0" smtClean="0"/>
              <a:t>program.</a:t>
            </a:r>
          </a:p>
          <a:p>
            <a:pPr algn="just"/>
            <a:r>
              <a:rPr lang="en-US" sz="2800" dirty="0" smtClean="0"/>
              <a:t>Socket uses JDBC and Web Server uses node-</a:t>
            </a:r>
            <a:r>
              <a:rPr lang="en-US" sz="2800" dirty="0" err="1" smtClean="0"/>
              <a:t>mysql</a:t>
            </a:r>
            <a:r>
              <a:rPr lang="en-US" sz="2800" dirty="0" smtClean="0"/>
              <a:t> (pure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client implementing the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protocol)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- Login</a:t>
            </a:r>
            <a:endParaRPr lang="en-US" dirty="0"/>
          </a:p>
        </p:txBody>
      </p:sp>
      <p:pic>
        <p:nvPicPr>
          <p:cNvPr id="4" name="Picture 3" descr="Screen Shot 2015-04-14 at 1.13.1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053"/>
            <a:ext cx="9144000" cy="49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0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Main</a:t>
            </a:r>
            <a:endParaRPr lang="en-US" dirty="0"/>
          </a:p>
        </p:txBody>
      </p:sp>
      <p:pic>
        <p:nvPicPr>
          <p:cNvPr id="4" name="Picture 3" descr="Screen Shot 2015-04-14 at 1.15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762"/>
            <a:ext cx="9144000" cy="48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– Patient Detail</a:t>
            </a:r>
            <a:endParaRPr lang="en-US" dirty="0"/>
          </a:p>
        </p:txBody>
      </p:sp>
      <p:pic>
        <p:nvPicPr>
          <p:cNvPr id="4" name="Picture 3" descr="Screen Shot 2015-04-14 at 1.24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9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Last Words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54864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Last Words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is new future.</a:t>
            </a:r>
          </a:p>
          <a:p>
            <a:pPr lvl="1"/>
            <a:r>
              <a:rPr lang="en-US" dirty="0" smtClean="0"/>
              <a:t>Hardware is cheaper.</a:t>
            </a:r>
          </a:p>
          <a:p>
            <a:r>
              <a:rPr lang="en-US" dirty="0" smtClean="0"/>
              <a:t>Amazon Web Services (AWS)</a:t>
            </a:r>
            <a:endParaRPr lang="en-US" dirty="0"/>
          </a:p>
          <a:p>
            <a:pPr lvl="1"/>
            <a:r>
              <a:rPr lang="en-US" dirty="0" smtClean="0"/>
              <a:t>RDS (Relational Database Service)</a:t>
            </a:r>
          </a:p>
          <a:p>
            <a:pPr lvl="1"/>
            <a:r>
              <a:rPr lang="en-US" dirty="0" smtClean="0"/>
              <a:t>EC2 (Elastic Compute Cloud)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2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QA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Selenium Tests Screen Shots</a:t>
            </a:r>
          </a:p>
          <a:p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niumfirs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458200" cy="6248399"/>
          </a:xfrm>
        </p:spPr>
      </p:pic>
    </p:spTree>
    <p:extLst>
      <p:ext uri="{BB962C8B-B14F-4D97-AF65-F5344CB8AC3E}">
        <p14:creationId xmlns:p14="http://schemas.microsoft.com/office/powerpoint/2010/main" val="160303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nium test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686800" cy="6324600"/>
          </a:xfrm>
        </p:spPr>
      </p:pic>
    </p:spTree>
    <p:extLst>
      <p:ext uri="{BB962C8B-B14F-4D97-AF65-F5344CB8AC3E}">
        <p14:creationId xmlns:p14="http://schemas.microsoft.com/office/powerpoint/2010/main" val="334985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lenium test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457200"/>
            <a:ext cx="8610600" cy="6095999"/>
          </a:xfrm>
        </p:spPr>
      </p:pic>
    </p:spTree>
    <p:extLst>
      <p:ext uri="{BB962C8B-B14F-4D97-AF65-F5344CB8AC3E}">
        <p14:creationId xmlns:p14="http://schemas.microsoft.com/office/powerpoint/2010/main" val="12760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9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1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4-13 at 9.4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4468"/>
          <a:stretch>
            <a:fillRect/>
          </a:stretch>
        </p:blipFill>
        <p:spPr>
          <a:xfrm>
            <a:off x="457200" y="1447800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533400" y="990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13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75"/>
            <a:ext cx="9144000" cy="58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&amp; 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90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SEQUENCE DIAGRAM</a:t>
            </a:r>
            <a:endParaRPr lang="en-US" b="1" dirty="0"/>
          </a:p>
        </p:txBody>
      </p:sp>
      <p:pic>
        <p:nvPicPr>
          <p:cNvPr id="6" name="Picture 2" descr="Screen Shot 2015-02-16 at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993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90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E-R DIAGRAM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5914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257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304801"/>
            <a:ext cx="8763000" cy="701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400" u="sng" dirty="0" smtClean="0"/>
              <a:t>Tables created in database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ROLES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/>
            <a:r>
              <a:rPr lang="en-US" sz="1200" dirty="0" smtClean="0"/>
              <a:t> </a:t>
            </a:r>
          </a:p>
          <a:p>
            <a:pPr marL="342900" indent="-342900"/>
            <a:endParaRPr lang="en-US" sz="1200" dirty="0" smtClean="0"/>
          </a:p>
          <a:p>
            <a:pPr marL="342900" indent="-342900"/>
            <a:r>
              <a:rPr lang="en-US" sz="1200" dirty="0" smtClean="0"/>
              <a:t>2.  USERS</a:t>
            </a:r>
            <a:endParaRPr lang="en-US" sz="1200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295401"/>
            <a:ext cx="74818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79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23394"/>
            <a:ext cx="9067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</a:t>
            </a:r>
            <a:r>
              <a:rPr lang="en-US" sz="1200" dirty="0"/>
              <a:t>.  DEVICES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/>
            <a:r>
              <a:rPr lang="en-US" sz="1100" b="1" dirty="0" smtClean="0"/>
              <a:t>           </a:t>
            </a:r>
          </a:p>
          <a:p>
            <a:pPr marL="342900" indent="-342900"/>
            <a:endParaRPr lang="en-US" sz="1100" b="1" dirty="0" smtClean="0"/>
          </a:p>
          <a:p>
            <a:pPr marL="342900" indent="-342900"/>
            <a:endParaRPr lang="en-US" sz="1100" b="1" dirty="0" smtClean="0"/>
          </a:p>
          <a:p>
            <a:pPr marL="342900" indent="-342900"/>
            <a:endParaRPr lang="en-US" sz="1100" b="1" dirty="0"/>
          </a:p>
          <a:p>
            <a:pPr marL="342900" indent="-342900">
              <a:buAutoNum type="arabicPeriod" startAt="4"/>
            </a:pPr>
            <a:r>
              <a:rPr lang="en-US" sz="1200" dirty="0" smtClean="0"/>
              <a:t>PATIENTS</a:t>
            </a:r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  <a:p>
            <a:pPr marL="342900" indent="-342900">
              <a:buAutoNum type="arabicPeriod" startAt="4"/>
            </a:pPr>
            <a:endParaRPr lang="en-US" sz="1200" dirty="0" smtClean="0"/>
          </a:p>
          <a:p>
            <a:pPr marL="342900" indent="-342900">
              <a:buAutoNum type="arabicPeriod" startAt="4"/>
            </a:pP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80594"/>
            <a:ext cx="7686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23794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8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6790" y="511377"/>
            <a:ext cx="8915400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sz="1200" dirty="0" smtClean="0"/>
              <a:t>NURSES</a:t>
            </a:r>
            <a:endParaRPr lang="en-US" dirty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/>
            <a:r>
              <a:rPr lang="en-US" dirty="0" smtClean="0"/>
              <a:t>     </a:t>
            </a:r>
            <a:r>
              <a:rPr lang="en-US" sz="1100" b="1" dirty="0" smtClean="0"/>
              <a:t>ALTER TABLE NURSES ADD CONSTRAINT NURSES_PK PRIMARY KEY (Nurse_Id);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endParaRPr lang="en-US" sz="1200" dirty="0" smtClean="0"/>
          </a:p>
          <a:p>
            <a:pPr marL="342900" indent="-342900">
              <a:buAutoNum type="arabicPeriod" startAt="4"/>
            </a:pPr>
            <a:r>
              <a:rPr lang="en-US" sz="1200" dirty="0" smtClean="0"/>
              <a:t>NURSE_PATIENT</a:t>
            </a:r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152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Server and </a:t>
            </a:r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SOCKET SERVER </a:t>
            </a:r>
          </a:p>
          <a:p>
            <a:r>
              <a:rPr lang="en-US" sz="2400" dirty="0"/>
              <a:t>GUI ( INSTEAD OF DEVICE WE USE SIMULATOR)</a:t>
            </a:r>
          </a:p>
          <a:p>
            <a:r>
              <a:rPr lang="en-US" sz="2400" dirty="0"/>
              <a:t>TCP/IP </a:t>
            </a:r>
          </a:p>
          <a:p>
            <a:r>
              <a:rPr lang="en-US" sz="2400" dirty="0"/>
              <a:t>DB-JDBC</a:t>
            </a:r>
          </a:p>
          <a:p>
            <a:r>
              <a:rPr lang="en-US" sz="2400" dirty="0"/>
              <a:t>MAIL SERVER-SMTP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604</TotalTime>
  <Words>666</Words>
  <Application>Microsoft Macintosh PowerPoint</Application>
  <PresentationFormat>On-screen Show (4:3)</PresentationFormat>
  <Paragraphs>158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FALLARM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Server and Simulator</vt:lpstr>
      <vt:lpstr>Socket Server</vt:lpstr>
      <vt:lpstr>PowerPoint Presentation</vt:lpstr>
      <vt:lpstr>PowerPoint Presentation</vt:lpstr>
      <vt:lpstr>Web Server - NodeJS</vt:lpstr>
      <vt:lpstr>What can you do with Node.js ?</vt:lpstr>
      <vt:lpstr>RESTFULL ARCHITECTURE</vt:lpstr>
      <vt:lpstr>What we have done</vt:lpstr>
      <vt:lpstr>Web App - AngularJS</vt:lpstr>
      <vt:lpstr>AngularJS</vt:lpstr>
      <vt:lpstr>Twitter Bootstrap </vt:lpstr>
      <vt:lpstr>Screenshot - Login</vt:lpstr>
      <vt:lpstr>Screenshot – Main</vt:lpstr>
      <vt:lpstr>Screenshot – Patient Detail</vt:lpstr>
      <vt:lpstr>Deployment and Last Words </vt:lpstr>
      <vt:lpstr>Deployment and Last Words </vt:lpstr>
      <vt:lpstr>Test and QA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 &amp; A   Thank you for listening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Jeevan Ananth</dc:creator>
  <cp:lastModifiedBy>Burhan Cokca</cp:lastModifiedBy>
  <cp:revision>42</cp:revision>
  <dcterms:created xsi:type="dcterms:W3CDTF">2015-04-12T23:29:50Z</dcterms:created>
  <dcterms:modified xsi:type="dcterms:W3CDTF">2015-04-15T01:04:06Z</dcterms:modified>
</cp:coreProperties>
</file>