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7"/>
  </p:notesMasterIdLst>
  <p:handoutMasterIdLst>
    <p:handoutMasterId r:id="rId8"/>
  </p:handoutMasterIdLst>
  <p:sldIdLst>
    <p:sldId id="373" r:id="rId4"/>
    <p:sldId id="518" r:id="rId5"/>
    <p:sldId id="519" r:id="rId6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BC2"/>
    <a:srgbClr val="F3AA0C"/>
    <a:srgbClr val="CC900A"/>
    <a:srgbClr val="FFFFCC"/>
    <a:srgbClr val="CFD867"/>
    <a:srgbClr val="B2D8AC"/>
    <a:srgbClr val="F5E98F"/>
    <a:srgbClr val="256A7F"/>
    <a:srgbClr val="DF5F71"/>
    <a:srgbClr val="EB9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92789" autoAdjust="0"/>
  </p:normalViewPr>
  <p:slideViewPr>
    <p:cSldViewPr snapToGrid="0">
      <p:cViewPr>
        <p:scale>
          <a:sx n="100" d="100"/>
          <a:sy n="100" d="100"/>
        </p:scale>
        <p:origin x="1680" y="568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767098"/>
            <a:ext cx="5969483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 (or IKS or OCP)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Trader sample for IBM Cloud Private (or IKS or OCP)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370" y="2431994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5196" y="2402219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65" y="371602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2402219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3"/>
            <a:endCxn id="5" idx="1"/>
          </p:cNvCxnSpPr>
          <p:nvPr/>
        </p:nvCxnSpPr>
        <p:spPr>
          <a:xfrm flipV="1">
            <a:off x="3405370" y="2745119"/>
            <a:ext cx="999826" cy="297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548196" y="2743200"/>
            <a:ext cx="856653" cy="19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7" idx="1"/>
          </p:cNvCxnSpPr>
          <p:nvPr/>
        </p:nvCxnSpPr>
        <p:spPr>
          <a:xfrm>
            <a:off x="5508137" y="3052345"/>
            <a:ext cx="896728" cy="10065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12091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774894"/>
            <a:ext cx="801870" cy="6889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8484" y="2164236"/>
            <a:ext cx="675826" cy="12311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  <a:endParaRPr lang="en-US" sz="1600" i="1" kern="0" spc="-30" dirty="0">
              <a:latin typeface="Arial"/>
              <a:cs typeface="Arial"/>
            </a:endParaRPr>
          </a:p>
          <a:p>
            <a:pPr algn="r"/>
            <a:r>
              <a:rPr lang="en-US" sz="2400" i="1" kern="0" spc="-30" dirty="0">
                <a:latin typeface="Arial"/>
                <a:cs typeface="Arial"/>
              </a:rPr>
              <a:t> </a:t>
            </a:r>
            <a:endParaRPr lang="en-US" sz="11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65484" y="2401094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42102" y="2743994"/>
            <a:ext cx="812168" cy="112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28512" y="3532369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2182" y="2465955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05250" y="115304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76696" y="1838843"/>
            <a:ext cx="54" cy="56337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98846" y="371454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70346" y="3088019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6629" y="3506270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9385" y="1852521"/>
            <a:ext cx="96885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Insert, Select,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Update, 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852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71032"/>
            <a:ext cx="0" cy="6292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17206" y="17554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>
            <a:off x="7547849" y="2743200"/>
            <a:ext cx="1117635" cy="7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63553" y="4914471"/>
            <a:ext cx="1213655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70346" y="4400342"/>
            <a:ext cx="35" cy="51412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60496" y="3714542"/>
            <a:ext cx="1143000" cy="685800"/>
          </a:xfrm>
          <a:prstGeom prst="roundRect">
            <a:avLst/>
          </a:prstGeom>
          <a:solidFill>
            <a:srgbClr val="233B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31996" y="2745119"/>
            <a:ext cx="1573200" cy="9694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63812"/>
            <a:ext cx="799996" cy="5936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5028866" y="4709487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439252" y="1852521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5041792" y="3506270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16" idx="1"/>
          </p:cNvCxnSpPr>
          <p:nvPr/>
        </p:nvCxnSpPr>
        <p:spPr>
          <a:xfrm>
            <a:off x="5577208" y="5257371"/>
            <a:ext cx="618968" cy="41774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507166" y="4713855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6181" y="246192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50054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10874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717090" y="566957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68257" y="3771106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548196" y="2745119"/>
            <a:ext cx="3120061" cy="148987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201079" y="380671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6330292" y="5576815"/>
            <a:ext cx="129065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182566" y="4901348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</p:cNvCxnSpPr>
          <p:nvPr/>
        </p:nvCxnSpPr>
        <p:spPr>
          <a:xfrm flipH="1">
            <a:off x="3532645" y="3086100"/>
            <a:ext cx="974521" cy="191639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02431" y="5967436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873063" y="5587148"/>
            <a:ext cx="868" cy="3802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4410731" y="5969759"/>
            <a:ext cx="1137466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445431" y="6310336"/>
            <a:ext cx="965300" cy="23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2928332" y="5767475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3149939" y="4504107"/>
            <a:ext cx="43922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4012383" y="605918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501944" y="1742543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035125" y="6392126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373023" y="5762205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42742A7-2F47-E841-904D-3656BC7B7989}"/>
              </a:ext>
            </a:extLst>
          </p:cNvPr>
          <p:cNvSpPr/>
          <p:nvPr/>
        </p:nvSpPr>
        <p:spPr>
          <a:xfrm>
            <a:off x="317500" y="118125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loopctl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01E2D3-A919-E34D-8405-34B3E3AE0B43}"/>
              </a:ext>
            </a:extLst>
          </p:cNvPr>
          <p:cNvSpPr/>
          <p:nvPr/>
        </p:nvSpPr>
        <p:spPr>
          <a:xfrm>
            <a:off x="2261561" y="118125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D97BF9-C35E-E946-A391-F3739F40AC99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>
            <a:off x="1460500" y="1524152"/>
            <a:ext cx="80106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2A4646-9E9A-7E49-97D6-A677D52B3A8F}"/>
              </a:ext>
            </a:extLst>
          </p:cNvPr>
          <p:cNvCxnSpPr>
            <a:cxnSpLocks/>
            <a:stCxn id="121" idx="2"/>
            <a:endCxn id="5" idx="1"/>
          </p:cNvCxnSpPr>
          <p:nvPr/>
        </p:nvCxnSpPr>
        <p:spPr>
          <a:xfrm>
            <a:off x="2833061" y="1867052"/>
            <a:ext cx="1572135" cy="87806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F1A127-328C-AF45-A345-B926999C6103}"/>
              </a:ext>
            </a:extLst>
          </p:cNvPr>
          <p:cNvCxnSpPr>
            <a:cxnSpLocks/>
          </p:cNvCxnSpPr>
          <p:nvPr/>
        </p:nvCxnSpPr>
        <p:spPr>
          <a:xfrm flipH="1">
            <a:off x="3423659" y="3086100"/>
            <a:ext cx="1213655" cy="317602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F3846B8-9F7C-B349-97A4-CB3799D8AA40}"/>
              </a:ext>
            </a:extLst>
          </p:cNvPr>
          <p:cNvSpPr txBox="1"/>
          <p:nvPr/>
        </p:nvSpPr>
        <p:spPr>
          <a:xfrm>
            <a:off x="3495313" y="5997447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95AE4E-CE2B-6D4F-A105-5A725C137F3B}"/>
              </a:ext>
            </a:extLst>
          </p:cNvPr>
          <p:cNvSpPr/>
          <p:nvPr/>
        </p:nvSpPr>
        <p:spPr>
          <a:xfrm>
            <a:off x="6196176" y="4621097"/>
            <a:ext cx="1518272" cy="210803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Notification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922834-EFF1-3349-BC81-574F1F285EFE}"/>
              </a:ext>
            </a:extLst>
          </p:cNvPr>
          <p:cNvSpPr txBox="1"/>
          <p:nvPr/>
        </p:nvSpPr>
        <p:spPr>
          <a:xfrm>
            <a:off x="3910989" y="634995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helm chart icon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9117-ECCB-894A-A1BC-91B7D2FD8A38}"/>
              </a:ext>
            </a:extLst>
          </p:cNvPr>
          <p:cNvSpPr txBox="1"/>
          <p:nvPr/>
        </p:nvSpPr>
        <p:spPr>
          <a:xfrm>
            <a:off x="1562100" y="1244600"/>
            <a:ext cx="574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IBM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</a:t>
            </a:r>
            <a:r>
              <a:rPr lang="en-US" sz="1800" dirty="0">
                <a:solidFill>
                  <a:srgbClr val="00FF00"/>
                </a:solidFill>
                <a:latin typeface="Calibri" panose="020F0502020204030204"/>
              </a:rPr>
              <a:t>$138.56</a:t>
            </a:r>
          </a:p>
          <a:p>
            <a:pPr algn="r" defTabSz="914400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RHT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$181.58</a:t>
            </a:r>
          </a:p>
          <a:p>
            <a:pPr algn="r" defTabSz="914400"/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TSLA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$288.96</a:t>
            </a:r>
          </a:p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FB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  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$173.37</a:t>
            </a:r>
          </a:p>
        </p:txBody>
      </p:sp>
    </p:spTree>
    <p:extLst>
      <p:ext uri="{BB962C8B-B14F-4D97-AF65-F5344CB8AC3E}">
        <p14:creationId xmlns:p14="http://schemas.microsoft.com/office/powerpoint/2010/main" val="10721646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214469</TotalTime>
  <Words>153</Words>
  <Application>Microsoft Macintosh PowerPoint</Application>
  <PresentationFormat>Custom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Zapfino</vt:lpstr>
      <vt:lpstr>IBM Cloud 2015</vt:lpstr>
      <vt:lpstr>Content_Template_1</vt:lpstr>
      <vt:lpstr>1_Content_Template_1</vt:lpstr>
      <vt:lpstr>Stock Trader sample for IBM Cloud Private (or IKS or OCP)</vt:lpstr>
      <vt:lpstr>PowerPoint Presentation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Trader Sample</dc:title>
  <dc:subject/>
  <dc:creator>John Alcorn</dc:creator>
  <cp:keywords/>
  <dc:description/>
  <cp:lastModifiedBy>John Alcorn</cp:lastModifiedBy>
  <cp:revision>882</cp:revision>
  <cp:lastPrinted>2016-04-22T22:34:10Z</cp:lastPrinted>
  <dcterms:created xsi:type="dcterms:W3CDTF">2015-04-04T16:51:36Z</dcterms:created>
  <dcterms:modified xsi:type="dcterms:W3CDTF">2019-03-26T15:47:21Z</dcterms:modified>
  <cp:category/>
</cp:coreProperties>
</file>