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e358e1a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e358e1a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e358e1a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e358e1a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a8948b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a8948b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a8948b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a8948b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a8948b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ca8948b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a8948b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a8948b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a8948b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a8948b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38f7fc2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38f7fc2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e358e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e358e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e358e1a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ce358e1a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Suspicious person detector software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30600" y="3228375"/>
            <a:ext cx="7893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: Nantres and Boon Chuan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29875" y="1213525"/>
            <a:ext cx="593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model </a:t>
            </a:r>
            <a:r>
              <a:rPr lang="en-GB" u="sng"/>
              <a:t>can</a:t>
            </a:r>
            <a:r>
              <a:rPr lang="en-GB"/>
              <a:t> be inserted into Pictoblox to </a:t>
            </a:r>
            <a:r>
              <a:rPr lang="en-GB"/>
              <a:t>create</a:t>
            </a:r>
            <a:r>
              <a:rPr lang="en-GB"/>
              <a:t> a more refined, user-friendly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will make the model more </a:t>
            </a:r>
            <a:r>
              <a:rPr lang="en-GB"/>
              <a:t>convenient</a:t>
            </a:r>
            <a:r>
              <a:rPr lang="en-GB"/>
              <a:t> to use, which would be attractive to potential clients.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00" y="1030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ideas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gathering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</a:t>
            </a:r>
            <a:r>
              <a:rPr lang="en-GB"/>
              <a:t>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Chosen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17800"/>
            <a:ext cx="60657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Our project is to create a machine learning model (MLM) to identify suspicious behaviour for </a:t>
            </a:r>
            <a:r>
              <a:rPr lang="en-GB"/>
              <a:t>security purposes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rationale is that by using this MLM, we can apprehend those with malicious intent before any harm is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725" y="1733425"/>
            <a:ext cx="2339226" cy="12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gathering.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4916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To gather the data, we went on </a:t>
            </a:r>
            <a:r>
              <a:rPr b="1" lang="en-GB"/>
              <a:t>Roboflow</a:t>
            </a:r>
            <a:r>
              <a:rPr lang="en-GB"/>
              <a:t>, where we found a image </a:t>
            </a:r>
            <a:r>
              <a:rPr lang="en-GB"/>
              <a:t>dataset</a:t>
            </a:r>
            <a:r>
              <a:rPr lang="en-GB"/>
              <a:t> called ‘human gesture for surveillance Dataset’ </a:t>
            </a:r>
            <a:r>
              <a:rPr lang="en-GB"/>
              <a:t>created</a:t>
            </a:r>
            <a:r>
              <a:rPr lang="en-GB"/>
              <a:t> by the </a:t>
            </a:r>
            <a:r>
              <a:rPr b="1" lang="en-GB"/>
              <a:t>Indian Institute of Technology Madras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We also supplemented this dataset with images from the web, and some of our </a:t>
            </a:r>
            <a:r>
              <a:rPr b="1" lang="en-GB"/>
              <a:t>own images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Faces</a:t>
            </a:r>
            <a:r>
              <a:rPr lang="en-GB"/>
              <a:t> form a part of the images and act as an indicator of suspicious behaviour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599" y="315925"/>
            <a:ext cx="1948299" cy="25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 rot="-1203376">
            <a:off x="4566092" y="2575034"/>
            <a:ext cx="1565859" cy="2379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808225" y="1482450"/>
            <a:ext cx="898500" cy="831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16"/>
          <p:cNvCxnSpPr>
            <a:endCxn id="87" idx="0"/>
          </p:cNvCxnSpPr>
          <p:nvPr/>
        </p:nvCxnSpPr>
        <p:spPr>
          <a:xfrm>
            <a:off x="7292600" y="2346275"/>
            <a:ext cx="8100" cy="118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6483500" y="3528575"/>
            <a:ext cx="1634400" cy="51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Very Suspicious face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First, we had to split the data into the ‘Suspicious’ and ‘ Not Suspicious’ categories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0" y="2052050"/>
            <a:ext cx="4066300" cy="28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</a:t>
            </a:r>
            <a:r>
              <a:rPr lang="en-GB"/>
              <a:t>hosen</a:t>
            </a:r>
            <a:r>
              <a:rPr lang="en-GB"/>
              <a:t>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692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machine learning model we have chosen to use is </a:t>
            </a:r>
            <a:r>
              <a:rPr b="1" lang="en-GB"/>
              <a:t>Teachable Machine with Google 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chose this model due to its ease of use.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Chosen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5225"/>
            <a:ext cx="692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machine learning model we have chosen to use is </a:t>
            </a:r>
            <a:r>
              <a:rPr b="1" lang="en-GB"/>
              <a:t>Teachable Machine with Google 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chose this model due to its ease of use.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00" y="3406050"/>
            <a:ext cx="4286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542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Model is </a:t>
            </a:r>
            <a:r>
              <a:rPr b="1" lang="en-GB"/>
              <a:t>relatively </a:t>
            </a:r>
            <a:r>
              <a:rPr lang="en-GB"/>
              <a:t>accurate in differentiating suspicious threats, as seen in the next slides.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model </a:t>
            </a:r>
            <a:r>
              <a:rPr lang="en-GB"/>
              <a:t>correctly</a:t>
            </a:r>
            <a:r>
              <a:rPr lang="en-GB"/>
              <a:t> identifies suspicious behaviour most of the time, but there are times where it fails to do  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reason for this would be that not </a:t>
            </a:r>
            <a:r>
              <a:rPr lang="en-GB"/>
              <a:t>enough</a:t>
            </a:r>
            <a:r>
              <a:rPr lang="en-GB"/>
              <a:t> data was </a:t>
            </a:r>
            <a:r>
              <a:rPr lang="en-GB"/>
              <a:t>used</a:t>
            </a:r>
            <a:r>
              <a:rPr lang="en-GB"/>
              <a:t> to train the model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575" y="1008325"/>
            <a:ext cx="2981774" cy="2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075"/>
            <a:ext cx="2819400" cy="386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666" y="698904"/>
            <a:ext cx="2598525" cy="3745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825" y="675075"/>
            <a:ext cx="2527175" cy="386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1"/>
          <p:cNvSpPr/>
          <p:nvPr/>
        </p:nvSpPr>
        <p:spPr>
          <a:xfrm>
            <a:off x="7381875" y="1850875"/>
            <a:ext cx="638700" cy="66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21"/>
          <p:cNvCxnSpPr>
            <a:stCxn id="124" idx="0"/>
            <a:endCxn id="125" idx="2"/>
          </p:cNvCxnSpPr>
          <p:nvPr/>
        </p:nvCxnSpPr>
        <p:spPr>
          <a:xfrm flipH="1" rot="10800000">
            <a:off x="1595025" y="617075"/>
            <a:ext cx="602100" cy="46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/>
        </p:nvSpPr>
        <p:spPr>
          <a:xfrm>
            <a:off x="1288050" y="119075"/>
            <a:ext cx="1818300" cy="4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Non-Suspicious looking faces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57875" y="1081775"/>
            <a:ext cx="1074300" cy="86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21"/>
          <p:cNvCxnSpPr>
            <a:stCxn id="122" idx="1"/>
            <a:endCxn id="127" idx="2"/>
          </p:cNvCxnSpPr>
          <p:nvPr/>
        </p:nvCxnSpPr>
        <p:spPr>
          <a:xfrm rot="10800000">
            <a:off x="6646810" y="617074"/>
            <a:ext cx="828600" cy="133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1"/>
          <p:cNvSpPr txBox="1"/>
          <p:nvPr/>
        </p:nvSpPr>
        <p:spPr>
          <a:xfrm>
            <a:off x="5737525" y="119075"/>
            <a:ext cx="1818300" cy="4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Suspicious looking face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