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C561E-4873-4338-A418-4865B5EC6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186" y="260041"/>
            <a:ext cx="8001000" cy="1613518"/>
          </a:xfrm>
        </p:spPr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My 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portofolio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1D87F-A97F-40EF-9923-4800B9B6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9061" y="4720989"/>
            <a:ext cx="8592953" cy="194733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 Start from There.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96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AEB2-CBE9-4590-A9AB-C5E739E7E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230" y="280713"/>
            <a:ext cx="8534400" cy="1507067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Original Concept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A12ACC-00D7-4EBB-A2D4-2F8D5E32D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979" y="2301120"/>
            <a:ext cx="5946100" cy="378008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78986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8416-E43A-48A0-8CA0-9D79DE5F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758" y="439114"/>
            <a:ext cx="8534400" cy="1507067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19E3C-CB1A-4EBD-AC82-15BEEF1DA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355" y="1768876"/>
            <a:ext cx="8534400" cy="357548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>
                <a:solidFill>
                  <a:schemeClr val="tx1"/>
                </a:solidFill>
                <a:latin typeface="Century Gothic (Body)"/>
                <a:cs typeface="Arial" panose="020B0604020202020204" pitchFamily="34" charset="0"/>
              </a:rPr>
              <a:t>Align the  background image in the right position</a:t>
            </a:r>
          </a:p>
          <a:p>
            <a:pPr marL="457200" indent="-457200">
              <a:buAutoNum type="arabicPeriod"/>
            </a:pPr>
            <a:r>
              <a:rPr lang="en-US" altLang="zh-CN" sz="2400" dirty="0">
                <a:solidFill>
                  <a:schemeClr val="tx1"/>
                </a:solidFill>
                <a:latin typeface="Century Gothic (Body)"/>
                <a:cs typeface="Arial" panose="020B0604020202020204" pitchFamily="34" charset="0"/>
              </a:rPr>
              <a:t>Create grid the align the box</a:t>
            </a:r>
          </a:p>
          <a:p>
            <a:pPr marL="457200" indent="-457200">
              <a:buAutoNum type="arabicPeriod"/>
            </a:pPr>
            <a:r>
              <a:rPr lang="en-US" altLang="zh-CN" sz="2400" dirty="0">
                <a:solidFill>
                  <a:schemeClr val="tx1"/>
                </a:solidFill>
                <a:latin typeface="Century Gothic (Body)"/>
                <a:cs typeface="Arial" panose="020B0604020202020204" pitchFamily="34" charset="0"/>
              </a:rPr>
              <a:t>Make the font and box responsive </a:t>
            </a:r>
          </a:p>
        </p:txBody>
      </p:sp>
    </p:spTree>
    <p:extLst>
      <p:ext uri="{BB962C8B-B14F-4D97-AF65-F5344CB8AC3E}">
        <p14:creationId xmlns:p14="http://schemas.microsoft.com/office/powerpoint/2010/main" val="300311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9CACE-78E8-4C03-B54B-450418FC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422" y="341460"/>
            <a:ext cx="8534400" cy="1507067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Future improvement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76CCE-9B84-4DCE-AFC9-A05EC7547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09" y="2168123"/>
            <a:ext cx="8534400" cy="3615267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1. Dropdown background transition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2. Bounce back when scroll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3. Grid Layout when needed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4. Responsible web Layout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27154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78</TotalTime>
  <Words>54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Century Gothic (Body)</vt:lpstr>
      <vt:lpstr>Arial</vt:lpstr>
      <vt:lpstr>Century Gothic</vt:lpstr>
      <vt:lpstr>Wingdings 3</vt:lpstr>
      <vt:lpstr>Slice</vt:lpstr>
      <vt:lpstr>My portofolio</vt:lpstr>
      <vt:lpstr>Original Concept</vt:lpstr>
      <vt:lpstr>Challenge</vt:lpstr>
      <vt:lpstr>Future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portofolio</dc:title>
  <dc:creator>Cooper Gu</dc:creator>
  <cp:lastModifiedBy>Cooper Gu</cp:lastModifiedBy>
  <cp:revision>5</cp:revision>
  <dcterms:created xsi:type="dcterms:W3CDTF">2019-05-27T02:13:16Z</dcterms:created>
  <dcterms:modified xsi:type="dcterms:W3CDTF">2019-05-27T03:31:38Z</dcterms:modified>
</cp:coreProperties>
</file>