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5" d="100"/>
          <a:sy n="95" d="100"/>
        </p:scale>
        <p:origin x="5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Observer Pattern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Observer Design Pattern is best suited for use where objects need to be totally separate, but yet dependent on one another.  True or False 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(</a:t>
            </a:r>
            <a:r>
              <a:rPr lang="en-US" dirty="0"/>
              <a:t>answer: True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Behavioral patterns describe not just patterns of objects or classes but also the patterns of communication between them.  True or False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(</a:t>
            </a:r>
            <a:r>
              <a:rPr lang="en-US" dirty="0"/>
              <a:t>answer: True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7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application that will model a group simultaneous messaging system might be best implemented using the Observer Design pattern because……. 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dirty="0"/>
              <a:t>All participants could be easily updated when a message is posted by one participant.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dirty="0"/>
              <a:t>There is only one primary object to manage by the software.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dirty="0"/>
              <a:t>There is much better ability to manage state changes of an object</a:t>
            </a:r>
          </a:p>
          <a:p>
            <a:pPr marL="342900" lvl="0" indent="-342900">
              <a:buFont typeface="+mj-lt"/>
              <a:buAutoNum type="alphaUcPeriod"/>
            </a:pPr>
            <a:r>
              <a:rPr lang="en-US" dirty="0"/>
              <a:t>None of the above </a:t>
            </a:r>
          </a:p>
          <a:p>
            <a:pPr marL="0" indent="0">
              <a:buNone/>
            </a:pPr>
            <a:r>
              <a:rPr lang="en-US" dirty="0"/>
              <a:t>(Answer: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11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</TotalTime>
  <Words>128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Observer Pattern Quiz</vt:lpstr>
      <vt:lpstr>Question 1</vt:lpstr>
      <vt:lpstr>Question 2</vt:lpstr>
      <vt:lpstr>Question 3</vt:lpstr>
    </vt:vector>
  </TitlesOfParts>
  <Company>University of Central Missouri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 Quiz</dc:title>
  <dc:creator>Belinda Copus</dc:creator>
  <cp:lastModifiedBy>Belinda Copus</cp:lastModifiedBy>
  <cp:revision>1</cp:revision>
  <dcterms:created xsi:type="dcterms:W3CDTF">2017-04-25T13:50:04Z</dcterms:created>
  <dcterms:modified xsi:type="dcterms:W3CDTF">2017-04-25T13:54:05Z</dcterms:modified>
</cp:coreProperties>
</file>