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97" d="100"/>
          <a:sy n="97" d="100"/>
        </p:scale>
        <p:origin x="86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observer" TargetMode="External"/><Relationship Id="rId2" Type="http://schemas.openxmlformats.org/officeDocument/2006/relationships/hyperlink" Target="https://dzone.com/articles/design-patterns-uncover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Observer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Advantage of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Observable Design Pattern is very helpful pattern, and one you have likely already used if you have done any significant Java programming</a:t>
            </a:r>
          </a:p>
          <a:p>
            <a:r>
              <a:rPr lang="en-US" b="1" i="1" dirty="0" smtClean="0"/>
              <a:t>This pattern allows for the definition of </a:t>
            </a:r>
            <a:r>
              <a:rPr lang="en-US" b="1" i="1" dirty="0"/>
              <a:t>a one-to-many dependency between objects so that when one object changes state, all its dependents are notified and updated automatically</a:t>
            </a:r>
            <a:r>
              <a:rPr lang="en-US" b="1" i="1" dirty="0" smtClean="0"/>
              <a:t>.</a:t>
            </a:r>
            <a:endParaRPr lang="en-US" b="1" i="1" dirty="0"/>
          </a:p>
          <a:p>
            <a:r>
              <a:rPr lang="en-US" dirty="0" smtClean="0"/>
              <a:t>Bindings in Java is a good parallel to use in understanding the Observable pattern. Essential you are able to link object, where one object is modified the linked object will automatically be updated.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28086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519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619957"/>
            <a:ext cx="1866731" cy="2184400"/>
          </a:xfrm>
        </p:spPr>
        <p:txBody>
          <a:bodyPr/>
          <a:lstStyle/>
          <a:p>
            <a:r>
              <a:rPr lang="en-US" dirty="0" smtClean="0"/>
              <a:t>The real world example of an Auctioneer is helpful in understanding the Observer pattern.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577" y="1563510"/>
            <a:ext cx="6214534" cy="51703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5467" y="6175022"/>
            <a:ext cx="38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Citation for example: </a:t>
            </a:r>
            <a:r>
              <a:rPr lang="en-US" sz="1200" dirty="0"/>
              <a:t>https://sourcemaking.com/design_patterns/observer</a:t>
            </a:r>
          </a:p>
        </p:txBody>
      </p:sp>
    </p:spTree>
    <p:extLst>
      <p:ext uri="{BB962C8B-B14F-4D97-AF65-F5344CB8AC3E}">
        <p14:creationId xmlns:p14="http://schemas.microsoft.com/office/powerpoint/2010/main" val="16377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79441"/>
          </a:xfrm>
        </p:spPr>
        <p:txBody>
          <a:bodyPr/>
          <a:lstStyle/>
          <a:p>
            <a:r>
              <a:rPr lang="en-US" dirty="0" smtClean="0"/>
              <a:t>Basic UML for observer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11" y="1808031"/>
            <a:ext cx="9025467" cy="4124280"/>
          </a:xfrm>
        </p:spPr>
      </p:pic>
      <p:sp>
        <p:nvSpPr>
          <p:cNvPr id="5" name="TextBox 4"/>
          <p:cNvSpPr txBox="1"/>
          <p:nvPr/>
        </p:nvSpPr>
        <p:spPr>
          <a:xfrm>
            <a:off x="558800" y="6282267"/>
            <a:ext cx="6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http://www.people.westminstercollege.edu/faculty/ggagne/may2012/lab2/index.html</a:t>
            </a:r>
          </a:p>
        </p:txBody>
      </p:sp>
    </p:spTree>
    <p:extLst>
      <p:ext uri="{BB962C8B-B14F-4D97-AF65-F5344CB8AC3E}">
        <p14:creationId xmlns:p14="http://schemas.microsoft.com/office/powerpoint/2010/main" val="342980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7" y="2404743"/>
            <a:ext cx="8161865" cy="3614328"/>
          </a:xfrm>
        </p:spPr>
      </p:pic>
      <p:sp>
        <p:nvSpPr>
          <p:cNvPr id="5" name="TextBox 4"/>
          <p:cNvSpPr txBox="1"/>
          <p:nvPr/>
        </p:nvSpPr>
        <p:spPr>
          <a:xfrm>
            <a:off x="558800" y="6282267"/>
            <a:ext cx="6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http://www.people.westminstercollege.edu/faculty/ggagne/may2012/lab2/index.html</a:t>
            </a:r>
          </a:p>
        </p:txBody>
      </p:sp>
    </p:spTree>
    <p:extLst>
      <p:ext uri="{BB962C8B-B14F-4D97-AF65-F5344CB8AC3E}">
        <p14:creationId xmlns:p14="http://schemas.microsoft.com/office/powerpoint/2010/main" val="391223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an example of the Auction themed Observer Pattern please refer to code provided at </a:t>
            </a:r>
          </a:p>
          <a:p>
            <a:pPr marL="0" indent="0">
              <a:buNone/>
            </a:pPr>
            <a:r>
              <a:rPr lang="en-US" dirty="0" smtClean="0"/>
              <a:t>           https</a:t>
            </a:r>
            <a:r>
              <a:rPr lang="en-US" dirty="0"/>
              <a:t>://github.com/bcopus/ObserverDesignPattern.git</a:t>
            </a:r>
          </a:p>
          <a:p>
            <a:pPr marL="0" indent="0">
              <a:buNone/>
            </a:pPr>
            <a:r>
              <a:rPr lang="en-US" dirty="0" smtClean="0"/>
              <a:t>and also found on the web at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2667" y="4189035"/>
            <a:ext cx="6186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</a:t>
            </a:r>
            <a:r>
              <a:rPr lang="en-US" sz="1200" dirty="0"/>
              <a:t>://www.people.westminstercollege.edu/faculty/ggagne/may2012/lab2/index.html</a:t>
            </a:r>
          </a:p>
        </p:txBody>
      </p:sp>
    </p:spTree>
    <p:extLst>
      <p:ext uri="{BB962C8B-B14F-4D97-AF65-F5344CB8AC3E}">
        <p14:creationId xmlns:p14="http://schemas.microsoft.com/office/powerpoint/2010/main" val="76232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dzone.com/articles/design-patterns-uncovered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sourcemaking.com/design_patterns/observer</a:t>
            </a:r>
            <a:endParaRPr lang="en-US" dirty="0" smtClean="0"/>
          </a:p>
          <a:p>
            <a:r>
              <a:rPr lang="en-US" sz="2000" dirty="0"/>
              <a:t>http</a:t>
            </a:r>
            <a:r>
              <a:rPr lang="en-US" sz="1600" dirty="0"/>
              <a:t>://www.people.westminstercollege.edu/faculty/ggagne/may2012/lab2/index.html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560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</TotalTime>
  <Words>180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Observer Design Pattern</vt:lpstr>
      <vt:lpstr>Purpose and Advantage of Pattern</vt:lpstr>
      <vt:lpstr>Story</vt:lpstr>
      <vt:lpstr>Basic UML for observer pattern</vt:lpstr>
      <vt:lpstr>Sequence diagram</vt:lpstr>
      <vt:lpstr>Code example </vt:lpstr>
      <vt:lpstr>References</vt:lpstr>
    </vt:vector>
  </TitlesOfParts>
  <Company>University of Central Missouri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Design Pattern</dc:title>
  <dc:creator>Belinda Copus</dc:creator>
  <cp:lastModifiedBy>Belinda Copus</cp:lastModifiedBy>
  <cp:revision>9</cp:revision>
  <dcterms:created xsi:type="dcterms:W3CDTF">2017-04-25T11:07:32Z</dcterms:created>
  <dcterms:modified xsi:type="dcterms:W3CDTF">2017-04-25T11:42:48Z</dcterms:modified>
</cp:coreProperties>
</file>