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4F0D-A08F-4C47-AFAD-89DA5BF891BF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B1B5-4E54-4D8E-AD2F-C0B0935A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4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4F0D-A08F-4C47-AFAD-89DA5BF891BF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B1B5-4E54-4D8E-AD2F-C0B0935A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2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4F0D-A08F-4C47-AFAD-89DA5BF891BF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B1B5-4E54-4D8E-AD2F-C0B0935A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71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4F0D-A08F-4C47-AFAD-89DA5BF891BF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B1B5-4E54-4D8E-AD2F-C0B0935A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1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4F0D-A08F-4C47-AFAD-89DA5BF891BF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B1B5-4E54-4D8E-AD2F-C0B0935A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99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4F0D-A08F-4C47-AFAD-89DA5BF891BF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B1B5-4E54-4D8E-AD2F-C0B0935A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1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4F0D-A08F-4C47-AFAD-89DA5BF891BF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B1B5-4E54-4D8E-AD2F-C0B0935A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7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4F0D-A08F-4C47-AFAD-89DA5BF891BF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B1B5-4E54-4D8E-AD2F-C0B0935A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7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4F0D-A08F-4C47-AFAD-89DA5BF891BF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B1B5-4E54-4D8E-AD2F-C0B0935A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4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4F0D-A08F-4C47-AFAD-89DA5BF891BF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B1B5-4E54-4D8E-AD2F-C0B0935A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8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4F0D-A08F-4C47-AFAD-89DA5BF891BF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B1B5-4E54-4D8E-AD2F-C0B0935A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0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4F0D-A08F-4C47-AFAD-89DA5BF891BF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B1B5-4E54-4D8E-AD2F-C0B0935A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4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4F0D-A08F-4C47-AFAD-89DA5BF891BF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B1B5-4E54-4D8E-AD2F-C0B0935A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0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7724F0D-A08F-4C47-AFAD-89DA5BF891BF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DD0B1B5-4E54-4D8E-AD2F-C0B0935A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3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7724F0D-A08F-4C47-AFAD-89DA5BF891BF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DD0B1B5-4E54-4D8E-AD2F-C0B0935A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6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3F77-27D0-4BDB-AAB5-4F7AD29CD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Brian Cornet</a:t>
            </a:r>
            <a:br>
              <a:rPr lang="en-US" dirty="0"/>
            </a:br>
            <a:r>
              <a:rPr lang="en-US" dirty="0"/>
              <a:t>DSC 498</a:t>
            </a:r>
            <a:br>
              <a:rPr lang="en-US" dirty="0"/>
            </a:br>
            <a:r>
              <a:rPr lang="en-US" dirty="0"/>
              <a:t>Dr. </a:t>
            </a:r>
            <a:r>
              <a:rPr lang="en-US" dirty="0" err="1"/>
              <a:t>Donghui</a:t>
            </a:r>
            <a:r>
              <a:rPr lang="en-US" dirty="0"/>
              <a:t> Yan</a:t>
            </a:r>
            <a:br>
              <a:rPr lang="en-US" dirty="0"/>
            </a:br>
            <a:r>
              <a:rPr lang="en-US" dirty="0"/>
              <a:t>Data Science Capstone Proposals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F959A-7AF1-4729-AADC-504CE292FD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September 23</a:t>
            </a:r>
            <a:r>
              <a:rPr lang="en-US" baseline="30000"/>
              <a:t>rd</a:t>
            </a:r>
            <a:r>
              <a:rPr lang="en-US"/>
              <a:t>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9119-169F-4FB1-B049-CD9925A0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Capstone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50938-E2D9-4D54-97C2-481A99B59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Quantum Tech. Survey</a:t>
            </a:r>
          </a:p>
          <a:p>
            <a:r>
              <a:rPr lang="en-US" dirty="0"/>
              <a:t>Raw Image Scanner</a:t>
            </a:r>
          </a:p>
          <a:p>
            <a:r>
              <a:rPr lang="en-US" dirty="0"/>
              <a:t>MIPS </a:t>
            </a:r>
            <a:r>
              <a:rPr lang="en-US" dirty="0" err="1"/>
              <a:t>Decompiler</a:t>
            </a:r>
            <a:endParaRPr lang="en-US" dirty="0"/>
          </a:p>
          <a:p>
            <a:r>
              <a:rPr lang="en-US" dirty="0"/>
              <a:t>Rules Analyst</a:t>
            </a:r>
          </a:p>
          <a:p>
            <a:r>
              <a:rPr lang="en-US" dirty="0"/>
              <a:t>Socialization Helper</a:t>
            </a:r>
          </a:p>
          <a:p>
            <a:r>
              <a:rPr lang="en-US" dirty="0"/>
              <a:t>Help-A-Professor</a:t>
            </a:r>
          </a:p>
          <a:p>
            <a:r>
              <a:rPr lang="en-US" dirty="0"/>
              <a:t>Resources and Challenges</a:t>
            </a:r>
          </a:p>
        </p:txBody>
      </p:sp>
    </p:spTree>
    <p:extLst>
      <p:ext uri="{BB962C8B-B14F-4D97-AF65-F5344CB8AC3E}">
        <p14:creationId xmlns:p14="http://schemas.microsoft.com/office/powerpoint/2010/main" val="15649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3865-71D9-4D32-BD55-6580B7A4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Tech.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D2B31-EF75-4F20-AAB3-46544A356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Collect details on published research on quantum technologies (IEEE, commercial, etc.)</a:t>
            </a:r>
          </a:p>
          <a:p>
            <a:r>
              <a:rPr lang="en-US" dirty="0"/>
              <a:t>Harmonize data set for analysis: contributors, dates, tags, etc.</a:t>
            </a:r>
          </a:p>
          <a:p>
            <a:r>
              <a:rPr lang="en-US" dirty="0"/>
              <a:t>Determine high-focus areas based on time, region, methods, impact factor, industry</a:t>
            </a:r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99AC6E19-9139-47AE-8824-ABBD45390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366" y="3639947"/>
            <a:ext cx="4717920" cy="30235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AC96412-CBE6-4B60-99C0-86CCB635B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3639947"/>
            <a:ext cx="5124944" cy="305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3865-71D9-4D32-BD55-6580B7A4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Image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D2B31-EF75-4F20-AAB3-46544A356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Create system that accepts an image as a template and compares it to a camera image</a:t>
            </a:r>
          </a:p>
          <a:p>
            <a:r>
              <a:rPr lang="en-US" dirty="0"/>
              <a:t>Include generating text lists or tables, filling templates, or highlighting differences</a:t>
            </a:r>
          </a:p>
          <a:p>
            <a:r>
              <a:rPr lang="en-US" dirty="0"/>
              <a:t>Provide image correction for flawed camera images</a:t>
            </a:r>
          </a:p>
        </p:txBody>
      </p:sp>
      <p:pic>
        <p:nvPicPr>
          <p:cNvPr id="5" name="Picture 4" descr="A picture containing computer, video, sign&#10;&#10;Description automatically generated">
            <a:extLst>
              <a:ext uri="{FF2B5EF4-FFF2-40B4-BE49-F238E27FC236}">
                <a16:creationId xmlns:a16="http://schemas.microsoft.com/office/drawing/2014/main" id="{A82A8461-38E6-4808-B155-E86B779CA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54" y="3657598"/>
            <a:ext cx="3791735" cy="2843801"/>
          </a:xfrm>
          <a:prstGeom prst="rect">
            <a:avLst/>
          </a:prstGeom>
        </p:spPr>
      </p:pic>
      <p:pic>
        <p:nvPicPr>
          <p:cNvPr id="8" name="Picture 7" descr="A picture containing grass, table, holding, blue&#10;&#10;Description automatically generated">
            <a:extLst>
              <a:ext uri="{FF2B5EF4-FFF2-40B4-BE49-F238E27FC236}">
                <a16:creationId xmlns:a16="http://schemas.microsoft.com/office/drawing/2014/main" id="{A3EA417C-3D52-49E9-9D63-624BBA919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447" y="3657597"/>
            <a:ext cx="3401693" cy="2843801"/>
          </a:xfrm>
          <a:prstGeom prst="rect">
            <a:avLst/>
          </a:prstGeom>
        </p:spPr>
      </p:pic>
      <p:pic>
        <p:nvPicPr>
          <p:cNvPr id="11" name="Picture 10" descr="A picture containing tiled, blue&#10;&#10;Description automatically generated">
            <a:extLst>
              <a:ext uri="{FF2B5EF4-FFF2-40B4-BE49-F238E27FC236}">
                <a16:creationId xmlns:a16="http://schemas.microsoft.com/office/drawing/2014/main" id="{9CEBF436-9F45-4D9A-B635-7B12B1920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698" y="3657597"/>
            <a:ext cx="3401693" cy="284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8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3865-71D9-4D32-BD55-6580B7A4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</a:t>
            </a:r>
            <a:r>
              <a:rPr lang="en-US" dirty="0" err="1"/>
              <a:t>Decompiler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D2B31-EF75-4F20-AAB3-46544A356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Convert MIPS Assembly language code into popular modern languages</a:t>
            </a:r>
          </a:p>
          <a:p>
            <a:r>
              <a:rPr lang="en-US" dirty="0"/>
              <a:t>Revert decompiled or modified code back into MIPS Assembly</a:t>
            </a:r>
          </a:p>
          <a:p>
            <a:r>
              <a:rPr lang="en-US" dirty="0"/>
              <a:t>Examine compatibility with use on modern hardware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2AD078E-EE13-45D0-8287-B2D60F625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56" y="3689645"/>
            <a:ext cx="11373287" cy="283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3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3865-71D9-4D32-BD55-6580B7A4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Analyst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D2B31-EF75-4F20-AAB3-46544A356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Interpret rulesets of various sports or games from source rulebooks through text parsing</a:t>
            </a:r>
          </a:p>
          <a:p>
            <a:r>
              <a:rPr lang="en-US" dirty="0"/>
              <a:t>Create model for ML using supervised/unsupervised learning</a:t>
            </a:r>
          </a:p>
          <a:p>
            <a:r>
              <a:rPr lang="en-US" dirty="0"/>
              <a:t>Determine impact of rule changes in style of professional-level play</a:t>
            </a:r>
          </a:p>
        </p:txBody>
      </p:sp>
      <p:pic>
        <p:nvPicPr>
          <p:cNvPr id="5" name="Picture 4" descr="A close up of a building&#10;&#10;Description automatically generated">
            <a:extLst>
              <a:ext uri="{FF2B5EF4-FFF2-40B4-BE49-F238E27FC236}">
                <a16:creationId xmlns:a16="http://schemas.microsoft.com/office/drawing/2014/main" id="{9E02325C-80BC-4739-8F30-910E667C5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1" y="3598676"/>
            <a:ext cx="7153382" cy="2853154"/>
          </a:xfrm>
          <a:prstGeom prst="rect">
            <a:avLst/>
          </a:prstGeom>
        </p:spPr>
      </p:pic>
      <p:pic>
        <p:nvPicPr>
          <p:cNvPr id="10" name="Picture 9" descr="A screenshot of text&#10;&#10;Description automatically generated">
            <a:extLst>
              <a:ext uri="{FF2B5EF4-FFF2-40B4-BE49-F238E27FC236}">
                <a16:creationId xmlns:a16="http://schemas.microsoft.com/office/drawing/2014/main" id="{5B3EF1D9-C81B-468C-926F-F49B49FB4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809" y="3598677"/>
            <a:ext cx="2790361" cy="285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0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3865-71D9-4D32-BD55-6580B7A4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Socialization Helper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D2B31-EF75-4F20-AAB3-46544A356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Create platform to encourage online interaction among friends/family</a:t>
            </a:r>
          </a:p>
          <a:p>
            <a:r>
              <a:rPr lang="en-US" dirty="0"/>
              <a:t>Analyze usage habits to help users deal with loneliness and depression</a:t>
            </a:r>
          </a:p>
          <a:p>
            <a:r>
              <a:rPr lang="en-US" dirty="0"/>
              <a:t>Devise security and privacy methods to deter improper use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DD09E5-5687-4929-82F3-89BEAFB92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56" y="3573902"/>
            <a:ext cx="5277288" cy="283283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372FE1-9D78-41E1-AB5F-296F293BA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053" y="3573901"/>
            <a:ext cx="4103524" cy="283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6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3865-71D9-4D32-BD55-6580B7A4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Help-A-Professor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D2B31-EF75-4F20-AAB3-46544A356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17409"/>
          </a:xfrm>
        </p:spPr>
        <p:txBody>
          <a:bodyPr anchor="t"/>
          <a:lstStyle/>
          <a:p>
            <a:r>
              <a:rPr lang="en-US" dirty="0"/>
              <a:t>Dean of CAS Prof. Pauline </a:t>
            </a:r>
            <a:r>
              <a:rPr lang="en-US" dirty="0" err="1"/>
              <a:t>Entin</a:t>
            </a:r>
            <a:br>
              <a:rPr lang="en-US" dirty="0"/>
            </a:br>
            <a:r>
              <a:rPr lang="en-US" dirty="0"/>
              <a:t>and Prof. Shannon Jenkins:</a:t>
            </a:r>
          </a:p>
          <a:p>
            <a:pPr lvl="1"/>
            <a:r>
              <a:rPr lang="en-US" dirty="0"/>
              <a:t>Comparing online vs. in-person learning methods</a:t>
            </a:r>
          </a:p>
          <a:p>
            <a:r>
              <a:rPr lang="en-US" dirty="0"/>
              <a:t>Prof. </a:t>
            </a:r>
            <a:r>
              <a:rPr lang="en-US" dirty="0" err="1"/>
              <a:t>Keivan</a:t>
            </a:r>
            <a:r>
              <a:rPr lang="en-US" dirty="0"/>
              <a:t> </a:t>
            </a:r>
            <a:r>
              <a:rPr lang="en-US" dirty="0" err="1"/>
              <a:t>Sadeghzadeh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Predictive Models for Preventable Readmission</a:t>
            </a:r>
            <a:br>
              <a:rPr lang="en-US" dirty="0"/>
            </a:br>
            <a:r>
              <a:rPr lang="en-US" dirty="0"/>
              <a:t>for Mental Patients Using Socioeconomic</a:t>
            </a:r>
            <a:br>
              <a:rPr lang="en-US" dirty="0"/>
            </a:br>
            <a:r>
              <a:rPr lang="en-US" dirty="0"/>
              <a:t>Disadvantages [Ongoing Project]</a:t>
            </a:r>
          </a:p>
          <a:p>
            <a:pPr lvl="1"/>
            <a:r>
              <a:rPr lang="en-US" dirty="0"/>
              <a:t>Detecting and Predicting Medical Errors in </a:t>
            </a:r>
            <a:br>
              <a:rPr lang="en-US" dirty="0"/>
            </a:br>
            <a:r>
              <a:rPr lang="en-US" dirty="0"/>
              <a:t>Cancer Screening Process [New Project]</a:t>
            </a:r>
          </a:p>
          <a:p>
            <a:pPr lvl="1"/>
            <a:r>
              <a:rPr lang="en-US" dirty="0"/>
              <a:t>Mental Health Service Supply and Demand in</a:t>
            </a:r>
            <a:br>
              <a:rPr lang="en-US" dirty="0"/>
            </a:br>
            <a:r>
              <a:rPr lang="en-US" dirty="0"/>
              <a:t>the Post-Pandemic Healthcare [New Project] </a:t>
            </a:r>
          </a:p>
        </p:txBody>
      </p:sp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C7F6C336-B803-4113-966A-9AB665BB4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695" y="2057844"/>
            <a:ext cx="1898054" cy="1952731"/>
          </a:xfrm>
          <a:prstGeom prst="rect">
            <a:avLst/>
          </a:prstGeom>
        </p:spPr>
      </p:pic>
      <p:pic>
        <p:nvPicPr>
          <p:cNvPr id="7" name="Picture 6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E44D3EA0-D6A3-49C6-B0D0-103468FCD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710" y="2057844"/>
            <a:ext cx="2382000" cy="3576577"/>
          </a:xfrm>
          <a:prstGeom prst="rect">
            <a:avLst/>
          </a:prstGeom>
        </p:spPr>
      </p:pic>
      <p:pic>
        <p:nvPicPr>
          <p:cNvPr id="13" name="Picture 12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3488111-365F-4B82-B06C-601387DF1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695" y="4152933"/>
            <a:ext cx="1898054" cy="21097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23CF85-C3A7-4A18-A71F-1F33E8B351A2}"/>
              </a:ext>
            </a:extLst>
          </p:cNvPr>
          <p:cNvSpPr txBox="1"/>
          <p:nvPr/>
        </p:nvSpPr>
        <p:spPr>
          <a:xfrm>
            <a:off x="9255710" y="5634421"/>
            <a:ext cx="238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Entin</a:t>
            </a:r>
            <a:r>
              <a:rPr lang="en-US" sz="1200" dirty="0"/>
              <a:t> (top-left);</a:t>
            </a:r>
          </a:p>
          <a:p>
            <a:r>
              <a:rPr lang="en-US" sz="1200" dirty="0"/>
              <a:t>Jenkins (bottom-left);</a:t>
            </a:r>
          </a:p>
          <a:p>
            <a:r>
              <a:rPr lang="en-US" sz="1200" dirty="0" err="1"/>
              <a:t>Sadeghzadeh</a:t>
            </a:r>
            <a:r>
              <a:rPr lang="en-US" sz="1200" dirty="0"/>
              <a:t> (right).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226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3865-71D9-4D32-BD55-6580B7A4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D2B31-EF75-4F20-AAB3-46544A356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17409"/>
          </a:xfrm>
        </p:spPr>
        <p:txBody>
          <a:bodyPr anchor="t"/>
          <a:lstStyle/>
          <a:p>
            <a:r>
              <a:rPr lang="en-US" dirty="0"/>
              <a:t>Resources:</a:t>
            </a:r>
          </a:p>
          <a:p>
            <a:pPr lvl="1"/>
            <a:r>
              <a:rPr lang="en-US" dirty="0"/>
              <a:t>HTML parsing for web data, Optical Character Recognition (OCR) </a:t>
            </a:r>
          </a:p>
          <a:p>
            <a:pPr lvl="1"/>
            <a:r>
              <a:rPr lang="en-US" dirty="0"/>
              <a:t>R, MATLAB, Python, Java, C++, SQL, Assembly language tools as needed</a:t>
            </a:r>
          </a:p>
          <a:p>
            <a:pPr lvl="1"/>
            <a:r>
              <a:rPr lang="en-US" dirty="0"/>
              <a:t>Viewers like you!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Machine learning methods in Spring 2021</a:t>
            </a:r>
          </a:p>
          <a:p>
            <a:pPr lvl="1"/>
            <a:r>
              <a:rPr lang="en-US" dirty="0"/>
              <a:t>Artificial intelligence methods TBA</a:t>
            </a:r>
          </a:p>
          <a:p>
            <a:pPr lvl="1"/>
            <a:r>
              <a:rPr lang="en-US" dirty="0"/>
              <a:t>Physical limitations during pandemic</a:t>
            </a:r>
          </a:p>
        </p:txBody>
      </p:sp>
    </p:spTree>
    <p:extLst>
      <p:ext uri="{BB962C8B-B14F-4D97-AF65-F5344CB8AC3E}">
        <p14:creationId xmlns:p14="http://schemas.microsoft.com/office/powerpoint/2010/main" val="2476306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41</TotalTime>
  <Words>359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Brian Cornet DSC 498 Dr. Donghui Yan Data Science Capstone Proposals</vt:lpstr>
      <vt:lpstr>Data Science Capstone Proposals</vt:lpstr>
      <vt:lpstr>Quantum Tech. Survey</vt:lpstr>
      <vt:lpstr>Raw Image Scanner</vt:lpstr>
      <vt:lpstr>MIPS Decompiler</vt:lpstr>
      <vt:lpstr>Rules Analyst</vt:lpstr>
      <vt:lpstr>Socialization Helper</vt:lpstr>
      <vt:lpstr>Help-A-Professor</vt:lpstr>
      <vt:lpstr>Resources and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Brian Cornet DSC 498  Data Science Capstone Proposals</dc:title>
  <dc:creator>Brian Cornet</dc:creator>
  <cp:lastModifiedBy>Brian Cornet</cp:lastModifiedBy>
  <cp:revision>9</cp:revision>
  <dcterms:created xsi:type="dcterms:W3CDTF">2020-09-23T01:02:12Z</dcterms:created>
  <dcterms:modified xsi:type="dcterms:W3CDTF">2020-09-23T01:44:24Z</dcterms:modified>
</cp:coreProperties>
</file>