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1084-C50D-42B6-9A22-4ECB21BE938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185A-65D4-48C8-8A86-34A2E122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1084-C50D-42B6-9A22-4ECB21BE938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185A-65D4-48C8-8A86-34A2E122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1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1084-C50D-42B6-9A22-4ECB21BE938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185A-65D4-48C8-8A86-34A2E122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5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1084-C50D-42B6-9A22-4ECB21BE938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185A-65D4-48C8-8A86-34A2E122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0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1084-C50D-42B6-9A22-4ECB21BE938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185A-65D4-48C8-8A86-34A2E122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1084-C50D-42B6-9A22-4ECB21BE938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185A-65D4-48C8-8A86-34A2E122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3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1084-C50D-42B6-9A22-4ECB21BE938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185A-65D4-48C8-8A86-34A2E122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2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1084-C50D-42B6-9A22-4ECB21BE938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185A-65D4-48C8-8A86-34A2E122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2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1084-C50D-42B6-9A22-4ECB21BE938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185A-65D4-48C8-8A86-34A2E122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1084-C50D-42B6-9A22-4ECB21BE938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185A-65D4-48C8-8A86-34A2E122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2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1084-C50D-42B6-9A22-4ECB21BE938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E185A-65D4-48C8-8A86-34A2E122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1084-C50D-42B6-9A22-4ECB21BE9380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E185A-65D4-48C8-8A86-34A2E122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36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4FBC-2FFB-45C1-A421-B6D20EC5D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b="1" dirty="0">
                <a:solidFill>
                  <a:srgbClr val="FFFF00"/>
                </a:solidFill>
              </a:rPr>
              <a:t>Image Scanner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82D01-1B9A-4204-AF0E-8699A02C0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74888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Brian Cornet</a:t>
            </a:r>
            <a:br>
              <a:rPr lang="en-US" dirty="0"/>
            </a:br>
            <a:r>
              <a:rPr lang="en-US" dirty="0"/>
              <a:t>DSC 498</a:t>
            </a:r>
          </a:p>
          <a:p>
            <a:r>
              <a:rPr lang="en-US" dirty="0"/>
              <a:t>Week 3 – 10/14/2020</a:t>
            </a:r>
          </a:p>
          <a:p>
            <a:r>
              <a:rPr lang="en-US" dirty="0"/>
              <a:t>Basic Tesseract Tests</a:t>
            </a:r>
          </a:p>
        </p:txBody>
      </p:sp>
    </p:spTree>
    <p:extLst>
      <p:ext uri="{BB962C8B-B14F-4D97-AF65-F5344CB8AC3E}">
        <p14:creationId xmlns:p14="http://schemas.microsoft.com/office/powerpoint/2010/main" val="56955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D020-8334-4C00-9092-BE933B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Simple Test with </a:t>
            </a:r>
            <a:r>
              <a:rPr lang="en-US" dirty="0" err="1">
                <a:solidFill>
                  <a:srgbClr val="FFFF00"/>
                </a:solidFill>
              </a:rPr>
              <a:t>MSPaint</a:t>
            </a:r>
            <a:r>
              <a:rPr lang="en-US" dirty="0">
                <a:solidFill>
                  <a:srgbClr val="FFFF00"/>
                </a:solidFill>
              </a:rPr>
              <a:t> Fonts</a:t>
            </a:r>
          </a:p>
        </p:txBody>
      </p:sp>
      <p:pic>
        <p:nvPicPr>
          <p:cNvPr id="10" name="Content Placeholder 9" descr="Text, letter&#10;&#10;Description automatically generated">
            <a:extLst>
              <a:ext uri="{FF2B5EF4-FFF2-40B4-BE49-F238E27FC236}">
                <a16:creationId xmlns:a16="http://schemas.microsoft.com/office/drawing/2014/main" id="{098D76E3-855C-4DD4-B974-6C21455B6C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1337"/>
            <a:ext cx="5181600" cy="328905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5435A-0CFF-4019-A2DA-E0EADC41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1868" y="1821317"/>
            <a:ext cx="5802086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trying this with Consolas 12pt bold as my font!</a:t>
            </a:r>
          </a:p>
          <a:p>
            <a:pPr marL="0" indent="0">
              <a:buNone/>
            </a:pPr>
            <a:r>
              <a:rPr lang="en-US" sz="2000" dirty="0"/>
              <a:t>if it works, </a:t>
            </a:r>
            <a:r>
              <a:rPr lang="en-US" sz="2000" dirty="0" err="1"/>
              <a:t>hoo</a:t>
            </a:r>
            <a:r>
              <a:rPr lang="en-US" sz="2000" dirty="0"/>
              <a:t>-ray and </a:t>
            </a:r>
            <a:r>
              <a:rPr lang="en-US" sz="2000" dirty="0" err="1"/>
              <a:t>ya-hoo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calibri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Times New Roman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maybe yes.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end</a:t>
            </a:r>
          </a:p>
          <a:p>
            <a:pPr marL="0" indent="0">
              <a:buNone/>
            </a:pPr>
            <a:r>
              <a:rPr lang="en-US" sz="2000" dirty="0"/>
              <a:t>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D2C42-8195-48E0-8231-D97248DA2A7D}"/>
              </a:ext>
            </a:extLst>
          </p:cNvPr>
          <p:cNvSpPr txBox="1"/>
          <p:nvPr/>
        </p:nvSpPr>
        <p:spPr>
          <a:xfrm>
            <a:off x="635018" y="5969655"/>
            <a:ext cx="1092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Raw string text:</a:t>
            </a:r>
            <a:br>
              <a:rPr lang="en-US" sz="1400" dirty="0">
                <a:solidFill>
                  <a:srgbClr val="FFFF00"/>
                </a:solidFill>
              </a:rPr>
            </a:br>
            <a:r>
              <a:rPr lang="en-US" sz="1400" dirty="0"/>
              <a:t>'trying this with Consolas 12pt bold as my font!\</a:t>
            </a:r>
            <a:r>
              <a:rPr lang="en-US" sz="1400" dirty="0" err="1"/>
              <a:t>nif</a:t>
            </a:r>
            <a:r>
              <a:rPr lang="en-US" sz="1400" dirty="0"/>
              <a:t> it works, </a:t>
            </a:r>
            <a:r>
              <a:rPr lang="en-US" sz="1400" dirty="0" err="1"/>
              <a:t>hoo</a:t>
            </a:r>
            <a:r>
              <a:rPr lang="en-US" sz="1400" dirty="0"/>
              <a:t>-ray and </a:t>
            </a:r>
            <a:r>
              <a:rPr lang="en-US" sz="1400" dirty="0" err="1"/>
              <a:t>ya-hoo</a:t>
            </a:r>
            <a:r>
              <a:rPr lang="en-US" sz="1400" dirty="0"/>
              <a:t>\</a:t>
            </a:r>
            <a:r>
              <a:rPr lang="en-US" sz="1400" dirty="0" err="1"/>
              <a:t>ncalibri</a:t>
            </a:r>
            <a:r>
              <a:rPr lang="en-US" sz="1400" dirty="0"/>
              <a:t>?\n\</a:t>
            </a:r>
            <a:r>
              <a:rPr lang="en-US" sz="1400" dirty="0" err="1"/>
              <a:t>nTimes</a:t>
            </a:r>
            <a:r>
              <a:rPr lang="en-US" sz="1400" dirty="0"/>
              <a:t> New Roman\n\</a:t>
            </a:r>
            <a:r>
              <a:rPr lang="en-US" sz="1400" dirty="0" err="1"/>
              <a:t>nmaybe</a:t>
            </a:r>
            <a:r>
              <a:rPr lang="en-US" sz="1400" dirty="0"/>
              <a:t> yes.\n\</a:t>
            </a:r>
            <a:r>
              <a:rPr lang="en-US" sz="1400" dirty="0" err="1"/>
              <a:t>nthe</a:t>
            </a:r>
            <a:r>
              <a:rPr lang="en-US" sz="1400" dirty="0"/>
              <a:t> end\n\x0c'</a:t>
            </a:r>
          </a:p>
        </p:txBody>
      </p:sp>
    </p:spTree>
    <p:extLst>
      <p:ext uri="{BB962C8B-B14F-4D97-AF65-F5344CB8AC3E}">
        <p14:creationId xmlns:p14="http://schemas.microsoft.com/office/powerpoint/2010/main" val="353492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D020-8334-4C00-9092-BE933B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Whole Clean Image Test 1 (Animal Crossing)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8D76E3-855C-4DD4-B974-6C21455B6C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08540"/>
            <a:ext cx="5181600" cy="291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5435A-0CFF-4019-A2DA-E0EADC41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1868" y="1821317"/>
            <a:ext cx="5802086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ers</a:t>
            </a:r>
            <a:r>
              <a:rPr lang="en-US" sz="2000" dirty="0"/>
              <a:t> @</a:t>
            </a:r>
            <a:r>
              <a:rPr lang="en-US" sz="2000" dirty="0" err="1"/>
              <a:t>YPacanthostesa</a:t>
            </a:r>
            <a:r>
              <a:rPr lang="en-US" sz="2000" dirty="0"/>
              <a:t> |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@Back @Select</a:t>
            </a:r>
          </a:p>
          <a:p>
            <a:pPr marL="0" indent="0">
              <a:buNone/>
            </a:pPr>
            <a:r>
              <a:rPr lang="en-US" sz="2000" dirty="0"/>
              <a:t>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D2C42-8195-48E0-8231-D97248DA2A7D}"/>
              </a:ext>
            </a:extLst>
          </p:cNvPr>
          <p:cNvSpPr txBox="1"/>
          <p:nvPr/>
        </p:nvSpPr>
        <p:spPr>
          <a:xfrm>
            <a:off x="635018" y="5969655"/>
            <a:ext cx="3936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Raw string text:</a:t>
            </a:r>
            <a:br>
              <a:rPr lang="en-US" sz="1400" dirty="0">
                <a:solidFill>
                  <a:srgbClr val="FFFF00"/>
                </a:solidFill>
              </a:rPr>
            </a:br>
            <a:r>
              <a:rPr lang="de-DE" sz="1400" dirty="0"/>
              <a:t>'ers @YPacanthostesa |\n\n@Back @Select\n\x0c</a:t>
            </a:r>
            <a:r>
              <a:rPr lang="en-US" sz="1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4917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D020-8334-4C00-9092-BE933B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Partial Clean Image Test 1 (Animal Crossing)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8D76E3-855C-4DD4-B974-6C21455B6C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4722" y="2108540"/>
            <a:ext cx="2648556" cy="291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5435A-0CFF-4019-A2DA-E0EADC41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1868" y="1821317"/>
            <a:ext cx="5802086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Acanthostega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Archelon tail</a:t>
            </a:r>
          </a:p>
          <a:p>
            <a:pPr marL="0" indent="0">
              <a:buNone/>
            </a:pPr>
            <a:r>
              <a:rPr lang="en-US" sz="2000" dirty="0"/>
              <a:t>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D2C42-8195-48E0-8231-D97248DA2A7D}"/>
              </a:ext>
            </a:extLst>
          </p:cNvPr>
          <p:cNvSpPr txBox="1"/>
          <p:nvPr/>
        </p:nvSpPr>
        <p:spPr>
          <a:xfrm>
            <a:off x="635018" y="5969655"/>
            <a:ext cx="3026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Raw string text:</a:t>
            </a:r>
            <a:br>
              <a:rPr lang="en-US" sz="1400" dirty="0">
                <a:solidFill>
                  <a:srgbClr val="FFFF00"/>
                </a:solidFill>
              </a:rPr>
            </a:br>
            <a:r>
              <a:rPr lang="fr-FR" sz="1400" dirty="0"/>
              <a:t>'</a:t>
            </a:r>
            <a:r>
              <a:rPr lang="fr-FR" sz="1400" dirty="0" err="1"/>
              <a:t>Acanthostega</a:t>
            </a:r>
            <a:r>
              <a:rPr lang="fr-FR" sz="1400" dirty="0"/>
              <a:t>\n\</a:t>
            </a:r>
            <a:r>
              <a:rPr lang="fr-FR" sz="1400" dirty="0" err="1"/>
              <a:t>nArchelon</a:t>
            </a:r>
            <a:r>
              <a:rPr lang="fr-FR" sz="1400" dirty="0"/>
              <a:t> </a:t>
            </a:r>
            <a:r>
              <a:rPr lang="fr-FR" sz="1400" dirty="0" err="1"/>
              <a:t>tail</a:t>
            </a:r>
            <a:r>
              <a:rPr lang="fr-FR" sz="1400" dirty="0"/>
              <a:t>\n\x0c</a:t>
            </a:r>
            <a:r>
              <a:rPr lang="en-US" sz="1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65222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D020-8334-4C00-9092-BE933B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Single Clean Line Test 1 (Animal Crossing)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8D76E3-855C-4DD4-B974-6C21455B6C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7719" y="3227142"/>
            <a:ext cx="4867321" cy="67810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5435A-0CFF-4019-A2DA-E0EADC41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1868" y="1821317"/>
            <a:ext cx="5802086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Anomalocaris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D2C42-8195-48E0-8231-D97248DA2A7D}"/>
              </a:ext>
            </a:extLst>
          </p:cNvPr>
          <p:cNvSpPr txBox="1"/>
          <p:nvPr/>
        </p:nvSpPr>
        <p:spPr>
          <a:xfrm>
            <a:off x="635018" y="5969655"/>
            <a:ext cx="1776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Raw string text:</a:t>
            </a:r>
            <a:br>
              <a:rPr lang="en-US" sz="1400" dirty="0">
                <a:solidFill>
                  <a:srgbClr val="FFFF00"/>
                </a:solidFill>
              </a:rPr>
            </a:br>
            <a:r>
              <a:rPr lang="fr-FR" sz="1400" dirty="0"/>
              <a:t>'Anomalocaris\n\x0c</a:t>
            </a:r>
            <a:r>
              <a:rPr lang="en-US" sz="1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0923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D020-8334-4C00-9092-BE933B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Whole Clean Image Test 2 (Monster Hunter)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8D76E3-855C-4DD4-B974-6C21455B6C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08540"/>
            <a:ext cx="5181600" cy="291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5435A-0CFF-4019-A2DA-E0EADC41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1317"/>
            <a:ext cx="7619998" cy="3482203"/>
          </a:xfrm>
        </p:spPr>
        <p:txBody>
          <a:bodyPr wrap="square" lIns="91440" tIns="0" numCol="2" spcCol="9144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cr</a:t>
            </a:r>
            <a:r>
              <a:rPr lang="en-US" sz="1800" dirty="0"/>
              <a:t> </a:t>
            </a:r>
            <a:r>
              <a:rPr lang="en-US" sz="1800" dirty="0" err="1"/>
              <a:t>Pr</a:t>
            </a:r>
            <a:r>
              <a:rPr lang="en-US" sz="1800" dirty="0"/>
              <a:t> </a:t>
            </a:r>
            <a:r>
              <a:rPr lang="en-US" sz="1800" dirty="0" err="1"/>
              <a:t>xerelts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GROW +5 </a:t>
            </a:r>
            <a:r>
              <a:rPr lang="en-US" sz="1800" dirty="0" err="1"/>
              <a:t>Choin</a:t>
            </a:r>
            <a:r>
              <a:rPr lang="en-US" sz="1800" dirty="0"/>
              <a:t> </a:t>
            </a:r>
            <a:r>
              <a:rPr lang="en-US" sz="1800" dirty="0" err="1"/>
              <a:t>Crit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csr</a:t>
            </a:r>
            <a:r>
              <a:rPr lang="en-US" sz="1800" dirty="0"/>
              <a:t>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Seo</a:t>
            </a:r>
            <a:r>
              <a:rPr lang="en-US" sz="1800" dirty="0"/>
              <a:t> Cr! ¥|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Pr</a:t>
            </a:r>
            <a:r>
              <a:rPr lang="en-US" sz="1800" dirty="0"/>
              <a:t>) Calin </a:t>
            </a:r>
            <a:r>
              <a:rPr lang="en-US" sz="1800" dirty="0" err="1"/>
              <a:t>cibd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f : ; : _— a </a:t>
            </a:r>
            <a:r>
              <a:rPr lang="en-US" sz="1800" dirty="0" err="1"/>
              <a:t>eo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BN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es </a:t>
            </a:r>
            <a:r>
              <a:rPr lang="en-US" sz="1800" dirty="0" err="1"/>
              <a:t>ig</a:t>
            </a:r>
            <a:r>
              <a:rPr lang="en-US" sz="1800" dirty="0"/>
              <a:t> m </a:t>
            </a:r>
            <a:r>
              <a:rPr lang="en-US" sz="1800" dirty="0" err="1"/>
              <a:t>Pr</a:t>
            </a:r>
            <a:r>
              <a:rPr lang="en-US" sz="1800" dirty="0"/>
              <a:t> </a:t>
            </a:r>
            <a:r>
              <a:rPr lang="en-US" sz="1800" dirty="0" err="1"/>
              <a:t>ue</a:t>
            </a:r>
            <a:r>
              <a:rPr lang="en-US" sz="1800" dirty="0"/>
              <a:t>) </a:t>
            </a:r>
            <a:r>
              <a:rPr lang="en-US" sz="1800" dirty="0" err="1"/>
              <a:t>Bacio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] Creator Talisman Peer Ped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i</a:t>
            </a:r>
            <a:r>
              <a:rPr lang="en-US" sz="1800" dirty="0"/>
              <a:t> Ss a </a:t>
            </a:r>
            <a:r>
              <a:rPr lang="en-US" sz="1800" dirty="0" err="1"/>
              <a:t>eee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—o Skill 1 ii. </a:t>
            </a:r>
            <a:r>
              <a:rPr lang="en-US" sz="1800" dirty="0" err="1"/>
              <a:t>i</a:t>
            </a:r>
            <a:r>
              <a:rPr lang="en-US" sz="1800" dirty="0"/>
              <a:t> +5 a </a:t>
            </a:r>
            <a:r>
              <a:rPr lang="en-US" sz="1800" dirty="0" err="1"/>
              <a:t>i</a:t>
            </a:r>
            <a:r>
              <a:rPr lang="en-US" sz="1800" dirty="0"/>
              <a:t> | </a:t>
            </a:r>
            <a:r>
              <a:rPr lang="en-US" sz="1800" dirty="0" err="1"/>
              <a:t>oa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ee</a:t>
            </a:r>
            <a:r>
              <a:rPr lang="en-US" sz="1800" dirty="0"/>
              <a:t> Skill 2 (et eel he cane 4 Di ra eon 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Slots) </a:t>
            </a:r>
            <a:r>
              <a:rPr lang="en-US" sz="1800" dirty="0" err="1"/>
              <a:t>ieee</a:t>
            </a:r>
            <a:r>
              <a:rPr lang="en-US" sz="1800" dirty="0"/>
              <a:t> </a:t>
            </a:r>
            <a:r>
              <a:rPr lang="en-US" sz="1800" dirty="0" err="1"/>
              <a:t>aoe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| Creator Talisman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10 Vale 40] 0a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‘&amp;)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@1i1/5@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Eas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‘</a:t>
            </a:r>
            <a:r>
              <a:rPr lang="en-US" sz="1800" dirty="0" err="1"/>
              <a:t>psel</a:t>
            </a:r>
            <a:r>
              <a:rPr lang="en-US" sz="1800" dirty="0"/>
              <a:t> Mere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| </a:t>
            </a:r>
            <a:r>
              <a:rPr lang="en-US" sz="1800" dirty="0" err="1"/>
              <a:t>oe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ea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[@Help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oa</a:t>
            </a:r>
            <a:r>
              <a:rPr lang="en-US" sz="1800" dirty="0"/>
              <a:t> wore TV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D2C42-8195-48E0-8231-D97248DA2A7D}"/>
              </a:ext>
            </a:extLst>
          </p:cNvPr>
          <p:cNvSpPr txBox="1"/>
          <p:nvPr/>
        </p:nvSpPr>
        <p:spPr>
          <a:xfrm>
            <a:off x="716814" y="5441042"/>
            <a:ext cx="104010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Raw string text:</a:t>
            </a:r>
            <a:br>
              <a:rPr lang="en-US" sz="1400" dirty="0">
                <a:solidFill>
                  <a:srgbClr val="FFFF00"/>
                </a:solidFill>
              </a:rPr>
            </a:br>
            <a:r>
              <a:rPr lang="de-DE" sz="1400" dirty="0"/>
              <a:t>'   \n\ncr Pr xerelts\nGROW +5 Choin Crit\n\n          \n     \n     \n     \n     \n     \n        \n     \n  \n   \n\ncsr )\nSeo Cr! ¥|\n\n \n\nPr) Calin cibd'</a:t>
            </a:r>
            <a:r>
              <a:rPr lang="de-DE" sz="1400" dirty="0">
                <a:solidFill>
                  <a:srgbClr val="FFC000"/>
                </a:solidFill>
              </a:rPr>
              <a:t>+</a:t>
            </a:r>
          </a:p>
          <a:p>
            <a:r>
              <a:rPr lang="de-DE" sz="1400" dirty="0"/>
              <a:t>'\n\n \n \n\n \n\nf : ; : _— a eo\nBN\nes ig m Pr ue) Bacio\n] Creator Talisman Peer Ped\ni Ss a eee\n—o Skill 1 ii. i +5 a i | oa'</a:t>
            </a:r>
            <a:r>
              <a:rPr lang="de-DE" sz="1400" dirty="0">
                <a:solidFill>
                  <a:srgbClr val="FFC000"/>
                </a:solidFill>
              </a:rPr>
              <a:t>+</a:t>
            </a:r>
            <a:endParaRPr lang="de-DE" sz="1400" dirty="0"/>
          </a:p>
          <a:p>
            <a:r>
              <a:rPr lang="de-DE" sz="1400" dirty="0"/>
              <a:t>'\nee Skill 2 (et eel he cane 4 Di ra eon p\nSlots) ieee aoe\n| Creator Talisman\n\n   \n  \n\n10 Vale 40] 0a\n\n‘&amp;)\n\n@1i1/5@\n'</a:t>
            </a:r>
            <a:r>
              <a:rPr lang="de-DE" sz="1400" dirty="0">
                <a:solidFill>
                  <a:srgbClr val="FFC000"/>
                </a:solidFill>
              </a:rPr>
              <a:t>+</a:t>
            </a:r>
            <a:endParaRPr lang="de-DE" sz="1400" dirty="0"/>
          </a:p>
          <a:p>
            <a:r>
              <a:rPr lang="de-DE" sz="1400" dirty="0"/>
              <a:t>'Eas\n\n \n \n \n \n\n‘psel Mere\n| oe\nea\n[@Help\n\n    \n\noa wore TV\n\x0c</a:t>
            </a:r>
            <a:r>
              <a:rPr lang="en-US" sz="1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15430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D020-8334-4C00-9092-BE933B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Partial Clean Image Test 2 (Monster Hunter)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8D76E3-855C-4DD4-B974-6C21455B6C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6075" y="2108540"/>
            <a:ext cx="3645850" cy="29146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5435A-0CFF-4019-A2DA-E0EADC41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1317"/>
            <a:ext cx="7619998" cy="3482203"/>
          </a:xfrm>
        </p:spPr>
        <p:txBody>
          <a:bodyPr wrap="square" lIns="91440" tIns="0" numCol="2" spcCol="9144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Tg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ert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Sheathing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Sheathing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Sheathing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Sheathe Sharpen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Sheathe Sharpen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+2 Critical 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+5 Chain </a:t>
            </a:r>
            <a:r>
              <a:rPr lang="en-US" sz="1800" dirty="0" err="1"/>
              <a:t>Crit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Baio</a:t>
            </a:r>
            <a:r>
              <a:rPr lang="en-US" sz="1800" dirty="0"/>
              <a:t> cig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SSL </a:t>
            </a:r>
            <a:r>
              <a:rPr lang="en-US" sz="1800" dirty="0" err="1"/>
              <a:t>tak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Secrets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BUCS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Baie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be)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a </a:t>
            </a:r>
            <a:r>
              <a:rPr lang="en-US" sz="1800" dirty="0" err="1"/>
              <a:t>a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Saal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Br </a:t>
            </a:r>
            <a:r>
              <a:rPr lang="en-US" sz="1800" dirty="0" err="1"/>
              <a:t>Ot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cele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Ss) 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D2C42-8195-48E0-8231-D97248DA2A7D}"/>
              </a:ext>
            </a:extLst>
          </p:cNvPr>
          <p:cNvSpPr txBox="1"/>
          <p:nvPr/>
        </p:nvSpPr>
        <p:spPr>
          <a:xfrm>
            <a:off x="716814" y="5441042"/>
            <a:ext cx="102172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Raw string text:</a:t>
            </a:r>
            <a:br>
              <a:rPr lang="en-US" sz="1400" dirty="0">
                <a:solidFill>
                  <a:srgbClr val="FFFF00"/>
                </a:solidFill>
              </a:rPr>
            </a:br>
            <a:r>
              <a:rPr lang="de-DE" sz="1400" dirty="0"/>
              <a:t>'Tg\n\nert\nSheathing\nSE)\nSheathing\nSheathing\nSheathe Sharpen\nSheathe Sharpen\n\n+2 Critical Up\n+5 Chain Crit\nBaio cig\n'</a:t>
            </a:r>
            <a:r>
              <a:rPr lang="de-DE" sz="1400" dirty="0">
                <a:solidFill>
                  <a:srgbClr val="FFC000"/>
                </a:solidFill>
              </a:rPr>
              <a:t>+</a:t>
            </a:r>
          </a:p>
          <a:p>
            <a:r>
              <a:rPr lang="de-DE" sz="1400" dirty="0"/>
              <a:t>'SSL tak\nSen\nSecrets\nBUCS\n\nBaie os\n\nbe)\na a\nSaal\na\nal\nBr Ot\ncele\nSs) ad\n\x0c</a:t>
            </a:r>
            <a:r>
              <a:rPr lang="en-US" sz="14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61382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D020-8334-4C00-9092-BE933B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Single Clean Line Test 2 (Monster Hunter)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8D76E3-855C-4DD4-B974-6C21455B6C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251" y="3324225"/>
            <a:ext cx="4962374" cy="4561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5435A-0CFF-4019-A2DA-E0EADC419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1317"/>
            <a:ext cx="7619998" cy="3482203"/>
          </a:xfrm>
        </p:spPr>
        <p:txBody>
          <a:bodyPr wrap="square" lIns="91440" tIns="0" numCol="2" spcCol="9144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Sheathing +10 </a:t>
            </a:r>
            <a:r>
              <a:rPr lang="en-US" sz="1800" dirty="0" err="1"/>
              <a:t>Srowboron</a:t>
            </a:r>
            <a:r>
              <a:rPr lang="en-US" sz="1800" dirty="0"/>
              <a:t> X Saad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D2C42-8195-48E0-8231-D97248DA2A7D}"/>
              </a:ext>
            </a:extLst>
          </p:cNvPr>
          <p:cNvSpPr txBox="1"/>
          <p:nvPr/>
        </p:nvSpPr>
        <p:spPr>
          <a:xfrm>
            <a:off x="716814" y="5441042"/>
            <a:ext cx="3186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Raw string text:</a:t>
            </a:r>
            <a:br>
              <a:rPr lang="en-US" sz="1400" dirty="0">
                <a:solidFill>
                  <a:srgbClr val="FFFF00"/>
                </a:solidFill>
              </a:rPr>
            </a:br>
            <a:r>
              <a:rPr lang="en-US" sz="1400" dirty="0"/>
              <a:t>'Sheathing +10 </a:t>
            </a:r>
            <a:r>
              <a:rPr lang="en-US" sz="1400" dirty="0" err="1"/>
              <a:t>Srowboron</a:t>
            </a:r>
            <a:r>
              <a:rPr lang="en-US" sz="1400" dirty="0"/>
              <a:t> X Saad\n\x0c'</a:t>
            </a:r>
          </a:p>
        </p:txBody>
      </p:sp>
    </p:spTree>
    <p:extLst>
      <p:ext uri="{BB962C8B-B14F-4D97-AF65-F5344CB8AC3E}">
        <p14:creationId xmlns:p14="http://schemas.microsoft.com/office/powerpoint/2010/main" val="326633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1109</TotalTime>
  <Words>668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Image Scanner</vt:lpstr>
      <vt:lpstr>Simple Test with MSPaint Fonts</vt:lpstr>
      <vt:lpstr>Whole Clean Image Test 1 (Animal Crossing)</vt:lpstr>
      <vt:lpstr>Partial Clean Image Test 1 (Animal Crossing)</vt:lpstr>
      <vt:lpstr>Single Clean Line Test 1 (Animal Crossing)</vt:lpstr>
      <vt:lpstr>Whole Clean Image Test 2 (Monster Hunter)</vt:lpstr>
      <vt:lpstr>Partial Clean Image Test 2 (Monster Hunter)</vt:lpstr>
      <vt:lpstr>Single Clean Line Test 2 (Monster Hunter)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Scanner</dc:title>
  <dc:creator>Brian Cornet</dc:creator>
  <cp:lastModifiedBy>Brian Cornet</cp:lastModifiedBy>
  <cp:revision>11</cp:revision>
  <dcterms:created xsi:type="dcterms:W3CDTF">2020-10-14T00:35:24Z</dcterms:created>
  <dcterms:modified xsi:type="dcterms:W3CDTF">2020-10-14T19:04:52Z</dcterms:modified>
</cp:coreProperties>
</file>