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2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2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2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7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F205-8B08-4940-AB6B-D55B93E802F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BE4D-3114-439F-BF68-48BC09E59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0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file containing metadata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file containing metadata </vt:lpstr>
    </vt:vector>
  </TitlesOfParts>
  <Company>BAE Systems 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 containing metadata </dc:title>
  <dc:creator>ben cossins</dc:creator>
  <dc:description>EXPORT_CONTROLLED=YES</dc:description>
  <cp:lastModifiedBy>ben cossins</cp:lastModifiedBy>
  <cp:revision>2</cp:revision>
  <dcterms:created xsi:type="dcterms:W3CDTF">2018-08-08T14:46:13Z</dcterms:created>
  <dcterms:modified xsi:type="dcterms:W3CDTF">2018-08-08T14:47:14Z</dcterms:modified>
</cp:coreProperties>
</file>