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5190-0D53-C24A-B4F9-099FCE05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D29CE-8DA6-A24A-BF89-CB1E762D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D1E6-38D3-0145-BB8F-337F98CC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1B56-977B-4C40-A8D1-6ECBC053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C986-9A12-0E42-902A-1D29AD7D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81DF-881F-524E-9A05-79DDAFC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D63F-925A-A044-ACAF-F6866A68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71EC-25C0-C246-83C3-870FA746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2951-5B1E-204F-A7A9-A7300108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F6A4-8367-AC42-ACD4-AE98065D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AD0A0-F022-F547-9063-EE367EFB2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6ACD9-E8A9-584B-A666-DB8C5329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FFB8-BEA9-D247-A052-309056AA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24C6-6742-1A4E-B4FB-5C078AEA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0166-E506-3744-BCD5-2C6EB08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34BC-EDA1-6048-8083-A81B9C5A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953A-8DB3-5644-A7C7-BE74D1B3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45F5-073D-614C-8B79-000DCF5C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3592-F4D6-6042-A54D-2367356F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D0AB-8FC8-B046-8BF8-C99E08E9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D8E8-1B99-9349-AAB3-CEE66B6F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5722-EA3E-DE43-8F50-8066B706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45E1-A876-4A4A-8024-48EB508C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E354-7E5E-4D4B-A6A1-483CCD8E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2F31-0169-D04C-8C82-49CEB9B9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E142-AD18-0F45-AB25-6A3085BD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F87B-91F4-1D41-84AC-F40C426B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E1CC-2C28-EF41-ADE2-DE67DE21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DD1A9-2424-0543-92F9-A7DB47D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797CC-E5B9-454F-B95B-272E825A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296F0-EE38-C04E-BFCD-7337E93E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BA0-6168-CE41-A3C5-90B267E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CED6-09F7-B343-9488-A56FBC7D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02D4-1A27-C245-8AAF-BBE6EB57A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4AA61-9B79-FA47-8822-80AE97E8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E65CE-2F52-FA46-9984-D176C672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97C25-6C71-A742-8BF6-6F6F766B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74A0E-8E17-1340-97F8-587CC50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54A78-F0DA-274B-A726-10E12A94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EDD5-640F-884D-B13E-F57CBED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6259E-0433-8949-8DC9-DD47396D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12DC2-A5D3-DE49-BEB0-FB6F3A8A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DD9E8-8971-CD4B-BBF9-A008F5E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A70AD-D47D-474D-BC8E-4097D2F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D2ECF-18F5-844F-BA0E-0492C3EC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6FF82-4909-8B4A-A88D-68D8437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CFD-7E13-554D-A9A9-2CD3AB5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99E-2961-C04D-98D7-3532F32F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38D8-3703-004A-AFA7-80AAA299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A210-CA1B-674B-B50C-AF44849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4F40-FAC7-2C40-B203-7EFDAEB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F26F-9DCF-B04A-8379-ED95F962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2D87-65B6-E94D-A711-8588541A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0F084-937E-1F4E-A001-9F370E11F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0BE-8553-304A-9377-CA86AB30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0536-AA26-8744-9356-43470A79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CCD2-FA3D-A74C-8B5E-197C1211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9EFC-4C6E-174A-A5DA-50F1DBE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AEB21-E45A-9843-A6F7-F1B356E7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CDE2-96C9-FF49-9E50-409724B0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5208-B412-5A4E-99E1-6065A92F4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F066-DB2D-DF43-83F8-474EBCBEC6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B754-B5F3-E94A-B0C3-65CFE880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6022-A4E7-F54E-8953-B6E136A7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4CF6-7AD1-CF4F-9B11-947985A1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B30259-FE0A-BF41-83FE-51917A5CB1B7}"/>
              </a:ext>
            </a:extLst>
          </p:cNvPr>
          <p:cNvGrpSpPr/>
          <p:nvPr/>
        </p:nvGrpSpPr>
        <p:grpSpPr>
          <a:xfrm>
            <a:off x="3073245" y="1381702"/>
            <a:ext cx="5897570" cy="2109644"/>
            <a:chOff x="2908534" y="851682"/>
            <a:chExt cx="4987344" cy="1773514"/>
          </a:xfrm>
        </p:grpSpPr>
        <p:pic>
          <p:nvPicPr>
            <p:cNvPr id="1026" name="Picture 2" descr="http://squirrelmapper.org/images/black_motif.png">
              <a:extLst>
                <a:ext uri="{FF2B5EF4-FFF2-40B4-BE49-F238E27FC236}">
                  <a16:creationId xmlns:a16="http://schemas.microsoft.com/office/drawing/2014/main" id="{25575AD1-FE27-F34F-AB7E-16FEFEE94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534" y="857622"/>
              <a:ext cx="2421577" cy="1767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quirrelmapper.org/images/grey_motif.png">
              <a:extLst>
                <a:ext uri="{FF2B5EF4-FFF2-40B4-BE49-F238E27FC236}">
                  <a16:creationId xmlns:a16="http://schemas.microsoft.com/office/drawing/2014/main" id="{D0E7E3F4-1E9B-F544-AB6B-FB7373E28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65" y="851682"/>
              <a:ext cx="2429713" cy="177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14B9D3-25FE-AF4A-9778-A1333AA6C3D9}"/>
              </a:ext>
            </a:extLst>
          </p:cNvPr>
          <p:cNvSpPr txBox="1"/>
          <p:nvPr/>
        </p:nvSpPr>
        <p:spPr>
          <a:xfrm>
            <a:off x="3108412" y="3775943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SquirrelMapper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CA5B-A301-1D49-87D8-BDBFD4935B5F}"/>
              </a:ext>
            </a:extLst>
          </p:cNvPr>
          <p:cNvSpPr txBox="1"/>
          <p:nvPr/>
        </p:nvSpPr>
        <p:spPr>
          <a:xfrm>
            <a:off x="2724648" y="4943088"/>
            <a:ext cx="659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Measuring evolution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50201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6C44A-2527-EA4F-8C0E-458014F0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82" y="1292549"/>
            <a:ext cx="5041964" cy="2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4BAEF-AD6D-AF4C-AAA6-DDC9E6ED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20" y="1292549"/>
            <a:ext cx="5308488" cy="29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Cosentino</dc:creator>
  <cp:lastModifiedBy>Brad Cosentino</cp:lastModifiedBy>
  <cp:revision>17</cp:revision>
  <cp:lastPrinted>2019-11-29T15:23:49Z</cp:lastPrinted>
  <dcterms:created xsi:type="dcterms:W3CDTF">2018-12-02T21:01:40Z</dcterms:created>
  <dcterms:modified xsi:type="dcterms:W3CDTF">2019-11-30T12:09:27Z</dcterms:modified>
</cp:coreProperties>
</file>