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3" r:id="rId4"/>
    <p:sldId id="262" r:id="rId5"/>
    <p:sldId id="258" r:id="rId6"/>
    <p:sldId id="260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-2024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B39ED1F-3347-1249-B0AE-652B6B2AA895}" type="doc">
      <dgm:prSet loTypeId="urn:microsoft.com/office/officeart/2005/8/layout/cycle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34C771A-2BC1-1C41-B49B-7EAE10E04610}">
      <dgm:prSet phldrT="[Text]"/>
      <dgm:spPr/>
      <dgm:t>
        <a:bodyPr/>
        <a:lstStyle/>
        <a:p>
          <a:r>
            <a:rPr lang="en-US" dirty="0" smtClean="0"/>
            <a:t>Connect</a:t>
          </a:r>
          <a:endParaRPr lang="en-US" dirty="0"/>
        </a:p>
      </dgm:t>
    </dgm:pt>
    <dgm:pt modelId="{5B3BE617-A43A-9B4F-90CF-1FB70D98C251}" type="parTrans" cxnId="{D6E27F92-6ED7-034F-AB78-936D36031EC1}">
      <dgm:prSet/>
      <dgm:spPr/>
      <dgm:t>
        <a:bodyPr/>
        <a:lstStyle/>
        <a:p>
          <a:endParaRPr lang="en-US"/>
        </a:p>
      </dgm:t>
    </dgm:pt>
    <dgm:pt modelId="{FFEAD8D5-6260-B648-8F45-52DB4B51A204}" type="sibTrans" cxnId="{D6E27F92-6ED7-034F-AB78-936D36031EC1}">
      <dgm:prSet/>
      <dgm:spPr/>
      <dgm:t>
        <a:bodyPr/>
        <a:lstStyle/>
        <a:p>
          <a:endParaRPr lang="en-US"/>
        </a:p>
      </dgm:t>
    </dgm:pt>
    <dgm:pt modelId="{44970635-74C1-CE41-A37C-705911BDA6B5}">
      <dgm:prSet phldrT="[Text]"/>
      <dgm:spPr/>
      <dgm:t>
        <a:bodyPr/>
        <a:lstStyle/>
        <a:p>
          <a:r>
            <a:rPr lang="en-US" dirty="0" smtClean="0"/>
            <a:t>Vote</a:t>
          </a:r>
          <a:endParaRPr lang="en-US" dirty="0"/>
        </a:p>
      </dgm:t>
    </dgm:pt>
    <dgm:pt modelId="{76A29800-2FEC-5542-8E13-1FD77C60F38C}" type="parTrans" cxnId="{CF6E20DC-313F-5745-AD7B-6CFBD151CCAA}">
      <dgm:prSet/>
      <dgm:spPr/>
      <dgm:t>
        <a:bodyPr/>
        <a:lstStyle/>
        <a:p>
          <a:endParaRPr lang="en-US"/>
        </a:p>
      </dgm:t>
    </dgm:pt>
    <dgm:pt modelId="{504FCCF5-69AA-914D-B1A8-2B5B9EF4240C}" type="sibTrans" cxnId="{CF6E20DC-313F-5745-AD7B-6CFBD151CCAA}">
      <dgm:prSet/>
      <dgm:spPr/>
      <dgm:t>
        <a:bodyPr/>
        <a:lstStyle/>
        <a:p>
          <a:endParaRPr lang="en-US"/>
        </a:p>
      </dgm:t>
    </dgm:pt>
    <dgm:pt modelId="{D327DE3D-B049-0F40-9628-222849CF71C0}">
      <dgm:prSet phldrT="[Text]"/>
      <dgm:spPr/>
      <dgm:t>
        <a:bodyPr/>
        <a:lstStyle/>
        <a:p>
          <a:r>
            <a:rPr lang="en-US" dirty="0" smtClean="0"/>
            <a:t>Monitor</a:t>
          </a:r>
          <a:endParaRPr lang="en-US" dirty="0"/>
        </a:p>
      </dgm:t>
    </dgm:pt>
    <dgm:pt modelId="{19FB0766-8C42-7848-B559-56AE687781E9}" type="parTrans" cxnId="{1151864C-3ECD-C047-85F2-9791924400AE}">
      <dgm:prSet/>
      <dgm:spPr/>
      <dgm:t>
        <a:bodyPr/>
        <a:lstStyle/>
        <a:p>
          <a:endParaRPr lang="en-US"/>
        </a:p>
      </dgm:t>
    </dgm:pt>
    <dgm:pt modelId="{15226FF3-0421-2145-ACB9-0E64D676678D}" type="sibTrans" cxnId="{1151864C-3ECD-C047-85F2-9791924400AE}">
      <dgm:prSet/>
      <dgm:spPr/>
      <dgm:t>
        <a:bodyPr/>
        <a:lstStyle/>
        <a:p>
          <a:endParaRPr lang="en-US"/>
        </a:p>
      </dgm:t>
    </dgm:pt>
    <dgm:pt modelId="{DE78F3C3-5A9D-3E46-B19B-7F91882FB4F4}">
      <dgm:prSet phldrT="[Text]"/>
      <dgm:spPr/>
      <dgm:t>
        <a:bodyPr/>
        <a:lstStyle/>
        <a:p>
          <a:r>
            <a:rPr lang="en-US" dirty="0" smtClean="0"/>
            <a:t>Research</a:t>
          </a:r>
          <a:endParaRPr lang="en-US" dirty="0"/>
        </a:p>
      </dgm:t>
    </dgm:pt>
    <dgm:pt modelId="{DB8F454A-D874-BB47-BA19-1E61A9129AB0}" type="parTrans" cxnId="{9887AFF1-B226-E64A-81FB-46356FFBA49E}">
      <dgm:prSet/>
      <dgm:spPr/>
      <dgm:t>
        <a:bodyPr/>
        <a:lstStyle/>
        <a:p>
          <a:endParaRPr lang="en-US"/>
        </a:p>
      </dgm:t>
    </dgm:pt>
    <dgm:pt modelId="{28CAC0B3-9A25-B349-8071-13703D057786}" type="sibTrans" cxnId="{9887AFF1-B226-E64A-81FB-46356FFBA49E}">
      <dgm:prSet/>
      <dgm:spPr/>
      <dgm:t>
        <a:bodyPr/>
        <a:lstStyle/>
        <a:p>
          <a:endParaRPr lang="en-US"/>
        </a:p>
      </dgm:t>
    </dgm:pt>
    <dgm:pt modelId="{A57CCFC4-3377-4748-A991-DC579892452E}">
      <dgm:prSet phldrT="[Text]"/>
      <dgm:spPr/>
      <dgm:t>
        <a:bodyPr/>
        <a:lstStyle/>
        <a:p>
          <a:r>
            <a:rPr lang="en-US" dirty="0" smtClean="0"/>
            <a:t>Reside</a:t>
          </a:r>
          <a:endParaRPr lang="en-US" dirty="0"/>
        </a:p>
      </dgm:t>
    </dgm:pt>
    <dgm:pt modelId="{3E133185-84B2-B848-9DC4-9DFDD955A2A7}" type="parTrans" cxnId="{4FFE1072-2CD5-DA44-9175-6419624B43C4}">
      <dgm:prSet/>
      <dgm:spPr/>
      <dgm:t>
        <a:bodyPr/>
        <a:lstStyle/>
        <a:p>
          <a:endParaRPr lang="en-US"/>
        </a:p>
      </dgm:t>
    </dgm:pt>
    <dgm:pt modelId="{904A9C84-18EE-DE47-99BE-BE620DD5108B}" type="sibTrans" cxnId="{4FFE1072-2CD5-DA44-9175-6419624B43C4}">
      <dgm:prSet/>
      <dgm:spPr/>
      <dgm:t>
        <a:bodyPr/>
        <a:lstStyle/>
        <a:p>
          <a:endParaRPr lang="en-US"/>
        </a:p>
      </dgm:t>
    </dgm:pt>
    <dgm:pt modelId="{DAD7DEE6-06AE-2A4F-925D-4F63F51041C3}" type="pres">
      <dgm:prSet presAssocID="{0B39ED1F-3347-1249-B0AE-652B6B2AA895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3BE77B7-0067-CD48-A383-4429379B6162}" type="pres">
      <dgm:prSet presAssocID="{A57CCFC4-3377-4748-A991-DC579892452E}" presName="dummy" presStyleCnt="0"/>
      <dgm:spPr/>
    </dgm:pt>
    <dgm:pt modelId="{7768C655-A8FD-8540-B933-54DA0B2F8B16}" type="pres">
      <dgm:prSet presAssocID="{A57CCFC4-3377-4748-A991-DC579892452E}" presName="node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681459-088F-544D-B4C2-E749136D8727}" type="pres">
      <dgm:prSet presAssocID="{904A9C84-18EE-DE47-99BE-BE620DD5108B}" presName="sibTrans" presStyleLbl="node1" presStyleIdx="0" presStyleCnt="5"/>
      <dgm:spPr/>
    </dgm:pt>
    <dgm:pt modelId="{AF9F578D-D163-CB43-9F7C-B5C6A07F91F6}" type="pres">
      <dgm:prSet presAssocID="{334C771A-2BC1-1C41-B49B-7EAE10E04610}" presName="dummy" presStyleCnt="0"/>
      <dgm:spPr/>
    </dgm:pt>
    <dgm:pt modelId="{C40A442A-1AA7-0F40-B2E3-0E0553E53EA8}" type="pres">
      <dgm:prSet presAssocID="{334C771A-2BC1-1C41-B49B-7EAE10E04610}" presName="node" presStyleLbl="revTx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F1CDDA9-2390-E343-9F8D-A3E3EA1D8102}" type="pres">
      <dgm:prSet presAssocID="{FFEAD8D5-6260-B648-8F45-52DB4B51A204}" presName="sibTrans" presStyleLbl="node1" presStyleIdx="1" presStyleCnt="5"/>
      <dgm:spPr/>
      <dgm:t>
        <a:bodyPr/>
        <a:lstStyle/>
        <a:p>
          <a:endParaRPr lang="en-US"/>
        </a:p>
      </dgm:t>
    </dgm:pt>
    <dgm:pt modelId="{CB6D1DBA-4F1C-3147-8D26-D827A81AF5C3}" type="pres">
      <dgm:prSet presAssocID="{DE78F3C3-5A9D-3E46-B19B-7F91882FB4F4}" presName="dummy" presStyleCnt="0"/>
      <dgm:spPr/>
    </dgm:pt>
    <dgm:pt modelId="{09695A16-97AC-5241-9BCE-A1F18D614329}" type="pres">
      <dgm:prSet presAssocID="{DE78F3C3-5A9D-3E46-B19B-7F91882FB4F4}" presName="node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A6A5949-9187-1042-88E0-A6BA72E58D5F}" type="pres">
      <dgm:prSet presAssocID="{28CAC0B3-9A25-B349-8071-13703D057786}" presName="sibTrans" presStyleLbl="node1" presStyleIdx="2" presStyleCnt="5"/>
      <dgm:spPr/>
    </dgm:pt>
    <dgm:pt modelId="{CE11A887-9398-444E-856E-2678F487A2AA}" type="pres">
      <dgm:prSet presAssocID="{44970635-74C1-CE41-A37C-705911BDA6B5}" presName="dummy" presStyleCnt="0"/>
      <dgm:spPr/>
    </dgm:pt>
    <dgm:pt modelId="{90FE22F4-DA2A-B745-9F76-A9C729AD397C}" type="pres">
      <dgm:prSet presAssocID="{44970635-74C1-CE41-A37C-705911BDA6B5}" presName="node" presStyleLbl="revTx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BC90DB5-43FE-704D-B3E7-8BE309B6077A}" type="pres">
      <dgm:prSet presAssocID="{504FCCF5-69AA-914D-B1A8-2B5B9EF4240C}" presName="sibTrans" presStyleLbl="node1" presStyleIdx="3" presStyleCnt="5"/>
      <dgm:spPr/>
      <dgm:t>
        <a:bodyPr/>
        <a:lstStyle/>
        <a:p>
          <a:endParaRPr lang="en-US"/>
        </a:p>
      </dgm:t>
    </dgm:pt>
    <dgm:pt modelId="{D1987730-BDC7-5E4B-B11E-2D0F4418FD43}" type="pres">
      <dgm:prSet presAssocID="{D327DE3D-B049-0F40-9628-222849CF71C0}" presName="dummy" presStyleCnt="0"/>
      <dgm:spPr/>
    </dgm:pt>
    <dgm:pt modelId="{F30DC931-82C5-EE49-AADA-8154AFDCE0FB}" type="pres">
      <dgm:prSet presAssocID="{D327DE3D-B049-0F40-9628-222849CF71C0}" presName="node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C5A306F-F66E-BD4A-BE81-F7F5CB1E8D5D}" type="pres">
      <dgm:prSet presAssocID="{15226FF3-0421-2145-ACB9-0E64D676678D}" presName="sibTrans" presStyleLbl="node1" presStyleIdx="4" presStyleCnt="5"/>
      <dgm:spPr/>
      <dgm:t>
        <a:bodyPr/>
        <a:lstStyle/>
        <a:p>
          <a:endParaRPr lang="en-US"/>
        </a:p>
      </dgm:t>
    </dgm:pt>
  </dgm:ptLst>
  <dgm:cxnLst>
    <dgm:cxn modelId="{4FFE1072-2CD5-DA44-9175-6419624B43C4}" srcId="{0B39ED1F-3347-1249-B0AE-652B6B2AA895}" destId="{A57CCFC4-3377-4748-A991-DC579892452E}" srcOrd="0" destOrd="0" parTransId="{3E133185-84B2-B848-9DC4-9DFDD955A2A7}" sibTransId="{904A9C84-18EE-DE47-99BE-BE620DD5108B}"/>
    <dgm:cxn modelId="{D6E27F92-6ED7-034F-AB78-936D36031EC1}" srcId="{0B39ED1F-3347-1249-B0AE-652B6B2AA895}" destId="{334C771A-2BC1-1C41-B49B-7EAE10E04610}" srcOrd="1" destOrd="0" parTransId="{5B3BE617-A43A-9B4F-90CF-1FB70D98C251}" sibTransId="{FFEAD8D5-6260-B648-8F45-52DB4B51A204}"/>
    <dgm:cxn modelId="{2F593064-9858-EE40-93ED-AD88E5D6A8D0}" type="presOf" srcId="{15226FF3-0421-2145-ACB9-0E64D676678D}" destId="{2C5A306F-F66E-BD4A-BE81-F7F5CB1E8D5D}" srcOrd="0" destOrd="0" presId="urn:microsoft.com/office/officeart/2005/8/layout/cycle1"/>
    <dgm:cxn modelId="{52800268-AAB0-9A4E-87A8-C1C13AD521F6}" type="presOf" srcId="{28CAC0B3-9A25-B349-8071-13703D057786}" destId="{2A6A5949-9187-1042-88E0-A6BA72E58D5F}" srcOrd="0" destOrd="0" presId="urn:microsoft.com/office/officeart/2005/8/layout/cycle1"/>
    <dgm:cxn modelId="{F255CE6F-B661-1B47-A602-160891CEA8F7}" type="presOf" srcId="{D327DE3D-B049-0F40-9628-222849CF71C0}" destId="{F30DC931-82C5-EE49-AADA-8154AFDCE0FB}" srcOrd="0" destOrd="0" presId="urn:microsoft.com/office/officeart/2005/8/layout/cycle1"/>
    <dgm:cxn modelId="{4214A41A-A6CB-484C-810F-52E0CC22B4E8}" type="presOf" srcId="{DE78F3C3-5A9D-3E46-B19B-7F91882FB4F4}" destId="{09695A16-97AC-5241-9BCE-A1F18D614329}" srcOrd="0" destOrd="0" presId="urn:microsoft.com/office/officeart/2005/8/layout/cycle1"/>
    <dgm:cxn modelId="{6E925C9B-3E02-6147-94D2-E3A3421AF39B}" type="presOf" srcId="{504FCCF5-69AA-914D-B1A8-2B5B9EF4240C}" destId="{0BC90DB5-43FE-704D-B3E7-8BE309B6077A}" srcOrd="0" destOrd="0" presId="urn:microsoft.com/office/officeart/2005/8/layout/cycle1"/>
    <dgm:cxn modelId="{9887AFF1-B226-E64A-81FB-46356FFBA49E}" srcId="{0B39ED1F-3347-1249-B0AE-652B6B2AA895}" destId="{DE78F3C3-5A9D-3E46-B19B-7F91882FB4F4}" srcOrd="2" destOrd="0" parTransId="{DB8F454A-D874-BB47-BA19-1E61A9129AB0}" sibTransId="{28CAC0B3-9A25-B349-8071-13703D057786}"/>
    <dgm:cxn modelId="{E972A469-A8AB-AD45-82EF-A328AB6867D8}" type="presOf" srcId="{44970635-74C1-CE41-A37C-705911BDA6B5}" destId="{90FE22F4-DA2A-B745-9F76-A9C729AD397C}" srcOrd="0" destOrd="0" presId="urn:microsoft.com/office/officeart/2005/8/layout/cycle1"/>
    <dgm:cxn modelId="{07622473-35B5-B044-99E4-8A471E7AEDBA}" type="presOf" srcId="{FFEAD8D5-6260-B648-8F45-52DB4B51A204}" destId="{8F1CDDA9-2390-E343-9F8D-A3E3EA1D8102}" srcOrd="0" destOrd="0" presId="urn:microsoft.com/office/officeart/2005/8/layout/cycle1"/>
    <dgm:cxn modelId="{CF6E20DC-313F-5745-AD7B-6CFBD151CCAA}" srcId="{0B39ED1F-3347-1249-B0AE-652B6B2AA895}" destId="{44970635-74C1-CE41-A37C-705911BDA6B5}" srcOrd="3" destOrd="0" parTransId="{76A29800-2FEC-5542-8E13-1FD77C60F38C}" sibTransId="{504FCCF5-69AA-914D-B1A8-2B5B9EF4240C}"/>
    <dgm:cxn modelId="{73955EC1-98D9-BE4E-A17A-FA31D3366AE3}" type="presOf" srcId="{904A9C84-18EE-DE47-99BE-BE620DD5108B}" destId="{CE681459-088F-544D-B4C2-E749136D8727}" srcOrd="0" destOrd="0" presId="urn:microsoft.com/office/officeart/2005/8/layout/cycle1"/>
    <dgm:cxn modelId="{1151864C-3ECD-C047-85F2-9791924400AE}" srcId="{0B39ED1F-3347-1249-B0AE-652B6B2AA895}" destId="{D327DE3D-B049-0F40-9628-222849CF71C0}" srcOrd="4" destOrd="0" parTransId="{19FB0766-8C42-7848-B559-56AE687781E9}" sibTransId="{15226FF3-0421-2145-ACB9-0E64D676678D}"/>
    <dgm:cxn modelId="{53C7042D-E737-B54A-AF51-CE4A62BF7190}" type="presOf" srcId="{0B39ED1F-3347-1249-B0AE-652B6B2AA895}" destId="{DAD7DEE6-06AE-2A4F-925D-4F63F51041C3}" srcOrd="0" destOrd="0" presId="urn:microsoft.com/office/officeart/2005/8/layout/cycle1"/>
    <dgm:cxn modelId="{B5836930-F69F-C54A-930F-EC0EB4A8A45A}" type="presOf" srcId="{A57CCFC4-3377-4748-A991-DC579892452E}" destId="{7768C655-A8FD-8540-B933-54DA0B2F8B16}" srcOrd="0" destOrd="0" presId="urn:microsoft.com/office/officeart/2005/8/layout/cycle1"/>
    <dgm:cxn modelId="{ADBC4104-5DFC-DF49-AF73-3B5954D7358D}" type="presOf" srcId="{334C771A-2BC1-1C41-B49B-7EAE10E04610}" destId="{C40A442A-1AA7-0F40-B2E3-0E0553E53EA8}" srcOrd="0" destOrd="0" presId="urn:microsoft.com/office/officeart/2005/8/layout/cycle1"/>
    <dgm:cxn modelId="{97B0E41C-2C60-3844-9149-B4C0F583C0DD}" type="presParOf" srcId="{DAD7DEE6-06AE-2A4F-925D-4F63F51041C3}" destId="{63BE77B7-0067-CD48-A383-4429379B6162}" srcOrd="0" destOrd="0" presId="urn:microsoft.com/office/officeart/2005/8/layout/cycle1"/>
    <dgm:cxn modelId="{11EEA5E9-680C-294A-B784-7B5FE828DE05}" type="presParOf" srcId="{DAD7DEE6-06AE-2A4F-925D-4F63F51041C3}" destId="{7768C655-A8FD-8540-B933-54DA0B2F8B16}" srcOrd="1" destOrd="0" presId="urn:microsoft.com/office/officeart/2005/8/layout/cycle1"/>
    <dgm:cxn modelId="{62E31851-F88A-8A41-8693-1478E08C05CA}" type="presParOf" srcId="{DAD7DEE6-06AE-2A4F-925D-4F63F51041C3}" destId="{CE681459-088F-544D-B4C2-E749136D8727}" srcOrd="2" destOrd="0" presId="urn:microsoft.com/office/officeart/2005/8/layout/cycle1"/>
    <dgm:cxn modelId="{597E1CA8-97E6-B645-9C39-45EFD0BC8068}" type="presParOf" srcId="{DAD7DEE6-06AE-2A4F-925D-4F63F51041C3}" destId="{AF9F578D-D163-CB43-9F7C-B5C6A07F91F6}" srcOrd="3" destOrd="0" presId="urn:microsoft.com/office/officeart/2005/8/layout/cycle1"/>
    <dgm:cxn modelId="{232C6467-E340-0C4E-9B78-C047D64CC1F5}" type="presParOf" srcId="{DAD7DEE6-06AE-2A4F-925D-4F63F51041C3}" destId="{C40A442A-1AA7-0F40-B2E3-0E0553E53EA8}" srcOrd="4" destOrd="0" presId="urn:microsoft.com/office/officeart/2005/8/layout/cycle1"/>
    <dgm:cxn modelId="{EB4A29D2-904B-014D-A3BD-5D866B016B70}" type="presParOf" srcId="{DAD7DEE6-06AE-2A4F-925D-4F63F51041C3}" destId="{8F1CDDA9-2390-E343-9F8D-A3E3EA1D8102}" srcOrd="5" destOrd="0" presId="urn:microsoft.com/office/officeart/2005/8/layout/cycle1"/>
    <dgm:cxn modelId="{6B295E54-99B1-5547-B1E9-B3959A30D64F}" type="presParOf" srcId="{DAD7DEE6-06AE-2A4F-925D-4F63F51041C3}" destId="{CB6D1DBA-4F1C-3147-8D26-D827A81AF5C3}" srcOrd="6" destOrd="0" presId="urn:microsoft.com/office/officeart/2005/8/layout/cycle1"/>
    <dgm:cxn modelId="{F5226588-CDE3-0043-A99B-09AC24BA6B5E}" type="presParOf" srcId="{DAD7DEE6-06AE-2A4F-925D-4F63F51041C3}" destId="{09695A16-97AC-5241-9BCE-A1F18D614329}" srcOrd="7" destOrd="0" presId="urn:microsoft.com/office/officeart/2005/8/layout/cycle1"/>
    <dgm:cxn modelId="{E84B2954-4FE9-9F46-8DB5-203A5F02FF4E}" type="presParOf" srcId="{DAD7DEE6-06AE-2A4F-925D-4F63F51041C3}" destId="{2A6A5949-9187-1042-88E0-A6BA72E58D5F}" srcOrd="8" destOrd="0" presId="urn:microsoft.com/office/officeart/2005/8/layout/cycle1"/>
    <dgm:cxn modelId="{7B0BFC9D-0477-0549-B779-FDC3ECF4E7F8}" type="presParOf" srcId="{DAD7DEE6-06AE-2A4F-925D-4F63F51041C3}" destId="{CE11A887-9398-444E-856E-2678F487A2AA}" srcOrd="9" destOrd="0" presId="urn:microsoft.com/office/officeart/2005/8/layout/cycle1"/>
    <dgm:cxn modelId="{B72D40DC-B0EB-FC4E-87CF-BF48BCE9F104}" type="presParOf" srcId="{DAD7DEE6-06AE-2A4F-925D-4F63F51041C3}" destId="{90FE22F4-DA2A-B745-9F76-A9C729AD397C}" srcOrd="10" destOrd="0" presId="urn:microsoft.com/office/officeart/2005/8/layout/cycle1"/>
    <dgm:cxn modelId="{6BA67B1C-AD4F-F643-B4E5-BF28A14001C4}" type="presParOf" srcId="{DAD7DEE6-06AE-2A4F-925D-4F63F51041C3}" destId="{0BC90DB5-43FE-704D-B3E7-8BE309B6077A}" srcOrd="11" destOrd="0" presId="urn:microsoft.com/office/officeart/2005/8/layout/cycle1"/>
    <dgm:cxn modelId="{78F9D549-C457-1B4B-AB0A-8AB3F0964DA3}" type="presParOf" srcId="{DAD7DEE6-06AE-2A4F-925D-4F63F51041C3}" destId="{D1987730-BDC7-5E4B-B11E-2D0F4418FD43}" srcOrd="12" destOrd="0" presId="urn:microsoft.com/office/officeart/2005/8/layout/cycle1"/>
    <dgm:cxn modelId="{864B0ACB-6F1E-C84A-9EF6-7007BFDDEBF9}" type="presParOf" srcId="{DAD7DEE6-06AE-2A4F-925D-4F63F51041C3}" destId="{F30DC931-82C5-EE49-AADA-8154AFDCE0FB}" srcOrd="13" destOrd="0" presId="urn:microsoft.com/office/officeart/2005/8/layout/cycle1"/>
    <dgm:cxn modelId="{6670048C-FEF8-BD48-840C-5FD26454A67D}" type="presParOf" srcId="{DAD7DEE6-06AE-2A4F-925D-4F63F51041C3}" destId="{2C5A306F-F66E-BD4A-BE81-F7F5CB1E8D5D}" srcOrd="14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B39ED1F-3347-1249-B0AE-652B6B2AA895}" type="doc">
      <dgm:prSet loTypeId="urn:microsoft.com/office/officeart/2005/8/layout/cycle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34C771A-2BC1-1C41-B49B-7EAE10E04610}">
      <dgm:prSet phldrT="[Text]"/>
      <dgm:spPr/>
      <dgm:t>
        <a:bodyPr/>
        <a:lstStyle/>
        <a:p>
          <a:r>
            <a:rPr lang="en-US" dirty="0" smtClean="0"/>
            <a:t>Compose</a:t>
          </a:r>
          <a:endParaRPr lang="en-US" dirty="0"/>
        </a:p>
      </dgm:t>
    </dgm:pt>
    <dgm:pt modelId="{5B3BE617-A43A-9B4F-90CF-1FB70D98C251}" type="parTrans" cxnId="{D6E27F92-6ED7-034F-AB78-936D36031EC1}">
      <dgm:prSet/>
      <dgm:spPr/>
      <dgm:t>
        <a:bodyPr/>
        <a:lstStyle/>
        <a:p>
          <a:endParaRPr lang="en-US"/>
        </a:p>
      </dgm:t>
    </dgm:pt>
    <dgm:pt modelId="{FFEAD8D5-6260-B648-8F45-52DB4B51A204}" type="sibTrans" cxnId="{D6E27F92-6ED7-034F-AB78-936D36031EC1}">
      <dgm:prSet/>
      <dgm:spPr/>
      <dgm:t>
        <a:bodyPr/>
        <a:lstStyle/>
        <a:p>
          <a:endParaRPr lang="en-US"/>
        </a:p>
      </dgm:t>
    </dgm:pt>
    <dgm:pt modelId="{44970635-74C1-CE41-A37C-705911BDA6B5}">
      <dgm:prSet phldrT="[Text]"/>
      <dgm:spPr/>
      <dgm:t>
        <a:bodyPr/>
        <a:lstStyle/>
        <a:p>
          <a:r>
            <a:rPr lang="en-US" dirty="0" smtClean="0"/>
            <a:t>Send</a:t>
          </a:r>
          <a:endParaRPr lang="en-US" dirty="0"/>
        </a:p>
      </dgm:t>
    </dgm:pt>
    <dgm:pt modelId="{76A29800-2FEC-5542-8E13-1FD77C60F38C}" type="parTrans" cxnId="{CF6E20DC-313F-5745-AD7B-6CFBD151CCAA}">
      <dgm:prSet/>
      <dgm:spPr/>
      <dgm:t>
        <a:bodyPr/>
        <a:lstStyle/>
        <a:p>
          <a:endParaRPr lang="en-US"/>
        </a:p>
      </dgm:t>
    </dgm:pt>
    <dgm:pt modelId="{504FCCF5-69AA-914D-B1A8-2B5B9EF4240C}" type="sibTrans" cxnId="{CF6E20DC-313F-5745-AD7B-6CFBD151CCAA}">
      <dgm:prSet/>
      <dgm:spPr/>
      <dgm:t>
        <a:bodyPr/>
        <a:lstStyle/>
        <a:p>
          <a:endParaRPr lang="en-US"/>
        </a:p>
      </dgm:t>
    </dgm:pt>
    <dgm:pt modelId="{D327DE3D-B049-0F40-9628-222849CF71C0}">
      <dgm:prSet phldrT="[Text]"/>
      <dgm:spPr/>
      <dgm:t>
        <a:bodyPr/>
        <a:lstStyle/>
        <a:p>
          <a:r>
            <a:rPr lang="en-US" dirty="0" smtClean="0"/>
            <a:t>Evaluate</a:t>
          </a:r>
          <a:endParaRPr lang="en-US" dirty="0"/>
        </a:p>
      </dgm:t>
    </dgm:pt>
    <dgm:pt modelId="{19FB0766-8C42-7848-B559-56AE687781E9}" type="parTrans" cxnId="{1151864C-3ECD-C047-85F2-9791924400AE}">
      <dgm:prSet/>
      <dgm:spPr/>
      <dgm:t>
        <a:bodyPr/>
        <a:lstStyle/>
        <a:p>
          <a:endParaRPr lang="en-US"/>
        </a:p>
      </dgm:t>
    </dgm:pt>
    <dgm:pt modelId="{15226FF3-0421-2145-ACB9-0E64D676678D}" type="sibTrans" cxnId="{1151864C-3ECD-C047-85F2-9791924400AE}">
      <dgm:prSet/>
      <dgm:spPr/>
      <dgm:t>
        <a:bodyPr/>
        <a:lstStyle/>
        <a:p>
          <a:endParaRPr lang="en-US"/>
        </a:p>
      </dgm:t>
    </dgm:pt>
    <dgm:pt modelId="{986481DF-DE8C-254B-A254-D3C738EACED1}">
      <dgm:prSet phldrT="[Text]"/>
      <dgm:spPr/>
      <dgm:t>
        <a:bodyPr/>
        <a:lstStyle/>
        <a:p>
          <a:r>
            <a:rPr lang="en-US" dirty="0" smtClean="0"/>
            <a:t>Track</a:t>
          </a:r>
          <a:endParaRPr lang="en-US" dirty="0"/>
        </a:p>
      </dgm:t>
    </dgm:pt>
    <dgm:pt modelId="{F6954620-522C-0E44-AAE0-0B9A12F29CB8}" type="parTrans" cxnId="{E8320DCF-4CD7-AD44-9071-8CF4B428F099}">
      <dgm:prSet/>
      <dgm:spPr/>
      <dgm:t>
        <a:bodyPr/>
        <a:lstStyle/>
        <a:p>
          <a:endParaRPr lang="en-US"/>
        </a:p>
      </dgm:t>
    </dgm:pt>
    <dgm:pt modelId="{4A73507D-AC94-2349-8FF8-B03F1D164BBD}" type="sibTrans" cxnId="{E8320DCF-4CD7-AD44-9071-8CF4B428F099}">
      <dgm:prSet/>
      <dgm:spPr/>
      <dgm:t>
        <a:bodyPr/>
        <a:lstStyle/>
        <a:p>
          <a:endParaRPr lang="en-US"/>
        </a:p>
      </dgm:t>
    </dgm:pt>
    <dgm:pt modelId="{AD7E68E5-C0C4-0A48-9449-FF11DD062B8C}">
      <dgm:prSet phldrT="[Text]"/>
      <dgm:spPr/>
      <dgm:t>
        <a:bodyPr/>
        <a:lstStyle/>
        <a:p>
          <a:r>
            <a:rPr lang="en-US" dirty="0" smtClean="0"/>
            <a:t>Share</a:t>
          </a:r>
          <a:endParaRPr lang="en-US" dirty="0"/>
        </a:p>
      </dgm:t>
    </dgm:pt>
    <dgm:pt modelId="{236A8C4B-B281-074A-B59E-3EC97E890347}" type="parTrans" cxnId="{2381CF56-8137-3747-8BD6-9629A7E947C7}">
      <dgm:prSet/>
      <dgm:spPr/>
      <dgm:t>
        <a:bodyPr/>
        <a:lstStyle/>
        <a:p>
          <a:endParaRPr lang="en-US"/>
        </a:p>
      </dgm:t>
    </dgm:pt>
    <dgm:pt modelId="{61BA541E-27E2-8041-8A3C-224A74B84E89}" type="sibTrans" cxnId="{2381CF56-8137-3747-8BD6-9629A7E947C7}">
      <dgm:prSet/>
      <dgm:spPr/>
      <dgm:t>
        <a:bodyPr/>
        <a:lstStyle/>
        <a:p>
          <a:endParaRPr lang="en-US"/>
        </a:p>
      </dgm:t>
    </dgm:pt>
    <dgm:pt modelId="{DAD7DEE6-06AE-2A4F-925D-4F63F51041C3}" type="pres">
      <dgm:prSet presAssocID="{0B39ED1F-3347-1249-B0AE-652B6B2AA895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F9F578D-D163-CB43-9F7C-B5C6A07F91F6}" type="pres">
      <dgm:prSet presAssocID="{334C771A-2BC1-1C41-B49B-7EAE10E04610}" presName="dummy" presStyleCnt="0"/>
      <dgm:spPr/>
    </dgm:pt>
    <dgm:pt modelId="{C40A442A-1AA7-0F40-B2E3-0E0553E53EA8}" type="pres">
      <dgm:prSet presAssocID="{334C771A-2BC1-1C41-B49B-7EAE10E04610}" presName="node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F1CDDA9-2390-E343-9F8D-A3E3EA1D8102}" type="pres">
      <dgm:prSet presAssocID="{FFEAD8D5-6260-B648-8F45-52DB4B51A204}" presName="sibTrans" presStyleLbl="node1" presStyleIdx="0" presStyleCnt="5"/>
      <dgm:spPr/>
      <dgm:t>
        <a:bodyPr/>
        <a:lstStyle/>
        <a:p>
          <a:endParaRPr lang="en-US"/>
        </a:p>
      </dgm:t>
    </dgm:pt>
    <dgm:pt modelId="{CE11A887-9398-444E-856E-2678F487A2AA}" type="pres">
      <dgm:prSet presAssocID="{44970635-74C1-CE41-A37C-705911BDA6B5}" presName="dummy" presStyleCnt="0"/>
      <dgm:spPr/>
    </dgm:pt>
    <dgm:pt modelId="{90FE22F4-DA2A-B745-9F76-A9C729AD397C}" type="pres">
      <dgm:prSet presAssocID="{44970635-74C1-CE41-A37C-705911BDA6B5}" presName="node" presStyleLbl="revTx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BC90DB5-43FE-704D-B3E7-8BE309B6077A}" type="pres">
      <dgm:prSet presAssocID="{504FCCF5-69AA-914D-B1A8-2B5B9EF4240C}" presName="sibTrans" presStyleLbl="node1" presStyleIdx="1" presStyleCnt="5"/>
      <dgm:spPr/>
      <dgm:t>
        <a:bodyPr/>
        <a:lstStyle/>
        <a:p>
          <a:endParaRPr lang="en-US"/>
        </a:p>
      </dgm:t>
    </dgm:pt>
    <dgm:pt modelId="{DB9B025C-29F8-A547-8C99-78C35DC597B7}" type="pres">
      <dgm:prSet presAssocID="{AD7E68E5-C0C4-0A48-9449-FF11DD062B8C}" presName="dummy" presStyleCnt="0"/>
      <dgm:spPr/>
    </dgm:pt>
    <dgm:pt modelId="{C93B9935-DB47-2242-BDAD-7EA4AF15A3EC}" type="pres">
      <dgm:prSet presAssocID="{AD7E68E5-C0C4-0A48-9449-FF11DD062B8C}" presName="node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A90F60-E23F-544D-B67D-ABEF2061A293}" type="pres">
      <dgm:prSet presAssocID="{61BA541E-27E2-8041-8A3C-224A74B84E89}" presName="sibTrans" presStyleLbl="node1" presStyleIdx="2" presStyleCnt="5"/>
      <dgm:spPr/>
      <dgm:t>
        <a:bodyPr/>
        <a:lstStyle/>
        <a:p>
          <a:endParaRPr lang="en-US"/>
        </a:p>
      </dgm:t>
    </dgm:pt>
    <dgm:pt modelId="{0EC72F4A-1FFA-814E-BFE7-405006D6289F}" type="pres">
      <dgm:prSet presAssocID="{986481DF-DE8C-254B-A254-D3C738EACED1}" presName="dummy" presStyleCnt="0"/>
      <dgm:spPr/>
    </dgm:pt>
    <dgm:pt modelId="{4133EE5A-D036-7348-9912-1D5ECAA75E98}" type="pres">
      <dgm:prSet presAssocID="{986481DF-DE8C-254B-A254-D3C738EACED1}" presName="node" presStyleLbl="revTx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568FAA3-3AAC-4748-A7E5-49C348DB5758}" type="pres">
      <dgm:prSet presAssocID="{4A73507D-AC94-2349-8FF8-B03F1D164BBD}" presName="sibTrans" presStyleLbl="node1" presStyleIdx="3" presStyleCnt="5"/>
      <dgm:spPr/>
      <dgm:t>
        <a:bodyPr/>
        <a:lstStyle/>
        <a:p>
          <a:endParaRPr lang="en-US"/>
        </a:p>
      </dgm:t>
    </dgm:pt>
    <dgm:pt modelId="{D1987730-BDC7-5E4B-B11E-2D0F4418FD43}" type="pres">
      <dgm:prSet presAssocID="{D327DE3D-B049-0F40-9628-222849CF71C0}" presName="dummy" presStyleCnt="0"/>
      <dgm:spPr/>
    </dgm:pt>
    <dgm:pt modelId="{F30DC931-82C5-EE49-AADA-8154AFDCE0FB}" type="pres">
      <dgm:prSet presAssocID="{D327DE3D-B049-0F40-9628-222849CF71C0}" presName="node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C5A306F-F66E-BD4A-BE81-F7F5CB1E8D5D}" type="pres">
      <dgm:prSet presAssocID="{15226FF3-0421-2145-ACB9-0E64D676678D}" presName="sibTrans" presStyleLbl="node1" presStyleIdx="4" presStyleCnt="5"/>
      <dgm:spPr/>
      <dgm:t>
        <a:bodyPr/>
        <a:lstStyle/>
        <a:p>
          <a:endParaRPr lang="en-US"/>
        </a:p>
      </dgm:t>
    </dgm:pt>
  </dgm:ptLst>
  <dgm:cxnLst>
    <dgm:cxn modelId="{28D68245-DFA9-6147-A5FE-14F1FB061781}" type="presOf" srcId="{61BA541E-27E2-8041-8A3C-224A74B84E89}" destId="{C7A90F60-E23F-544D-B67D-ABEF2061A293}" srcOrd="0" destOrd="0" presId="urn:microsoft.com/office/officeart/2005/8/layout/cycle1"/>
    <dgm:cxn modelId="{51278D02-77C3-C841-9EBA-C2CEC9CF5E4B}" type="presOf" srcId="{504FCCF5-69AA-914D-B1A8-2B5B9EF4240C}" destId="{0BC90DB5-43FE-704D-B3E7-8BE309B6077A}" srcOrd="0" destOrd="0" presId="urn:microsoft.com/office/officeart/2005/8/layout/cycle1"/>
    <dgm:cxn modelId="{D39B8F45-FA58-B448-A061-90CDB2B095E8}" type="presOf" srcId="{FFEAD8D5-6260-B648-8F45-52DB4B51A204}" destId="{8F1CDDA9-2390-E343-9F8D-A3E3EA1D8102}" srcOrd="0" destOrd="0" presId="urn:microsoft.com/office/officeart/2005/8/layout/cycle1"/>
    <dgm:cxn modelId="{4FF0DD22-0CE9-2C40-BAE5-B3B00047DB2D}" type="presOf" srcId="{0B39ED1F-3347-1249-B0AE-652B6B2AA895}" destId="{DAD7DEE6-06AE-2A4F-925D-4F63F51041C3}" srcOrd="0" destOrd="0" presId="urn:microsoft.com/office/officeart/2005/8/layout/cycle1"/>
    <dgm:cxn modelId="{D133E17E-9E79-7045-AC5F-DE69B78CB076}" type="presOf" srcId="{4A73507D-AC94-2349-8FF8-B03F1D164BBD}" destId="{A568FAA3-3AAC-4748-A7E5-49C348DB5758}" srcOrd="0" destOrd="0" presId="urn:microsoft.com/office/officeart/2005/8/layout/cycle1"/>
    <dgm:cxn modelId="{CF6E20DC-313F-5745-AD7B-6CFBD151CCAA}" srcId="{0B39ED1F-3347-1249-B0AE-652B6B2AA895}" destId="{44970635-74C1-CE41-A37C-705911BDA6B5}" srcOrd="1" destOrd="0" parTransId="{76A29800-2FEC-5542-8E13-1FD77C60F38C}" sibTransId="{504FCCF5-69AA-914D-B1A8-2B5B9EF4240C}"/>
    <dgm:cxn modelId="{8C5AA2C5-6DAD-4249-8A32-3BBE083CAF36}" type="presOf" srcId="{AD7E68E5-C0C4-0A48-9449-FF11DD062B8C}" destId="{C93B9935-DB47-2242-BDAD-7EA4AF15A3EC}" srcOrd="0" destOrd="0" presId="urn:microsoft.com/office/officeart/2005/8/layout/cycle1"/>
    <dgm:cxn modelId="{F49FCB68-A07E-C34F-B3BD-1598FE902624}" type="presOf" srcId="{334C771A-2BC1-1C41-B49B-7EAE10E04610}" destId="{C40A442A-1AA7-0F40-B2E3-0E0553E53EA8}" srcOrd="0" destOrd="0" presId="urn:microsoft.com/office/officeart/2005/8/layout/cycle1"/>
    <dgm:cxn modelId="{9643AA80-5305-DA46-B590-F8BEEC05A2D5}" type="presOf" srcId="{D327DE3D-B049-0F40-9628-222849CF71C0}" destId="{F30DC931-82C5-EE49-AADA-8154AFDCE0FB}" srcOrd="0" destOrd="0" presId="urn:microsoft.com/office/officeart/2005/8/layout/cycle1"/>
    <dgm:cxn modelId="{2544759A-947A-8A46-8B63-53AF8DDE0FCF}" type="presOf" srcId="{15226FF3-0421-2145-ACB9-0E64D676678D}" destId="{2C5A306F-F66E-BD4A-BE81-F7F5CB1E8D5D}" srcOrd="0" destOrd="0" presId="urn:microsoft.com/office/officeart/2005/8/layout/cycle1"/>
    <dgm:cxn modelId="{E8320DCF-4CD7-AD44-9071-8CF4B428F099}" srcId="{0B39ED1F-3347-1249-B0AE-652B6B2AA895}" destId="{986481DF-DE8C-254B-A254-D3C738EACED1}" srcOrd="3" destOrd="0" parTransId="{F6954620-522C-0E44-AAE0-0B9A12F29CB8}" sibTransId="{4A73507D-AC94-2349-8FF8-B03F1D164BBD}"/>
    <dgm:cxn modelId="{D6E27F92-6ED7-034F-AB78-936D36031EC1}" srcId="{0B39ED1F-3347-1249-B0AE-652B6B2AA895}" destId="{334C771A-2BC1-1C41-B49B-7EAE10E04610}" srcOrd="0" destOrd="0" parTransId="{5B3BE617-A43A-9B4F-90CF-1FB70D98C251}" sibTransId="{FFEAD8D5-6260-B648-8F45-52DB4B51A204}"/>
    <dgm:cxn modelId="{38B08DE7-581D-A649-8445-04F7C155DF5A}" type="presOf" srcId="{44970635-74C1-CE41-A37C-705911BDA6B5}" destId="{90FE22F4-DA2A-B745-9F76-A9C729AD397C}" srcOrd="0" destOrd="0" presId="urn:microsoft.com/office/officeart/2005/8/layout/cycle1"/>
    <dgm:cxn modelId="{2381CF56-8137-3747-8BD6-9629A7E947C7}" srcId="{0B39ED1F-3347-1249-B0AE-652B6B2AA895}" destId="{AD7E68E5-C0C4-0A48-9449-FF11DD062B8C}" srcOrd="2" destOrd="0" parTransId="{236A8C4B-B281-074A-B59E-3EC97E890347}" sibTransId="{61BA541E-27E2-8041-8A3C-224A74B84E89}"/>
    <dgm:cxn modelId="{1151864C-3ECD-C047-85F2-9791924400AE}" srcId="{0B39ED1F-3347-1249-B0AE-652B6B2AA895}" destId="{D327DE3D-B049-0F40-9628-222849CF71C0}" srcOrd="4" destOrd="0" parTransId="{19FB0766-8C42-7848-B559-56AE687781E9}" sibTransId="{15226FF3-0421-2145-ACB9-0E64D676678D}"/>
    <dgm:cxn modelId="{A8970C49-B776-A143-95BE-312E122236D7}" type="presOf" srcId="{986481DF-DE8C-254B-A254-D3C738EACED1}" destId="{4133EE5A-D036-7348-9912-1D5ECAA75E98}" srcOrd="0" destOrd="0" presId="urn:microsoft.com/office/officeart/2005/8/layout/cycle1"/>
    <dgm:cxn modelId="{9EAA78E9-8CB3-9045-A3C5-BEF6A9365317}" type="presParOf" srcId="{DAD7DEE6-06AE-2A4F-925D-4F63F51041C3}" destId="{AF9F578D-D163-CB43-9F7C-B5C6A07F91F6}" srcOrd="0" destOrd="0" presId="urn:microsoft.com/office/officeart/2005/8/layout/cycle1"/>
    <dgm:cxn modelId="{13D3033F-7FFF-FE43-BC6F-DD03FB364BFF}" type="presParOf" srcId="{DAD7DEE6-06AE-2A4F-925D-4F63F51041C3}" destId="{C40A442A-1AA7-0F40-B2E3-0E0553E53EA8}" srcOrd="1" destOrd="0" presId="urn:microsoft.com/office/officeart/2005/8/layout/cycle1"/>
    <dgm:cxn modelId="{297A4FB4-E5C1-D74A-8159-F3DE65999571}" type="presParOf" srcId="{DAD7DEE6-06AE-2A4F-925D-4F63F51041C3}" destId="{8F1CDDA9-2390-E343-9F8D-A3E3EA1D8102}" srcOrd="2" destOrd="0" presId="urn:microsoft.com/office/officeart/2005/8/layout/cycle1"/>
    <dgm:cxn modelId="{1F2C49D8-2190-3841-B83E-FEE2F7CBB082}" type="presParOf" srcId="{DAD7DEE6-06AE-2A4F-925D-4F63F51041C3}" destId="{CE11A887-9398-444E-856E-2678F487A2AA}" srcOrd="3" destOrd="0" presId="urn:microsoft.com/office/officeart/2005/8/layout/cycle1"/>
    <dgm:cxn modelId="{B028EFF0-EFD8-F14B-984B-8A3FDD1A49B8}" type="presParOf" srcId="{DAD7DEE6-06AE-2A4F-925D-4F63F51041C3}" destId="{90FE22F4-DA2A-B745-9F76-A9C729AD397C}" srcOrd="4" destOrd="0" presId="urn:microsoft.com/office/officeart/2005/8/layout/cycle1"/>
    <dgm:cxn modelId="{D6F5BCF4-C751-6546-8821-D32CB449316F}" type="presParOf" srcId="{DAD7DEE6-06AE-2A4F-925D-4F63F51041C3}" destId="{0BC90DB5-43FE-704D-B3E7-8BE309B6077A}" srcOrd="5" destOrd="0" presId="urn:microsoft.com/office/officeart/2005/8/layout/cycle1"/>
    <dgm:cxn modelId="{994B34E0-1731-904D-BC8D-605FB3393176}" type="presParOf" srcId="{DAD7DEE6-06AE-2A4F-925D-4F63F51041C3}" destId="{DB9B025C-29F8-A547-8C99-78C35DC597B7}" srcOrd="6" destOrd="0" presId="urn:microsoft.com/office/officeart/2005/8/layout/cycle1"/>
    <dgm:cxn modelId="{253A3FB2-80A6-1E4E-BE57-BBD2B130788A}" type="presParOf" srcId="{DAD7DEE6-06AE-2A4F-925D-4F63F51041C3}" destId="{C93B9935-DB47-2242-BDAD-7EA4AF15A3EC}" srcOrd="7" destOrd="0" presId="urn:microsoft.com/office/officeart/2005/8/layout/cycle1"/>
    <dgm:cxn modelId="{C67EA301-E889-E24F-B868-B60BA36824B2}" type="presParOf" srcId="{DAD7DEE6-06AE-2A4F-925D-4F63F51041C3}" destId="{C7A90F60-E23F-544D-B67D-ABEF2061A293}" srcOrd="8" destOrd="0" presId="urn:microsoft.com/office/officeart/2005/8/layout/cycle1"/>
    <dgm:cxn modelId="{BC902340-BB9B-334A-8BA9-2C30D3FAF78F}" type="presParOf" srcId="{DAD7DEE6-06AE-2A4F-925D-4F63F51041C3}" destId="{0EC72F4A-1FFA-814E-BFE7-405006D6289F}" srcOrd="9" destOrd="0" presId="urn:microsoft.com/office/officeart/2005/8/layout/cycle1"/>
    <dgm:cxn modelId="{4B51BBFA-AF98-6543-A13D-C6F99B553F13}" type="presParOf" srcId="{DAD7DEE6-06AE-2A4F-925D-4F63F51041C3}" destId="{4133EE5A-D036-7348-9912-1D5ECAA75E98}" srcOrd="10" destOrd="0" presId="urn:microsoft.com/office/officeart/2005/8/layout/cycle1"/>
    <dgm:cxn modelId="{BEABD5D4-1B62-E843-AF77-CDB6D7C5D590}" type="presParOf" srcId="{DAD7DEE6-06AE-2A4F-925D-4F63F51041C3}" destId="{A568FAA3-3AAC-4748-A7E5-49C348DB5758}" srcOrd="11" destOrd="0" presId="urn:microsoft.com/office/officeart/2005/8/layout/cycle1"/>
    <dgm:cxn modelId="{9CD8E2F9-5431-2647-8042-3E771F2D15EA}" type="presParOf" srcId="{DAD7DEE6-06AE-2A4F-925D-4F63F51041C3}" destId="{D1987730-BDC7-5E4B-B11E-2D0F4418FD43}" srcOrd="12" destOrd="0" presId="urn:microsoft.com/office/officeart/2005/8/layout/cycle1"/>
    <dgm:cxn modelId="{F2047F2D-7283-7044-BAD5-573FD4B3EA66}" type="presParOf" srcId="{DAD7DEE6-06AE-2A4F-925D-4F63F51041C3}" destId="{F30DC931-82C5-EE49-AADA-8154AFDCE0FB}" srcOrd="13" destOrd="0" presId="urn:microsoft.com/office/officeart/2005/8/layout/cycle1"/>
    <dgm:cxn modelId="{B571C9AF-78EC-7641-8DFF-26F6AE1DAF1A}" type="presParOf" srcId="{DAD7DEE6-06AE-2A4F-925D-4F63F51041C3}" destId="{2C5A306F-F66E-BD4A-BE81-F7F5CB1E8D5D}" srcOrd="14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FCE6D89-A595-D74C-ACC7-C6F5C146074D}" type="doc">
      <dgm:prSet loTypeId="urn:microsoft.com/office/officeart/2009/3/layout/IncreasingArrowsProcess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6D22355-9AAB-C845-8C33-00B548A8E658}">
      <dgm:prSet phldrT="[Text]"/>
      <dgm:spPr/>
      <dgm:t>
        <a:bodyPr/>
        <a:lstStyle/>
        <a:p>
          <a:r>
            <a:rPr lang="en-US" dirty="0" smtClean="0"/>
            <a:t>Location</a:t>
          </a:r>
          <a:endParaRPr lang="en-US" dirty="0"/>
        </a:p>
      </dgm:t>
    </dgm:pt>
    <dgm:pt modelId="{13234971-3408-B34C-809E-FD7C1A8C6B3C}" type="parTrans" cxnId="{874DE230-F246-E54B-B328-EADA152E64C3}">
      <dgm:prSet/>
      <dgm:spPr/>
      <dgm:t>
        <a:bodyPr/>
        <a:lstStyle/>
        <a:p>
          <a:endParaRPr lang="en-US"/>
        </a:p>
      </dgm:t>
    </dgm:pt>
    <dgm:pt modelId="{99BB809A-0079-FE41-8B69-EF810D21A180}" type="sibTrans" cxnId="{874DE230-F246-E54B-B328-EADA152E64C3}">
      <dgm:prSet/>
      <dgm:spPr/>
      <dgm:t>
        <a:bodyPr/>
        <a:lstStyle/>
        <a:p>
          <a:endParaRPr lang="en-US"/>
        </a:p>
      </dgm:t>
    </dgm:pt>
    <dgm:pt modelId="{26AFA4BB-27D2-FB41-9571-42D56E4A781D}">
      <dgm:prSet phldrT="[Text]"/>
      <dgm:spPr/>
      <dgm:t>
        <a:bodyPr/>
        <a:lstStyle/>
        <a:p>
          <a:r>
            <a:rPr lang="en-US" dirty="0" smtClean="0"/>
            <a:t>Address</a:t>
          </a:r>
        </a:p>
        <a:p>
          <a:r>
            <a:rPr lang="en-US" dirty="0" smtClean="0"/>
            <a:t>District</a:t>
          </a:r>
        </a:p>
        <a:p>
          <a:r>
            <a:rPr lang="en-US" dirty="0" smtClean="0"/>
            <a:t>Offices</a:t>
          </a:r>
        </a:p>
        <a:p>
          <a:r>
            <a:rPr lang="en-US" dirty="0" smtClean="0"/>
            <a:t>Officials</a:t>
          </a:r>
        </a:p>
        <a:p>
          <a:r>
            <a:rPr lang="en-US" dirty="0" smtClean="0"/>
            <a:t>Ballots</a:t>
          </a:r>
        </a:p>
        <a:p>
          <a:r>
            <a:rPr lang="en-US" dirty="0" smtClean="0"/>
            <a:t>Candidates</a:t>
          </a:r>
          <a:endParaRPr lang="en-US" dirty="0"/>
        </a:p>
      </dgm:t>
    </dgm:pt>
    <dgm:pt modelId="{FF112967-FCE6-A04B-A64D-06E66855FBFD}" type="parTrans" cxnId="{FED1AFDD-ACB3-4341-8824-81F7343F0D7B}">
      <dgm:prSet/>
      <dgm:spPr/>
      <dgm:t>
        <a:bodyPr/>
        <a:lstStyle/>
        <a:p>
          <a:endParaRPr lang="en-US"/>
        </a:p>
      </dgm:t>
    </dgm:pt>
    <dgm:pt modelId="{957F9A94-617A-734F-B6A2-756C3518E27A}" type="sibTrans" cxnId="{FED1AFDD-ACB3-4341-8824-81F7343F0D7B}">
      <dgm:prSet/>
      <dgm:spPr/>
      <dgm:t>
        <a:bodyPr/>
        <a:lstStyle/>
        <a:p>
          <a:endParaRPr lang="en-US"/>
        </a:p>
      </dgm:t>
    </dgm:pt>
    <dgm:pt modelId="{F6C77291-B8DD-9849-8D90-911E15B72536}">
      <dgm:prSet phldrT="[Text]"/>
      <dgm:spPr/>
      <dgm:t>
        <a:bodyPr/>
        <a:lstStyle/>
        <a:p>
          <a:r>
            <a:rPr lang="en-US" dirty="0" smtClean="0"/>
            <a:t>Position on Issues</a:t>
          </a:r>
          <a:endParaRPr lang="en-US" dirty="0"/>
        </a:p>
      </dgm:t>
    </dgm:pt>
    <dgm:pt modelId="{DEE12C2F-43D9-C449-84E7-A0FE9690B90F}" type="parTrans" cxnId="{DE589A3F-B013-204B-9FE2-EF6071A567E2}">
      <dgm:prSet/>
      <dgm:spPr/>
      <dgm:t>
        <a:bodyPr/>
        <a:lstStyle/>
        <a:p>
          <a:endParaRPr lang="en-US"/>
        </a:p>
      </dgm:t>
    </dgm:pt>
    <dgm:pt modelId="{2633EC85-51F8-854C-9B1D-935048AE55A2}" type="sibTrans" cxnId="{DE589A3F-B013-204B-9FE2-EF6071A567E2}">
      <dgm:prSet/>
      <dgm:spPr/>
      <dgm:t>
        <a:bodyPr/>
        <a:lstStyle/>
        <a:p>
          <a:endParaRPr lang="en-US"/>
        </a:p>
      </dgm:t>
    </dgm:pt>
    <dgm:pt modelId="{A67A9BB1-9FF2-3340-8AA2-71FFC4A70E3A}">
      <dgm:prSet phldrT="[Text]"/>
      <dgm:spPr/>
      <dgm:t>
        <a:bodyPr/>
        <a:lstStyle/>
        <a:p>
          <a:r>
            <a:rPr lang="en-US" dirty="0" smtClean="0"/>
            <a:t>Agree</a:t>
          </a:r>
          <a:endParaRPr lang="en-US" dirty="0"/>
        </a:p>
      </dgm:t>
    </dgm:pt>
    <dgm:pt modelId="{864C9F57-D310-C14B-A166-1EF1C49ED5C2}" type="parTrans" cxnId="{FFADCEFD-BB9E-9340-B3B8-B8E62E0F32A1}">
      <dgm:prSet/>
      <dgm:spPr/>
      <dgm:t>
        <a:bodyPr/>
        <a:lstStyle/>
        <a:p>
          <a:endParaRPr lang="en-US"/>
        </a:p>
      </dgm:t>
    </dgm:pt>
    <dgm:pt modelId="{A422BC49-2AD1-C543-9F81-9AFD3EBD623A}" type="sibTrans" cxnId="{FFADCEFD-BB9E-9340-B3B8-B8E62E0F32A1}">
      <dgm:prSet/>
      <dgm:spPr/>
      <dgm:t>
        <a:bodyPr/>
        <a:lstStyle/>
        <a:p>
          <a:endParaRPr lang="en-US"/>
        </a:p>
      </dgm:t>
    </dgm:pt>
    <dgm:pt modelId="{7BB8BBCC-8D74-9646-BECB-072AF8777EB7}">
      <dgm:prSet phldrT="[Text]"/>
      <dgm:spPr/>
      <dgm:t>
        <a:bodyPr/>
        <a:lstStyle/>
        <a:p>
          <a:r>
            <a:rPr lang="en-US" dirty="0" smtClean="0"/>
            <a:t>Political Views</a:t>
          </a:r>
          <a:endParaRPr lang="en-US" dirty="0"/>
        </a:p>
      </dgm:t>
    </dgm:pt>
    <dgm:pt modelId="{ACC74441-AAC1-5048-BAE3-572320A150B9}" type="parTrans" cxnId="{CA00949E-4F8A-3042-A16C-3DF31CEC6320}">
      <dgm:prSet/>
      <dgm:spPr/>
      <dgm:t>
        <a:bodyPr/>
        <a:lstStyle/>
        <a:p>
          <a:endParaRPr lang="en-US"/>
        </a:p>
      </dgm:t>
    </dgm:pt>
    <dgm:pt modelId="{02C45932-50BF-3240-B760-9C9D474D6F40}" type="sibTrans" cxnId="{CA00949E-4F8A-3042-A16C-3DF31CEC6320}">
      <dgm:prSet/>
      <dgm:spPr/>
      <dgm:t>
        <a:bodyPr/>
        <a:lstStyle/>
        <a:p>
          <a:endParaRPr lang="en-US"/>
        </a:p>
      </dgm:t>
    </dgm:pt>
    <dgm:pt modelId="{19A5872C-BF21-CE46-AA72-7B03A0179033}">
      <dgm:prSet phldrT="[Text]"/>
      <dgm:spPr/>
      <dgm:t>
        <a:bodyPr/>
        <a:lstStyle/>
        <a:p>
          <a:r>
            <a:rPr lang="en-US" dirty="0" smtClean="0"/>
            <a:t>Spatial Model</a:t>
          </a:r>
          <a:endParaRPr lang="en-US" dirty="0"/>
        </a:p>
      </dgm:t>
    </dgm:pt>
    <dgm:pt modelId="{F2FE6876-C2D5-CE4B-BC79-5397960C597A}" type="parTrans" cxnId="{A6F5415C-06BA-8941-98BE-B27EDA5B5FD0}">
      <dgm:prSet/>
      <dgm:spPr/>
      <dgm:t>
        <a:bodyPr/>
        <a:lstStyle/>
        <a:p>
          <a:endParaRPr lang="en-US"/>
        </a:p>
      </dgm:t>
    </dgm:pt>
    <dgm:pt modelId="{32C2796A-8374-5A4B-AFD9-841D6F2CCA02}" type="sibTrans" cxnId="{A6F5415C-06BA-8941-98BE-B27EDA5B5FD0}">
      <dgm:prSet/>
      <dgm:spPr/>
      <dgm:t>
        <a:bodyPr/>
        <a:lstStyle/>
        <a:p>
          <a:endParaRPr lang="en-US"/>
        </a:p>
      </dgm:t>
    </dgm:pt>
    <dgm:pt modelId="{D68DECE0-FDFC-274A-9FB9-5CFA6300BB7A}">
      <dgm:prSet phldrT="[Text]"/>
      <dgm:spPr/>
      <dgm:t>
        <a:bodyPr/>
        <a:lstStyle/>
        <a:p>
          <a:r>
            <a:rPr lang="en-US" dirty="0" smtClean="0"/>
            <a:t>Strongly Agree</a:t>
          </a:r>
          <a:endParaRPr lang="en-US" dirty="0"/>
        </a:p>
      </dgm:t>
    </dgm:pt>
    <dgm:pt modelId="{887A0CFC-B2B4-694F-847F-E31296668293}" type="parTrans" cxnId="{093074D0-CF66-8946-8097-771A866A2373}">
      <dgm:prSet/>
      <dgm:spPr/>
      <dgm:t>
        <a:bodyPr/>
        <a:lstStyle/>
        <a:p>
          <a:endParaRPr lang="en-US"/>
        </a:p>
      </dgm:t>
    </dgm:pt>
    <dgm:pt modelId="{87E41C91-DEFA-924A-9C78-FDFA2700B3C6}" type="sibTrans" cxnId="{093074D0-CF66-8946-8097-771A866A2373}">
      <dgm:prSet/>
      <dgm:spPr/>
      <dgm:t>
        <a:bodyPr/>
        <a:lstStyle/>
        <a:p>
          <a:endParaRPr lang="en-US"/>
        </a:p>
      </dgm:t>
    </dgm:pt>
    <dgm:pt modelId="{DD42514B-4892-D448-AA65-10E48E8EFADD}">
      <dgm:prSet phldrT="[Text]"/>
      <dgm:spPr/>
      <dgm:t>
        <a:bodyPr/>
        <a:lstStyle/>
        <a:p>
          <a:r>
            <a:rPr lang="en-US" dirty="0" smtClean="0"/>
            <a:t>Neutral</a:t>
          </a:r>
          <a:endParaRPr lang="en-US" dirty="0"/>
        </a:p>
      </dgm:t>
    </dgm:pt>
    <dgm:pt modelId="{1786DAD4-43EE-4D4B-9592-78C73089653D}" type="parTrans" cxnId="{F426DDCE-EC6C-4F49-BCC2-5B5D63F6B9DB}">
      <dgm:prSet/>
      <dgm:spPr/>
      <dgm:t>
        <a:bodyPr/>
        <a:lstStyle/>
        <a:p>
          <a:endParaRPr lang="en-US"/>
        </a:p>
      </dgm:t>
    </dgm:pt>
    <dgm:pt modelId="{9BCA9C22-12B8-8247-B12B-B9D3DE3EDD9E}" type="sibTrans" cxnId="{F426DDCE-EC6C-4F49-BCC2-5B5D63F6B9DB}">
      <dgm:prSet/>
      <dgm:spPr/>
      <dgm:t>
        <a:bodyPr/>
        <a:lstStyle/>
        <a:p>
          <a:endParaRPr lang="en-US"/>
        </a:p>
      </dgm:t>
    </dgm:pt>
    <dgm:pt modelId="{BC34390D-95C9-1F47-B414-90D6FC713506}">
      <dgm:prSet phldrT="[Text]"/>
      <dgm:spPr/>
      <dgm:t>
        <a:bodyPr/>
        <a:lstStyle/>
        <a:p>
          <a:r>
            <a:rPr lang="en-US" dirty="0" smtClean="0"/>
            <a:t>Disagree</a:t>
          </a:r>
          <a:endParaRPr lang="en-US" dirty="0"/>
        </a:p>
      </dgm:t>
    </dgm:pt>
    <dgm:pt modelId="{FCE378A1-87F8-7B4A-AF97-B16CACE683C5}" type="parTrans" cxnId="{70AC3644-9221-BF41-B884-8065A499371F}">
      <dgm:prSet/>
      <dgm:spPr/>
      <dgm:t>
        <a:bodyPr/>
        <a:lstStyle/>
        <a:p>
          <a:endParaRPr lang="en-US"/>
        </a:p>
      </dgm:t>
    </dgm:pt>
    <dgm:pt modelId="{AE8BA522-E464-E842-A51D-A01C3309EA98}" type="sibTrans" cxnId="{70AC3644-9221-BF41-B884-8065A499371F}">
      <dgm:prSet/>
      <dgm:spPr/>
      <dgm:t>
        <a:bodyPr/>
        <a:lstStyle/>
        <a:p>
          <a:endParaRPr lang="en-US"/>
        </a:p>
      </dgm:t>
    </dgm:pt>
    <dgm:pt modelId="{4AA6F864-DD6A-5D43-9A42-1A3821B96E5B}">
      <dgm:prSet phldrT="[Text]"/>
      <dgm:spPr/>
      <dgm:t>
        <a:bodyPr/>
        <a:lstStyle/>
        <a:p>
          <a:r>
            <a:rPr lang="en-US" dirty="0" smtClean="0"/>
            <a:t>Strongly Disagree</a:t>
          </a:r>
          <a:endParaRPr lang="en-US" dirty="0"/>
        </a:p>
      </dgm:t>
    </dgm:pt>
    <dgm:pt modelId="{D7EE027E-5D94-5F47-816A-9D4C43636734}" type="parTrans" cxnId="{360B9E69-98A6-2C43-8893-CF1BABAC98E0}">
      <dgm:prSet/>
      <dgm:spPr/>
      <dgm:t>
        <a:bodyPr/>
        <a:lstStyle/>
        <a:p>
          <a:endParaRPr lang="en-US"/>
        </a:p>
      </dgm:t>
    </dgm:pt>
    <dgm:pt modelId="{8D7EC085-F3F6-B342-98B1-8397C6B17989}" type="sibTrans" cxnId="{360B9E69-98A6-2C43-8893-CF1BABAC98E0}">
      <dgm:prSet/>
      <dgm:spPr/>
      <dgm:t>
        <a:bodyPr/>
        <a:lstStyle/>
        <a:p>
          <a:endParaRPr lang="en-US"/>
        </a:p>
      </dgm:t>
    </dgm:pt>
    <dgm:pt modelId="{309F5745-1501-D246-8BD7-018FEA8125C4}">
      <dgm:prSet phldrT="[Text]"/>
      <dgm:spPr/>
      <dgm:t>
        <a:bodyPr/>
        <a:lstStyle/>
        <a:p>
          <a:r>
            <a:rPr lang="en-US" dirty="0" smtClean="0"/>
            <a:t>Fiscal x Social</a:t>
          </a:r>
          <a:endParaRPr lang="en-US" dirty="0"/>
        </a:p>
      </dgm:t>
    </dgm:pt>
    <dgm:pt modelId="{7F53A4E2-B90E-1C46-99A3-39765FDFFCFD}" type="parTrans" cxnId="{82E66978-11EB-8249-881F-47FCA814421A}">
      <dgm:prSet/>
      <dgm:spPr/>
      <dgm:t>
        <a:bodyPr/>
        <a:lstStyle/>
        <a:p>
          <a:endParaRPr lang="en-US"/>
        </a:p>
      </dgm:t>
    </dgm:pt>
    <dgm:pt modelId="{97AA04FC-6CB4-7246-A8E2-2C7B7AB2121F}" type="sibTrans" cxnId="{82E66978-11EB-8249-881F-47FCA814421A}">
      <dgm:prSet/>
      <dgm:spPr/>
      <dgm:t>
        <a:bodyPr/>
        <a:lstStyle/>
        <a:p>
          <a:endParaRPr lang="en-US"/>
        </a:p>
      </dgm:t>
    </dgm:pt>
    <dgm:pt modelId="{1C2EDA1C-E3C8-4A47-9791-E195FB171939}">
      <dgm:prSet phldrT="[Text]"/>
      <dgm:spPr/>
      <dgm:t>
        <a:bodyPr/>
        <a:lstStyle/>
        <a:p>
          <a:r>
            <a:rPr lang="en-US" dirty="0" smtClean="0"/>
            <a:t>Liberal</a:t>
          </a:r>
          <a:endParaRPr lang="en-US" dirty="0"/>
        </a:p>
      </dgm:t>
    </dgm:pt>
    <dgm:pt modelId="{624B47E0-9BCA-C14D-ABB2-123AA55D02B4}" type="parTrans" cxnId="{4B7841DE-9DAF-FE46-BFC8-58E17A7ACCD2}">
      <dgm:prSet/>
      <dgm:spPr/>
      <dgm:t>
        <a:bodyPr/>
        <a:lstStyle/>
        <a:p>
          <a:endParaRPr lang="en-US"/>
        </a:p>
      </dgm:t>
    </dgm:pt>
    <dgm:pt modelId="{DFA16A9C-6420-A04C-AF90-1C13BD6FDB67}" type="sibTrans" cxnId="{4B7841DE-9DAF-FE46-BFC8-58E17A7ACCD2}">
      <dgm:prSet/>
      <dgm:spPr/>
      <dgm:t>
        <a:bodyPr/>
        <a:lstStyle/>
        <a:p>
          <a:endParaRPr lang="en-US"/>
        </a:p>
      </dgm:t>
    </dgm:pt>
    <dgm:pt modelId="{F6359ED2-BA46-B94B-8881-C6FBBAAA6DF1}">
      <dgm:prSet phldrT="[Text]"/>
      <dgm:spPr/>
      <dgm:t>
        <a:bodyPr/>
        <a:lstStyle/>
        <a:p>
          <a:r>
            <a:rPr lang="en-US" dirty="0" smtClean="0"/>
            <a:t>Conservative</a:t>
          </a:r>
          <a:endParaRPr lang="en-US" dirty="0"/>
        </a:p>
      </dgm:t>
    </dgm:pt>
    <dgm:pt modelId="{569FA50C-E9EF-0549-B42A-267F70709F0A}" type="parTrans" cxnId="{067181D1-A506-A94D-BB15-F2C96EA5FE6C}">
      <dgm:prSet/>
      <dgm:spPr/>
      <dgm:t>
        <a:bodyPr/>
        <a:lstStyle/>
        <a:p>
          <a:endParaRPr lang="en-US"/>
        </a:p>
      </dgm:t>
    </dgm:pt>
    <dgm:pt modelId="{DA2F9E77-BD9B-F64D-984A-83898B400393}" type="sibTrans" cxnId="{067181D1-A506-A94D-BB15-F2C96EA5FE6C}">
      <dgm:prSet/>
      <dgm:spPr/>
      <dgm:t>
        <a:bodyPr/>
        <a:lstStyle/>
        <a:p>
          <a:endParaRPr lang="en-US"/>
        </a:p>
      </dgm:t>
    </dgm:pt>
    <dgm:pt modelId="{B890C3D4-5CD2-A844-9089-1881878F5945}" type="pres">
      <dgm:prSet presAssocID="{BFCE6D89-A595-D74C-ACC7-C6F5C146074D}" presName="Name0" presStyleCnt="0">
        <dgm:presLayoutVars>
          <dgm:chMax val="5"/>
          <dgm:chPref val="5"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8B1FB46C-5C77-454E-992E-8E87E95DC7DD}" type="pres">
      <dgm:prSet presAssocID="{F6D22355-9AAB-C845-8C33-00B548A8E658}" presName="parentText1" presStyleLbl="node1" presStyleIdx="0" presStyleCnt="3">
        <dgm:presLayoutVars>
          <dgm:chMax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583F854-6D40-F243-892A-A11B42053BF6}" type="pres">
      <dgm:prSet presAssocID="{F6D22355-9AAB-C845-8C33-00B548A8E658}" presName="childText1" presStyleLbl="solidAlignAcc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77FBFC-EE2B-7E45-95DC-ABD2262B3CEB}" type="pres">
      <dgm:prSet presAssocID="{F6C77291-B8DD-9849-8D90-911E15B72536}" presName="parentText2" presStyleLbl="node1" presStyleIdx="1" presStyleCnt="3">
        <dgm:presLayoutVars>
          <dgm:chMax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34F1312-E521-F944-B834-ADF19B897A36}" type="pres">
      <dgm:prSet presAssocID="{F6C77291-B8DD-9849-8D90-911E15B72536}" presName="childText2" presStyleLbl="solidAlignAcc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1DB6C87-A9A6-0345-9036-9015BC501B02}" type="pres">
      <dgm:prSet presAssocID="{7BB8BBCC-8D74-9646-BECB-072AF8777EB7}" presName="parentText3" presStyleLbl="node1" presStyleIdx="2" presStyleCnt="3">
        <dgm:presLayoutVars>
          <dgm:chMax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7CB13B5-33EB-794D-AE7B-D31F15A423B5}" type="pres">
      <dgm:prSet presAssocID="{7BB8BBCC-8D74-9646-BECB-072AF8777EB7}" presName="childText3" presStyleLbl="solidAlignAcc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6F5415C-06BA-8941-98BE-B27EDA5B5FD0}" srcId="{7BB8BBCC-8D74-9646-BECB-072AF8777EB7}" destId="{19A5872C-BF21-CE46-AA72-7B03A0179033}" srcOrd="0" destOrd="0" parTransId="{F2FE6876-C2D5-CE4B-BC79-5397960C597A}" sibTransId="{32C2796A-8374-5A4B-AFD9-841D6F2CCA02}"/>
    <dgm:cxn modelId="{C6097616-1F5A-6547-8054-60978FEA102F}" type="presOf" srcId="{4AA6F864-DD6A-5D43-9A42-1A3821B96E5B}" destId="{B34F1312-E521-F944-B834-ADF19B897A36}" srcOrd="0" destOrd="4" presId="urn:microsoft.com/office/officeart/2009/3/layout/IncreasingArrowsProcess"/>
    <dgm:cxn modelId="{360B9E69-98A6-2C43-8893-CF1BABAC98E0}" srcId="{F6C77291-B8DD-9849-8D90-911E15B72536}" destId="{4AA6F864-DD6A-5D43-9A42-1A3821B96E5B}" srcOrd="4" destOrd="0" parTransId="{D7EE027E-5D94-5F47-816A-9D4C43636734}" sibTransId="{8D7EC085-F3F6-B342-98B1-8397C6B17989}"/>
    <dgm:cxn modelId="{9D9C89B4-B8C9-E84A-A01D-7ADFD0531243}" type="presOf" srcId="{BFCE6D89-A595-D74C-ACC7-C6F5C146074D}" destId="{B890C3D4-5CD2-A844-9089-1881878F5945}" srcOrd="0" destOrd="0" presId="urn:microsoft.com/office/officeart/2009/3/layout/IncreasingArrowsProcess"/>
    <dgm:cxn modelId="{82E66978-11EB-8249-881F-47FCA814421A}" srcId="{7BB8BBCC-8D74-9646-BECB-072AF8777EB7}" destId="{309F5745-1501-D246-8BD7-018FEA8125C4}" srcOrd="1" destOrd="0" parTransId="{7F53A4E2-B90E-1C46-99A3-39765FDFFCFD}" sibTransId="{97AA04FC-6CB4-7246-A8E2-2C7B7AB2121F}"/>
    <dgm:cxn modelId="{DE589A3F-B013-204B-9FE2-EF6071A567E2}" srcId="{BFCE6D89-A595-D74C-ACC7-C6F5C146074D}" destId="{F6C77291-B8DD-9849-8D90-911E15B72536}" srcOrd="1" destOrd="0" parTransId="{DEE12C2F-43D9-C449-84E7-A0FE9690B90F}" sibTransId="{2633EC85-51F8-854C-9B1D-935048AE55A2}"/>
    <dgm:cxn modelId="{FED1AFDD-ACB3-4341-8824-81F7343F0D7B}" srcId="{F6D22355-9AAB-C845-8C33-00B548A8E658}" destId="{26AFA4BB-27D2-FB41-9571-42D56E4A781D}" srcOrd="0" destOrd="0" parTransId="{FF112967-FCE6-A04B-A64D-06E66855FBFD}" sibTransId="{957F9A94-617A-734F-B6A2-756C3518E27A}"/>
    <dgm:cxn modelId="{CA00949E-4F8A-3042-A16C-3DF31CEC6320}" srcId="{BFCE6D89-A595-D74C-ACC7-C6F5C146074D}" destId="{7BB8BBCC-8D74-9646-BECB-072AF8777EB7}" srcOrd="2" destOrd="0" parTransId="{ACC74441-AAC1-5048-BAE3-572320A150B9}" sibTransId="{02C45932-50BF-3240-B760-9C9D474D6F40}"/>
    <dgm:cxn modelId="{70AC3644-9221-BF41-B884-8065A499371F}" srcId="{F6C77291-B8DD-9849-8D90-911E15B72536}" destId="{BC34390D-95C9-1F47-B414-90D6FC713506}" srcOrd="3" destOrd="0" parTransId="{FCE378A1-87F8-7B4A-AF97-B16CACE683C5}" sibTransId="{AE8BA522-E464-E842-A51D-A01C3309EA98}"/>
    <dgm:cxn modelId="{093074D0-CF66-8946-8097-771A866A2373}" srcId="{F6C77291-B8DD-9849-8D90-911E15B72536}" destId="{D68DECE0-FDFC-274A-9FB9-5CFA6300BB7A}" srcOrd="0" destOrd="0" parTransId="{887A0CFC-B2B4-694F-847F-E31296668293}" sibTransId="{87E41C91-DEFA-924A-9C78-FDFA2700B3C6}"/>
    <dgm:cxn modelId="{067181D1-A506-A94D-BB15-F2C96EA5FE6C}" srcId="{7BB8BBCC-8D74-9646-BECB-072AF8777EB7}" destId="{F6359ED2-BA46-B94B-8881-C6FBBAAA6DF1}" srcOrd="3" destOrd="0" parTransId="{569FA50C-E9EF-0549-B42A-267F70709F0A}" sibTransId="{DA2F9E77-BD9B-F64D-984A-83898B400393}"/>
    <dgm:cxn modelId="{6652854D-7F66-464C-BD77-89FE93CCB32D}" type="presOf" srcId="{1C2EDA1C-E3C8-4A47-9791-E195FB171939}" destId="{37CB13B5-33EB-794D-AE7B-D31F15A423B5}" srcOrd="0" destOrd="2" presId="urn:microsoft.com/office/officeart/2009/3/layout/IncreasingArrowsProcess"/>
    <dgm:cxn modelId="{12DF71DF-8066-F148-9F38-815CB1AA8852}" type="presOf" srcId="{F6D22355-9AAB-C845-8C33-00B548A8E658}" destId="{8B1FB46C-5C77-454E-992E-8E87E95DC7DD}" srcOrd="0" destOrd="0" presId="urn:microsoft.com/office/officeart/2009/3/layout/IncreasingArrowsProcess"/>
    <dgm:cxn modelId="{4B7841DE-9DAF-FE46-BFC8-58E17A7ACCD2}" srcId="{7BB8BBCC-8D74-9646-BECB-072AF8777EB7}" destId="{1C2EDA1C-E3C8-4A47-9791-E195FB171939}" srcOrd="2" destOrd="0" parTransId="{624B47E0-9BCA-C14D-ABB2-123AA55D02B4}" sibTransId="{DFA16A9C-6420-A04C-AF90-1C13BD6FDB67}"/>
    <dgm:cxn modelId="{711AF7EA-AA2A-984F-826D-3C9F5F93B0D9}" type="presOf" srcId="{7BB8BBCC-8D74-9646-BECB-072AF8777EB7}" destId="{11DB6C87-A9A6-0345-9036-9015BC501B02}" srcOrd="0" destOrd="0" presId="urn:microsoft.com/office/officeart/2009/3/layout/IncreasingArrowsProcess"/>
    <dgm:cxn modelId="{814BD5BC-756E-3746-82EC-D2A12AD5CEA7}" type="presOf" srcId="{19A5872C-BF21-CE46-AA72-7B03A0179033}" destId="{37CB13B5-33EB-794D-AE7B-D31F15A423B5}" srcOrd="0" destOrd="0" presId="urn:microsoft.com/office/officeart/2009/3/layout/IncreasingArrowsProcess"/>
    <dgm:cxn modelId="{727CE1C6-CB39-B240-A6DF-77934533E5F0}" type="presOf" srcId="{A67A9BB1-9FF2-3340-8AA2-71FFC4A70E3A}" destId="{B34F1312-E521-F944-B834-ADF19B897A36}" srcOrd="0" destOrd="1" presId="urn:microsoft.com/office/officeart/2009/3/layout/IncreasingArrowsProcess"/>
    <dgm:cxn modelId="{09E3A7A8-B4D1-E247-8210-4C6D6DB9C7A3}" type="presOf" srcId="{26AFA4BB-27D2-FB41-9571-42D56E4A781D}" destId="{2583F854-6D40-F243-892A-A11B42053BF6}" srcOrd="0" destOrd="0" presId="urn:microsoft.com/office/officeart/2009/3/layout/IncreasingArrowsProcess"/>
    <dgm:cxn modelId="{F426DDCE-EC6C-4F49-BCC2-5B5D63F6B9DB}" srcId="{F6C77291-B8DD-9849-8D90-911E15B72536}" destId="{DD42514B-4892-D448-AA65-10E48E8EFADD}" srcOrd="2" destOrd="0" parTransId="{1786DAD4-43EE-4D4B-9592-78C73089653D}" sibTransId="{9BCA9C22-12B8-8247-B12B-B9D3DE3EDD9E}"/>
    <dgm:cxn modelId="{1B767BE9-83B3-AB40-A24E-7E7B7021F1AE}" type="presOf" srcId="{BC34390D-95C9-1F47-B414-90D6FC713506}" destId="{B34F1312-E521-F944-B834-ADF19B897A36}" srcOrd="0" destOrd="3" presId="urn:microsoft.com/office/officeart/2009/3/layout/IncreasingArrowsProcess"/>
    <dgm:cxn modelId="{E12F784A-776F-5947-B452-6F08CE34F305}" type="presOf" srcId="{F6C77291-B8DD-9849-8D90-911E15B72536}" destId="{D877FBFC-EE2B-7E45-95DC-ABD2262B3CEB}" srcOrd="0" destOrd="0" presId="urn:microsoft.com/office/officeart/2009/3/layout/IncreasingArrowsProcess"/>
    <dgm:cxn modelId="{874DE230-F246-E54B-B328-EADA152E64C3}" srcId="{BFCE6D89-A595-D74C-ACC7-C6F5C146074D}" destId="{F6D22355-9AAB-C845-8C33-00B548A8E658}" srcOrd="0" destOrd="0" parTransId="{13234971-3408-B34C-809E-FD7C1A8C6B3C}" sibTransId="{99BB809A-0079-FE41-8B69-EF810D21A180}"/>
    <dgm:cxn modelId="{101007C1-B75E-6E46-9C40-2687BF25BDFC}" type="presOf" srcId="{D68DECE0-FDFC-274A-9FB9-5CFA6300BB7A}" destId="{B34F1312-E521-F944-B834-ADF19B897A36}" srcOrd="0" destOrd="0" presId="urn:microsoft.com/office/officeart/2009/3/layout/IncreasingArrowsProcess"/>
    <dgm:cxn modelId="{B98BDF6E-8C07-CE42-9895-CAD705413917}" type="presOf" srcId="{F6359ED2-BA46-B94B-8881-C6FBBAAA6DF1}" destId="{37CB13B5-33EB-794D-AE7B-D31F15A423B5}" srcOrd="0" destOrd="3" presId="urn:microsoft.com/office/officeart/2009/3/layout/IncreasingArrowsProcess"/>
    <dgm:cxn modelId="{973EFAC9-01DF-8746-818A-6CE7905D09C7}" type="presOf" srcId="{309F5745-1501-D246-8BD7-018FEA8125C4}" destId="{37CB13B5-33EB-794D-AE7B-D31F15A423B5}" srcOrd="0" destOrd="1" presId="urn:microsoft.com/office/officeart/2009/3/layout/IncreasingArrowsProcess"/>
    <dgm:cxn modelId="{92A1422F-3624-304C-A927-1B6752BFD8C4}" type="presOf" srcId="{DD42514B-4892-D448-AA65-10E48E8EFADD}" destId="{B34F1312-E521-F944-B834-ADF19B897A36}" srcOrd="0" destOrd="2" presId="urn:microsoft.com/office/officeart/2009/3/layout/IncreasingArrowsProcess"/>
    <dgm:cxn modelId="{FFADCEFD-BB9E-9340-B3B8-B8E62E0F32A1}" srcId="{F6C77291-B8DD-9849-8D90-911E15B72536}" destId="{A67A9BB1-9FF2-3340-8AA2-71FFC4A70E3A}" srcOrd="1" destOrd="0" parTransId="{864C9F57-D310-C14B-A166-1EF1C49ED5C2}" sibTransId="{A422BC49-2AD1-C543-9F81-9AFD3EBD623A}"/>
    <dgm:cxn modelId="{BDBA5C8E-311C-0644-861C-DAF8ED8A74E3}" type="presParOf" srcId="{B890C3D4-5CD2-A844-9089-1881878F5945}" destId="{8B1FB46C-5C77-454E-992E-8E87E95DC7DD}" srcOrd="0" destOrd="0" presId="urn:microsoft.com/office/officeart/2009/3/layout/IncreasingArrowsProcess"/>
    <dgm:cxn modelId="{6BC70E39-F5A1-CA43-9752-F80F30F3EE05}" type="presParOf" srcId="{B890C3D4-5CD2-A844-9089-1881878F5945}" destId="{2583F854-6D40-F243-892A-A11B42053BF6}" srcOrd="1" destOrd="0" presId="urn:microsoft.com/office/officeart/2009/3/layout/IncreasingArrowsProcess"/>
    <dgm:cxn modelId="{BA5558B2-1EB9-2F43-A642-1D99A8775279}" type="presParOf" srcId="{B890C3D4-5CD2-A844-9089-1881878F5945}" destId="{D877FBFC-EE2B-7E45-95DC-ABD2262B3CEB}" srcOrd="2" destOrd="0" presId="urn:microsoft.com/office/officeart/2009/3/layout/IncreasingArrowsProcess"/>
    <dgm:cxn modelId="{28533DDE-3DB1-ED40-8FD6-0FE395C5188C}" type="presParOf" srcId="{B890C3D4-5CD2-A844-9089-1881878F5945}" destId="{B34F1312-E521-F944-B834-ADF19B897A36}" srcOrd="3" destOrd="0" presId="urn:microsoft.com/office/officeart/2009/3/layout/IncreasingArrowsProcess"/>
    <dgm:cxn modelId="{C9C0BAD5-EB19-2441-9846-00065E646683}" type="presParOf" srcId="{B890C3D4-5CD2-A844-9089-1881878F5945}" destId="{11DB6C87-A9A6-0345-9036-9015BC501B02}" srcOrd="4" destOrd="0" presId="urn:microsoft.com/office/officeart/2009/3/layout/IncreasingArrowsProcess"/>
    <dgm:cxn modelId="{A154C79C-A393-E64E-A928-8540C8C99458}" type="presParOf" srcId="{B890C3D4-5CD2-A844-9089-1881878F5945}" destId="{37CB13B5-33EB-794D-AE7B-D31F15A423B5}" srcOrd="5" destOrd="0" presId="urn:microsoft.com/office/officeart/2009/3/layout/IncreasingArrows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B39ED1F-3347-1249-B0AE-652B6B2AA895}" type="doc">
      <dgm:prSet loTypeId="urn:microsoft.com/office/officeart/2005/8/layout/cycle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34C771A-2BC1-1C41-B49B-7EAE10E04610}">
      <dgm:prSet phldrT="[Text]"/>
      <dgm:spPr/>
      <dgm:t>
        <a:bodyPr/>
        <a:lstStyle/>
        <a:p>
          <a:r>
            <a:rPr lang="en-US" dirty="0" smtClean="0"/>
            <a:t>Search</a:t>
          </a:r>
          <a:endParaRPr lang="en-US" dirty="0"/>
        </a:p>
      </dgm:t>
    </dgm:pt>
    <dgm:pt modelId="{5B3BE617-A43A-9B4F-90CF-1FB70D98C251}" type="parTrans" cxnId="{D6E27F92-6ED7-034F-AB78-936D36031EC1}">
      <dgm:prSet/>
      <dgm:spPr/>
      <dgm:t>
        <a:bodyPr/>
        <a:lstStyle/>
        <a:p>
          <a:endParaRPr lang="en-US"/>
        </a:p>
      </dgm:t>
    </dgm:pt>
    <dgm:pt modelId="{FFEAD8D5-6260-B648-8F45-52DB4B51A204}" type="sibTrans" cxnId="{D6E27F92-6ED7-034F-AB78-936D36031EC1}">
      <dgm:prSet/>
      <dgm:spPr/>
      <dgm:t>
        <a:bodyPr/>
        <a:lstStyle/>
        <a:p>
          <a:endParaRPr lang="en-US"/>
        </a:p>
      </dgm:t>
    </dgm:pt>
    <dgm:pt modelId="{44970635-74C1-CE41-A37C-705911BDA6B5}">
      <dgm:prSet phldrT="[Text]"/>
      <dgm:spPr/>
      <dgm:t>
        <a:bodyPr/>
        <a:lstStyle/>
        <a:p>
          <a:r>
            <a:rPr lang="en-US" dirty="0" smtClean="0"/>
            <a:t>Review</a:t>
          </a:r>
          <a:endParaRPr lang="en-US" dirty="0"/>
        </a:p>
      </dgm:t>
    </dgm:pt>
    <dgm:pt modelId="{76A29800-2FEC-5542-8E13-1FD77C60F38C}" type="parTrans" cxnId="{CF6E20DC-313F-5745-AD7B-6CFBD151CCAA}">
      <dgm:prSet/>
      <dgm:spPr/>
      <dgm:t>
        <a:bodyPr/>
        <a:lstStyle/>
        <a:p>
          <a:endParaRPr lang="en-US"/>
        </a:p>
      </dgm:t>
    </dgm:pt>
    <dgm:pt modelId="{504FCCF5-69AA-914D-B1A8-2B5B9EF4240C}" type="sibTrans" cxnId="{CF6E20DC-313F-5745-AD7B-6CFBD151CCAA}">
      <dgm:prSet/>
      <dgm:spPr/>
      <dgm:t>
        <a:bodyPr/>
        <a:lstStyle/>
        <a:p>
          <a:endParaRPr lang="en-US"/>
        </a:p>
      </dgm:t>
    </dgm:pt>
    <dgm:pt modelId="{D327DE3D-B049-0F40-9628-222849CF71C0}">
      <dgm:prSet phldrT="[Text]"/>
      <dgm:spPr/>
      <dgm:t>
        <a:bodyPr/>
        <a:lstStyle/>
        <a:p>
          <a:r>
            <a:rPr lang="en-US" dirty="0" smtClean="0"/>
            <a:t>Evaluate</a:t>
          </a:r>
          <a:endParaRPr lang="en-US" dirty="0"/>
        </a:p>
      </dgm:t>
    </dgm:pt>
    <dgm:pt modelId="{19FB0766-8C42-7848-B559-56AE687781E9}" type="parTrans" cxnId="{1151864C-3ECD-C047-85F2-9791924400AE}">
      <dgm:prSet/>
      <dgm:spPr/>
      <dgm:t>
        <a:bodyPr/>
        <a:lstStyle/>
        <a:p>
          <a:endParaRPr lang="en-US"/>
        </a:p>
      </dgm:t>
    </dgm:pt>
    <dgm:pt modelId="{15226FF3-0421-2145-ACB9-0E64D676678D}" type="sibTrans" cxnId="{1151864C-3ECD-C047-85F2-9791924400AE}">
      <dgm:prSet/>
      <dgm:spPr/>
      <dgm:t>
        <a:bodyPr/>
        <a:lstStyle/>
        <a:p>
          <a:endParaRPr lang="en-US"/>
        </a:p>
      </dgm:t>
    </dgm:pt>
    <dgm:pt modelId="{4189820B-D277-E64F-99E9-BFB951FEBA12}">
      <dgm:prSet phldrT="[Text]"/>
      <dgm:spPr/>
      <dgm:t>
        <a:bodyPr/>
        <a:lstStyle/>
        <a:p>
          <a:r>
            <a:rPr lang="en-US" dirty="0" smtClean="0"/>
            <a:t>Develop</a:t>
          </a:r>
          <a:endParaRPr lang="en-US" dirty="0"/>
        </a:p>
      </dgm:t>
    </dgm:pt>
    <dgm:pt modelId="{4E6DC6CE-D0D7-664D-BCAA-248875AC13D9}" type="parTrans" cxnId="{35491549-184E-9248-8E8D-C792F5593E8E}">
      <dgm:prSet/>
      <dgm:spPr/>
      <dgm:t>
        <a:bodyPr/>
        <a:lstStyle/>
        <a:p>
          <a:endParaRPr lang="en-US"/>
        </a:p>
      </dgm:t>
    </dgm:pt>
    <dgm:pt modelId="{085B71ED-3164-2343-BA97-963435444D54}" type="sibTrans" cxnId="{35491549-184E-9248-8E8D-C792F5593E8E}">
      <dgm:prSet/>
      <dgm:spPr/>
      <dgm:t>
        <a:bodyPr/>
        <a:lstStyle/>
        <a:p>
          <a:endParaRPr lang="en-US"/>
        </a:p>
      </dgm:t>
    </dgm:pt>
    <dgm:pt modelId="{67AC7CF8-6124-6B42-BC4D-187A76455642}">
      <dgm:prSet phldrT="[Text]"/>
      <dgm:spPr/>
      <dgm:t>
        <a:bodyPr/>
        <a:lstStyle/>
        <a:p>
          <a:r>
            <a:rPr lang="en-US" dirty="0" smtClean="0"/>
            <a:t>Collect</a:t>
          </a:r>
          <a:endParaRPr lang="en-US" dirty="0"/>
        </a:p>
      </dgm:t>
    </dgm:pt>
    <dgm:pt modelId="{C05B1837-8136-B248-A27A-9A23B90E9804}" type="parTrans" cxnId="{E13B3B41-B0CB-CB42-B07E-15A6BC20468A}">
      <dgm:prSet/>
      <dgm:spPr/>
      <dgm:t>
        <a:bodyPr/>
        <a:lstStyle/>
        <a:p>
          <a:endParaRPr lang="en-US"/>
        </a:p>
      </dgm:t>
    </dgm:pt>
    <dgm:pt modelId="{B48B5FB6-1E1E-284B-AE97-E22A2B703409}" type="sibTrans" cxnId="{E13B3B41-B0CB-CB42-B07E-15A6BC20468A}">
      <dgm:prSet/>
      <dgm:spPr/>
      <dgm:t>
        <a:bodyPr/>
        <a:lstStyle/>
        <a:p>
          <a:endParaRPr lang="en-US"/>
        </a:p>
      </dgm:t>
    </dgm:pt>
    <dgm:pt modelId="{DAD7DEE6-06AE-2A4F-925D-4F63F51041C3}" type="pres">
      <dgm:prSet presAssocID="{0B39ED1F-3347-1249-B0AE-652B6B2AA895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F9F578D-D163-CB43-9F7C-B5C6A07F91F6}" type="pres">
      <dgm:prSet presAssocID="{334C771A-2BC1-1C41-B49B-7EAE10E04610}" presName="dummy" presStyleCnt="0"/>
      <dgm:spPr/>
    </dgm:pt>
    <dgm:pt modelId="{C40A442A-1AA7-0F40-B2E3-0E0553E53EA8}" type="pres">
      <dgm:prSet presAssocID="{334C771A-2BC1-1C41-B49B-7EAE10E04610}" presName="node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F1CDDA9-2390-E343-9F8D-A3E3EA1D8102}" type="pres">
      <dgm:prSet presAssocID="{FFEAD8D5-6260-B648-8F45-52DB4B51A204}" presName="sibTrans" presStyleLbl="node1" presStyleIdx="0" presStyleCnt="5"/>
      <dgm:spPr/>
      <dgm:t>
        <a:bodyPr/>
        <a:lstStyle/>
        <a:p>
          <a:endParaRPr lang="en-US"/>
        </a:p>
      </dgm:t>
    </dgm:pt>
    <dgm:pt modelId="{2B6D7D0C-0541-8243-B592-6780F503BC75}" type="pres">
      <dgm:prSet presAssocID="{67AC7CF8-6124-6B42-BC4D-187A76455642}" presName="dummy" presStyleCnt="0"/>
      <dgm:spPr/>
    </dgm:pt>
    <dgm:pt modelId="{603E76D3-3B75-3F4A-9EAA-D792798C795D}" type="pres">
      <dgm:prSet presAssocID="{67AC7CF8-6124-6B42-BC4D-187A76455642}" presName="node" presStyleLbl="revTx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35F3710-4693-4C42-84C9-6FD537C80E3C}" type="pres">
      <dgm:prSet presAssocID="{B48B5FB6-1E1E-284B-AE97-E22A2B703409}" presName="sibTrans" presStyleLbl="node1" presStyleIdx="1" presStyleCnt="5"/>
      <dgm:spPr/>
    </dgm:pt>
    <dgm:pt modelId="{CE11A887-9398-444E-856E-2678F487A2AA}" type="pres">
      <dgm:prSet presAssocID="{44970635-74C1-CE41-A37C-705911BDA6B5}" presName="dummy" presStyleCnt="0"/>
      <dgm:spPr/>
    </dgm:pt>
    <dgm:pt modelId="{90FE22F4-DA2A-B745-9F76-A9C729AD397C}" type="pres">
      <dgm:prSet presAssocID="{44970635-74C1-CE41-A37C-705911BDA6B5}" presName="node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BC90DB5-43FE-704D-B3E7-8BE309B6077A}" type="pres">
      <dgm:prSet presAssocID="{504FCCF5-69AA-914D-B1A8-2B5B9EF4240C}" presName="sibTrans" presStyleLbl="node1" presStyleIdx="2" presStyleCnt="5"/>
      <dgm:spPr/>
      <dgm:t>
        <a:bodyPr/>
        <a:lstStyle/>
        <a:p>
          <a:endParaRPr lang="en-US"/>
        </a:p>
      </dgm:t>
    </dgm:pt>
    <dgm:pt modelId="{D1987730-BDC7-5E4B-B11E-2D0F4418FD43}" type="pres">
      <dgm:prSet presAssocID="{D327DE3D-B049-0F40-9628-222849CF71C0}" presName="dummy" presStyleCnt="0"/>
      <dgm:spPr/>
    </dgm:pt>
    <dgm:pt modelId="{F30DC931-82C5-EE49-AADA-8154AFDCE0FB}" type="pres">
      <dgm:prSet presAssocID="{D327DE3D-B049-0F40-9628-222849CF71C0}" presName="node" presStyleLbl="revTx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C5A306F-F66E-BD4A-BE81-F7F5CB1E8D5D}" type="pres">
      <dgm:prSet presAssocID="{15226FF3-0421-2145-ACB9-0E64D676678D}" presName="sibTrans" presStyleLbl="node1" presStyleIdx="3" presStyleCnt="5"/>
      <dgm:spPr/>
      <dgm:t>
        <a:bodyPr/>
        <a:lstStyle/>
        <a:p>
          <a:endParaRPr lang="en-US"/>
        </a:p>
      </dgm:t>
    </dgm:pt>
    <dgm:pt modelId="{CF5FAA8D-48F2-0148-B964-EEB7B4EA94B1}" type="pres">
      <dgm:prSet presAssocID="{4189820B-D277-E64F-99E9-BFB951FEBA12}" presName="dummy" presStyleCnt="0"/>
      <dgm:spPr/>
    </dgm:pt>
    <dgm:pt modelId="{DAE9585E-2AB2-5E4C-A821-0F19229BFC18}" type="pres">
      <dgm:prSet presAssocID="{4189820B-D277-E64F-99E9-BFB951FEBA12}" presName="node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D1BB5F5-D771-9B42-A53E-7B2D5650E299}" type="pres">
      <dgm:prSet presAssocID="{085B71ED-3164-2343-BA97-963435444D54}" presName="sibTrans" presStyleLbl="node1" presStyleIdx="4" presStyleCnt="5"/>
      <dgm:spPr/>
      <dgm:t>
        <a:bodyPr/>
        <a:lstStyle/>
        <a:p>
          <a:endParaRPr lang="en-US"/>
        </a:p>
      </dgm:t>
    </dgm:pt>
  </dgm:ptLst>
  <dgm:cxnLst>
    <dgm:cxn modelId="{E81E48BB-ED11-9148-9AEA-CF6255576EAD}" type="presOf" srcId="{504FCCF5-69AA-914D-B1A8-2B5B9EF4240C}" destId="{0BC90DB5-43FE-704D-B3E7-8BE309B6077A}" srcOrd="0" destOrd="0" presId="urn:microsoft.com/office/officeart/2005/8/layout/cycle1"/>
    <dgm:cxn modelId="{D6E27F92-6ED7-034F-AB78-936D36031EC1}" srcId="{0B39ED1F-3347-1249-B0AE-652B6B2AA895}" destId="{334C771A-2BC1-1C41-B49B-7EAE10E04610}" srcOrd="0" destOrd="0" parTransId="{5B3BE617-A43A-9B4F-90CF-1FB70D98C251}" sibTransId="{FFEAD8D5-6260-B648-8F45-52DB4B51A204}"/>
    <dgm:cxn modelId="{8A1E0720-C952-FB49-B0B0-71CC09640C15}" type="presOf" srcId="{B48B5FB6-1E1E-284B-AE97-E22A2B703409}" destId="{735F3710-4693-4C42-84C9-6FD537C80E3C}" srcOrd="0" destOrd="0" presId="urn:microsoft.com/office/officeart/2005/8/layout/cycle1"/>
    <dgm:cxn modelId="{6DA32CCA-C9B9-7343-9F43-0995CD2CF5DA}" type="presOf" srcId="{15226FF3-0421-2145-ACB9-0E64D676678D}" destId="{2C5A306F-F66E-BD4A-BE81-F7F5CB1E8D5D}" srcOrd="0" destOrd="0" presId="urn:microsoft.com/office/officeart/2005/8/layout/cycle1"/>
    <dgm:cxn modelId="{97022B4C-D56D-7246-9609-5FF08DD8DEA7}" type="presOf" srcId="{085B71ED-3164-2343-BA97-963435444D54}" destId="{CD1BB5F5-D771-9B42-A53E-7B2D5650E299}" srcOrd="0" destOrd="0" presId="urn:microsoft.com/office/officeart/2005/8/layout/cycle1"/>
    <dgm:cxn modelId="{35491549-184E-9248-8E8D-C792F5593E8E}" srcId="{0B39ED1F-3347-1249-B0AE-652B6B2AA895}" destId="{4189820B-D277-E64F-99E9-BFB951FEBA12}" srcOrd="4" destOrd="0" parTransId="{4E6DC6CE-D0D7-664D-BCAA-248875AC13D9}" sibTransId="{085B71ED-3164-2343-BA97-963435444D54}"/>
    <dgm:cxn modelId="{91DCAD3B-A58F-514D-9E49-427D0E814744}" type="presOf" srcId="{334C771A-2BC1-1C41-B49B-7EAE10E04610}" destId="{C40A442A-1AA7-0F40-B2E3-0E0553E53EA8}" srcOrd="0" destOrd="0" presId="urn:microsoft.com/office/officeart/2005/8/layout/cycle1"/>
    <dgm:cxn modelId="{22BC8D2C-076C-564E-9C23-4971D16765C3}" type="presOf" srcId="{44970635-74C1-CE41-A37C-705911BDA6B5}" destId="{90FE22F4-DA2A-B745-9F76-A9C729AD397C}" srcOrd="0" destOrd="0" presId="urn:microsoft.com/office/officeart/2005/8/layout/cycle1"/>
    <dgm:cxn modelId="{39B5999C-BFE3-3341-A867-A252D2DA358D}" type="presOf" srcId="{4189820B-D277-E64F-99E9-BFB951FEBA12}" destId="{DAE9585E-2AB2-5E4C-A821-0F19229BFC18}" srcOrd="0" destOrd="0" presId="urn:microsoft.com/office/officeart/2005/8/layout/cycle1"/>
    <dgm:cxn modelId="{E13B3B41-B0CB-CB42-B07E-15A6BC20468A}" srcId="{0B39ED1F-3347-1249-B0AE-652B6B2AA895}" destId="{67AC7CF8-6124-6B42-BC4D-187A76455642}" srcOrd="1" destOrd="0" parTransId="{C05B1837-8136-B248-A27A-9A23B90E9804}" sibTransId="{B48B5FB6-1E1E-284B-AE97-E22A2B703409}"/>
    <dgm:cxn modelId="{CF6E20DC-313F-5745-AD7B-6CFBD151CCAA}" srcId="{0B39ED1F-3347-1249-B0AE-652B6B2AA895}" destId="{44970635-74C1-CE41-A37C-705911BDA6B5}" srcOrd="2" destOrd="0" parTransId="{76A29800-2FEC-5542-8E13-1FD77C60F38C}" sibTransId="{504FCCF5-69AA-914D-B1A8-2B5B9EF4240C}"/>
    <dgm:cxn modelId="{EFD760C5-85EF-A045-ABFD-21EF627233FC}" type="presOf" srcId="{D327DE3D-B049-0F40-9628-222849CF71C0}" destId="{F30DC931-82C5-EE49-AADA-8154AFDCE0FB}" srcOrd="0" destOrd="0" presId="urn:microsoft.com/office/officeart/2005/8/layout/cycle1"/>
    <dgm:cxn modelId="{1151864C-3ECD-C047-85F2-9791924400AE}" srcId="{0B39ED1F-3347-1249-B0AE-652B6B2AA895}" destId="{D327DE3D-B049-0F40-9628-222849CF71C0}" srcOrd="3" destOrd="0" parTransId="{19FB0766-8C42-7848-B559-56AE687781E9}" sibTransId="{15226FF3-0421-2145-ACB9-0E64D676678D}"/>
    <dgm:cxn modelId="{0D9A2DC9-FA1A-394D-849D-3F2C67D752CC}" type="presOf" srcId="{FFEAD8D5-6260-B648-8F45-52DB4B51A204}" destId="{8F1CDDA9-2390-E343-9F8D-A3E3EA1D8102}" srcOrd="0" destOrd="0" presId="urn:microsoft.com/office/officeart/2005/8/layout/cycle1"/>
    <dgm:cxn modelId="{8B2602A1-C884-4242-9D08-8318D8BCF7EE}" type="presOf" srcId="{67AC7CF8-6124-6B42-BC4D-187A76455642}" destId="{603E76D3-3B75-3F4A-9EAA-D792798C795D}" srcOrd="0" destOrd="0" presId="urn:microsoft.com/office/officeart/2005/8/layout/cycle1"/>
    <dgm:cxn modelId="{F78E205D-CF37-A641-9326-DCF3C2BCE940}" type="presOf" srcId="{0B39ED1F-3347-1249-B0AE-652B6B2AA895}" destId="{DAD7DEE6-06AE-2A4F-925D-4F63F51041C3}" srcOrd="0" destOrd="0" presId="urn:microsoft.com/office/officeart/2005/8/layout/cycle1"/>
    <dgm:cxn modelId="{7893D6CD-CC74-EE42-B001-75E237737558}" type="presParOf" srcId="{DAD7DEE6-06AE-2A4F-925D-4F63F51041C3}" destId="{AF9F578D-D163-CB43-9F7C-B5C6A07F91F6}" srcOrd="0" destOrd="0" presId="urn:microsoft.com/office/officeart/2005/8/layout/cycle1"/>
    <dgm:cxn modelId="{563A0E51-A20D-5E42-BE28-060382811B1F}" type="presParOf" srcId="{DAD7DEE6-06AE-2A4F-925D-4F63F51041C3}" destId="{C40A442A-1AA7-0F40-B2E3-0E0553E53EA8}" srcOrd="1" destOrd="0" presId="urn:microsoft.com/office/officeart/2005/8/layout/cycle1"/>
    <dgm:cxn modelId="{4CCE428D-D769-D347-B0B8-55153B00525B}" type="presParOf" srcId="{DAD7DEE6-06AE-2A4F-925D-4F63F51041C3}" destId="{8F1CDDA9-2390-E343-9F8D-A3E3EA1D8102}" srcOrd="2" destOrd="0" presId="urn:microsoft.com/office/officeart/2005/8/layout/cycle1"/>
    <dgm:cxn modelId="{0EAB9FD8-FC62-E84E-A926-68243CB08C36}" type="presParOf" srcId="{DAD7DEE6-06AE-2A4F-925D-4F63F51041C3}" destId="{2B6D7D0C-0541-8243-B592-6780F503BC75}" srcOrd="3" destOrd="0" presId="urn:microsoft.com/office/officeart/2005/8/layout/cycle1"/>
    <dgm:cxn modelId="{F8B65EBD-1DAD-F14F-80D7-D146CCCD2096}" type="presParOf" srcId="{DAD7DEE6-06AE-2A4F-925D-4F63F51041C3}" destId="{603E76D3-3B75-3F4A-9EAA-D792798C795D}" srcOrd="4" destOrd="0" presId="urn:microsoft.com/office/officeart/2005/8/layout/cycle1"/>
    <dgm:cxn modelId="{24685E6E-B568-9340-8880-C7D783D3DC3B}" type="presParOf" srcId="{DAD7DEE6-06AE-2A4F-925D-4F63F51041C3}" destId="{735F3710-4693-4C42-84C9-6FD537C80E3C}" srcOrd="5" destOrd="0" presId="urn:microsoft.com/office/officeart/2005/8/layout/cycle1"/>
    <dgm:cxn modelId="{CAEA7D9D-67D5-F242-80DF-93FAC47B3361}" type="presParOf" srcId="{DAD7DEE6-06AE-2A4F-925D-4F63F51041C3}" destId="{CE11A887-9398-444E-856E-2678F487A2AA}" srcOrd="6" destOrd="0" presId="urn:microsoft.com/office/officeart/2005/8/layout/cycle1"/>
    <dgm:cxn modelId="{4135ADBA-46D6-C340-8800-544518C4ED02}" type="presParOf" srcId="{DAD7DEE6-06AE-2A4F-925D-4F63F51041C3}" destId="{90FE22F4-DA2A-B745-9F76-A9C729AD397C}" srcOrd="7" destOrd="0" presId="urn:microsoft.com/office/officeart/2005/8/layout/cycle1"/>
    <dgm:cxn modelId="{1A2580CA-A7E0-6B4F-86A5-D2EEEDA1688B}" type="presParOf" srcId="{DAD7DEE6-06AE-2A4F-925D-4F63F51041C3}" destId="{0BC90DB5-43FE-704D-B3E7-8BE309B6077A}" srcOrd="8" destOrd="0" presId="urn:microsoft.com/office/officeart/2005/8/layout/cycle1"/>
    <dgm:cxn modelId="{1DE57C2F-1715-B840-A151-25A376326CF9}" type="presParOf" srcId="{DAD7DEE6-06AE-2A4F-925D-4F63F51041C3}" destId="{D1987730-BDC7-5E4B-B11E-2D0F4418FD43}" srcOrd="9" destOrd="0" presId="urn:microsoft.com/office/officeart/2005/8/layout/cycle1"/>
    <dgm:cxn modelId="{02F2393E-6CD7-1E46-8F46-8F0A68CE826B}" type="presParOf" srcId="{DAD7DEE6-06AE-2A4F-925D-4F63F51041C3}" destId="{F30DC931-82C5-EE49-AADA-8154AFDCE0FB}" srcOrd="10" destOrd="0" presId="urn:microsoft.com/office/officeart/2005/8/layout/cycle1"/>
    <dgm:cxn modelId="{A6471ADA-E2CF-054B-907A-D77D1216115E}" type="presParOf" srcId="{DAD7DEE6-06AE-2A4F-925D-4F63F51041C3}" destId="{2C5A306F-F66E-BD4A-BE81-F7F5CB1E8D5D}" srcOrd="11" destOrd="0" presId="urn:microsoft.com/office/officeart/2005/8/layout/cycle1"/>
    <dgm:cxn modelId="{9D2A2B43-86F9-314C-977A-1AF7CEEA3A3A}" type="presParOf" srcId="{DAD7DEE6-06AE-2A4F-925D-4F63F51041C3}" destId="{CF5FAA8D-48F2-0148-B964-EEB7B4EA94B1}" srcOrd="12" destOrd="0" presId="urn:microsoft.com/office/officeart/2005/8/layout/cycle1"/>
    <dgm:cxn modelId="{2D33639F-94BC-8C49-9420-6E2D0586CF4E}" type="presParOf" srcId="{DAD7DEE6-06AE-2A4F-925D-4F63F51041C3}" destId="{DAE9585E-2AB2-5E4C-A821-0F19229BFC18}" srcOrd="13" destOrd="0" presId="urn:microsoft.com/office/officeart/2005/8/layout/cycle1"/>
    <dgm:cxn modelId="{DCD565DC-062B-674E-8A68-B43D55DC81D2}" type="presParOf" srcId="{DAD7DEE6-06AE-2A4F-925D-4F63F51041C3}" destId="{CD1BB5F5-D771-9B42-A53E-7B2D5650E299}" srcOrd="14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FCE6D89-A595-D74C-ACC7-C6F5C146074D}" type="doc">
      <dgm:prSet loTypeId="urn:microsoft.com/office/officeart/2009/3/layout/IncreasingArrowsProcess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6D22355-9AAB-C845-8C33-00B548A8E658}">
      <dgm:prSet phldrT="[Text]"/>
      <dgm:spPr/>
      <dgm:t>
        <a:bodyPr/>
        <a:lstStyle/>
        <a:p>
          <a:r>
            <a:rPr lang="en-US" dirty="0" smtClean="0"/>
            <a:t>Connect</a:t>
          </a:r>
          <a:endParaRPr lang="en-US" dirty="0"/>
        </a:p>
      </dgm:t>
    </dgm:pt>
    <dgm:pt modelId="{13234971-3408-B34C-809E-FD7C1A8C6B3C}" type="parTrans" cxnId="{874DE230-F246-E54B-B328-EADA152E64C3}">
      <dgm:prSet/>
      <dgm:spPr/>
      <dgm:t>
        <a:bodyPr/>
        <a:lstStyle/>
        <a:p>
          <a:endParaRPr lang="en-US"/>
        </a:p>
      </dgm:t>
    </dgm:pt>
    <dgm:pt modelId="{99BB809A-0079-FE41-8B69-EF810D21A180}" type="sibTrans" cxnId="{874DE230-F246-E54B-B328-EADA152E64C3}">
      <dgm:prSet/>
      <dgm:spPr/>
      <dgm:t>
        <a:bodyPr/>
        <a:lstStyle/>
        <a:p>
          <a:endParaRPr lang="en-US"/>
        </a:p>
      </dgm:t>
    </dgm:pt>
    <dgm:pt modelId="{26AFA4BB-27D2-FB41-9571-42D56E4A781D}">
      <dgm:prSet phldrT="[Text]"/>
      <dgm:spPr/>
      <dgm:t>
        <a:bodyPr/>
        <a:lstStyle/>
        <a:p>
          <a:r>
            <a:rPr lang="en-US" dirty="0" smtClean="0"/>
            <a:t>Officials</a:t>
          </a:r>
        </a:p>
        <a:p>
          <a:r>
            <a:rPr lang="en-US" dirty="0" smtClean="0"/>
            <a:t>Candidates</a:t>
          </a:r>
          <a:endParaRPr lang="en-US" dirty="0"/>
        </a:p>
      </dgm:t>
    </dgm:pt>
    <dgm:pt modelId="{FF112967-FCE6-A04B-A64D-06E66855FBFD}" type="parTrans" cxnId="{FED1AFDD-ACB3-4341-8824-81F7343F0D7B}">
      <dgm:prSet/>
      <dgm:spPr/>
      <dgm:t>
        <a:bodyPr/>
        <a:lstStyle/>
        <a:p>
          <a:endParaRPr lang="en-US"/>
        </a:p>
      </dgm:t>
    </dgm:pt>
    <dgm:pt modelId="{957F9A94-617A-734F-B6A2-756C3518E27A}" type="sibTrans" cxnId="{FED1AFDD-ACB3-4341-8824-81F7343F0D7B}">
      <dgm:prSet/>
      <dgm:spPr/>
      <dgm:t>
        <a:bodyPr/>
        <a:lstStyle/>
        <a:p>
          <a:endParaRPr lang="en-US"/>
        </a:p>
      </dgm:t>
    </dgm:pt>
    <dgm:pt modelId="{F6C77291-B8DD-9849-8D90-911E15B72536}">
      <dgm:prSet phldrT="[Text]"/>
      <dgm:spPr/>
      <dgm:t>
        <a:bodyPr/>
        <a:lstStyle/>
        <a:p>
          <a:r>
            <a:rPr lang="en-US" dirty="0" smtClean="0"/>
            <a:t>Match</a:t>
          </a:r>
          <a:endParaRPr lang="en-US" dirty="0"/>
        </a:p>
      </dgm:t>
    </dgm:pt>
    <dgm:pt modelId="{DEE12C2F-43D9-C449-84E7-A0FE9690B90F}" type="parTrans" cxnId="{DE589A3F-B013-204B-9FE2-EF6071A567E2}">
      <dgm:prSet/>
      <dgm:spPr/>
      <dgm:t>
        <a:bodyPr/>
        <a:lstStyle/>
        <a:p>
          <a:endParaRPr lang="en-US"/>
        </a:p>
      </dgm:t>
    </dgm:pt>
    <dgm:pt modelId="{2633EC85-51F8-854C-9B1D-935048AE55A2}" type="sibTrans" cxnId="{DE589A3F-B013-204B-9FE2-EF6071A567E2}">
      <dgm:prSet/>
      <dgm:spPr/>
      <dgm:t>
        <a:bodyPr/>
        <a:lstStyle/>
        <a:p>
          <a:endParaRPr lang="en-US"/>
        </a:p>
      </dgm:t>
    </dgm:pt>
    <dgm:pt modelId="{A67A9BB1-9FF2-3340-8AA2-71FFC4A70E3A}">
      <dgm:prSet phldrT="[Text]"/>
      <dgm:spPr/>
      <dgm:t>
        <a:bodyPr/>
        <a:lstStyle/>
        <a:p>
          <a:r>
            <a:rPr lang="en-US" dirty="0" smtClean="0"/>
            <a:t>Views</a:t>
          </a:r>
          <a:endParaRPr lang="en-US" dirty="0"/>
        </a:p>
      </dgm:t>
    </dgm:pt>
    <dgm:pt modelId="{864C9F57-D310-C14B-A166-1EF1C49ED5C2}" type="parTrans" cxnId="{FFADCEFD-BB9E-9340-B3B8-B8E62E0F32A1}">
      <dgm:prSet/>
      <dgm:spPr/>
      <dgm:t>
        <a:bodyPr/>
        <a:lstStyle/>
        <a:p>
          <a:endParaRPr lang="en-US"/>
        </a:p>
      </dgm:t>
    </dgm:pt>
    <dgm:pt modelId="{A422BC49-2AD1-C543-9F81-9AFD3EBD623A}" type="sibTrans" cxnId="{FFADCEFD-BB9E-9340-B3B8-B8E62E0F32A1}">
      <dgm:prSet/>
      <dgm:spPr/>
      <dgm:t>
        <a:bodyPr/>
        <a:lstStyle/>
        <a:p>
          <a:endParaRPr lang="en-US"/>
        </a:p>
      </dgm:t>
    </dgm:pt>
    <dgm:pt modelId="{7BB8BBCC-8D74-9646-BECB-072AF8777EB7}">
      <dgm:prSet phldrT="[Text]"/>
      <dgm:spPr/>
      <dgm:t>
        <a:bodyPr/>
        <a:lstStyle/>
        <a:p>
          <a:r>
            <a:rPr lang="en-US" dirty="0" smtClean="0"/>
            <a:t>Encourage</a:t>
          </a:r>
          <a:endParaRPr lang="en-US" dirty="0"/>
        </a:p>
      </dgm:t>
    </dgm:pt>
    <dgm:pt modelId="{ACC74441-AAC1-5048-BAE3-572320A150B9}" type="parTrans" cxnId="{CA00949E-4F8A-3042-A16C-3DF31CEC6320}">
      <dgm:prSet/>
      <dgm:spPr/>
      <dgm:t>
        <a:bodyPr/>
        <a:lstStyle/>
        <a:p>
          <a:endParaRPr lang="en-US"/>
        </a:p>
      </dgm:t>
    </dgm:pt>
    <dgm:pt modelId="{02C45932-50BF-3240-B760-9C9D474D6F40}" type="sibTrans" cxnId="{CA00949E-4F8A-3042-A16C-3DF31CEC6320}">
      <dgm:prSet/>
      <dgm:spPr/>
      <dgm:t>
        <a:bodyPr/>
        <a:lstStyle/>
        <a:p>
          <a:endParaRPr lang="en-US"/>
        </a:p>
      </dgm:t>
    </dgm:pt>
    <dgm:pt modelId="{19A5872C-BF21-CE46-AA72-7B03A0179033}">
      <dgm:prSet phldrT="[Text]"/>
      <dgm:spPr/>
      <dgm:t>
        <a:bodyPr/>
        <a:lstStyle/>
        <a:p>
          <a:r>
            <a:rPr lang="en-US" dirty="0" smtClean="0"/>
            <a:t>Education</a:t>
          </a:r>
          <a:endParaRPr lang="en-US" dirty="0"/>
        </a:p>
      </dgm:t>
    </dgm:pt>
    <dgm:pt modelId="{F2FE6876-C2D5-CE4B-BC79-5397960C597A}" type="parTrans" cxnId="{A6F5415C-06BA-8941-98BE-B27EDA5B5FD0}">
      <dgm:prSet/>
      <dgm:spPr/>
      <dgm:t>
        <a:bodyPr/>
        <a:lstStyle/>
        <a:p>
          <a:endParaRPr lang="en-US"/>
        </a:p>
      </dgm:t>
    </dgm:pt>
    <dgm:pt modelId="{32C2796A-8374-5A4B-AFD9-841D6F2CCA02}" type="sibTrans" cxnId="{A6F5415C-06BA-8941-98BE-B27EDA5B5FD0}">
      <dgm:prSet/>
      <dgm:spPr/>
      <dgm:t>
        <a:bodyPr/>
        <a:lstStyle/>
        <a:p>
          <a:endParaRPr lang="en-US"/>
        </a:p>
      </dgm:t>
    </dgm:pt>
    <dgm:pt modelId="{D68DECE0-FDFC-274A-9FB9-5CFA6300BB7A}">
      <dgm:prSet phldrT="[Text]"/>
      <dgm:spPr/>
      <dgm:t>
        <a:bodyPr/>
        <a:lstStyle/>
        <a:p>
          <a:r>
            <a:rPr lang="en-US" dirty="0" smtClean="0"/>
            <a:t>Issues</a:t>
          </a:r>
          <a:endParaRPr lang="en-US" dirty="0"/>
        </a:p>
      </dgm:t>
    </dgm:pt>
    <dgm:pt modelId="{887A0CFC-B2B4-694F-847F-E31296668293}" type="parTrans" cxnId="{093074D0-CF66-8946-8097-771A866A2373}">
      <dgm:prSet/>
      <dgm:spPr/>
      <dgm:t>
        <a:bodyPr/>
        <a:lstStyle/>
        <a:p>
          <a:endParaRPr lang="en-US"/>
        </a:p>
      </dgm:t>
    </dgm:pt>
    <dgm:pt modelId="{87E41C91-DEFA-924A-9C78-FDFA2700B3C6}" type="sibTrans" cxnId="{093074D0-CF66-8946-8097-771A866A2373}">
      <dgm:prSet/>
      <dgm:spPr/>
      <dgm:t>
        <a:bodyPr/>
        <a:lstStyle/>
        <a:p>
          <a:endParaRPr lang="en-US"/>
        </a:p>
      </dgm:t>
    </dgm:pt>
    <dgm:pt modelId="{309F5745-1501-D246-8BD7-018FEA8125C4}">
      <dgm:prSet phldrT="[Text]"/>
      <dgm:spPr/>
      <dgm:t>
        <a:bodyPr/>
        <a:lstStyle/>
        <a:p>
          <a:r>
            <a:rPr lang="en-US" dirty="0" err="1" smtClean="0"/>
            <a:t>Gameification</a:t>
          </a:r>
          <a:endParaRPr lang="en-US" dirty="0"/>
        </a:p>
      </dgm:t>
    </dgm:pt>
    <dgm:pt modelId="{7F53A4E2-B90E-1C46-99A3-39765FDFFCFD}" type="parTrans" cxnId="{82E66978-11EB-8249-881F-47FCA814421A}">
      <dgm:prSet/>
      <dgm:spPr/>
      <dgm:t>
        <a:bodyPr/>
        <a:lstStyle/>
        <a:p>
          <a:endParaRPr lang="en-US"/>
        </a:p>
      </dgm:t>
    </dgm:pt>
    <dgm:pt modelId="{97AA04FC-6CB4-7246-A8E2-2C7B7AB2121F}" type="sibTrans" cxnId="{82E66978-11EB-8249-881F-47FCA814421A}">
      <dgm:prSet/>
      <dgm:spPr/>
      <dgm:t>
        <a:bodyPr/>
        <a:lstStyle/>
        <a:p>
          <a:endParaRPr lang="en-US"/>
        </a:p>
      </dgm:t>
    </dgm:pt>
    <dgm:pt modelId="{B890C3D4-5CD2-A844-9089-1881878F5945}" type="pres">
      <dgm:prSet presAssocID="{BFCE6D89-A595-D74C-ACC7-C6F5C146074D}" presName="Name0" presStyleCnt="0">
        <dgm:presLayoutVars>
          <dgm:chMax val="5"/>
          <dgm:chPref val="5"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8B1FB46C-5C77-454E-992E-8E87E95DC7DD}" type="pres">
      <dgm:prSet presAssocID="{F6D22355-9AAB-C845-8C33-00B548A8E658}" presName="parentText1" presStyleLbl="node1" presStyleIdx="0" presStyleCnt="3">
        <dgm:presLayoutVars>
          <dgm:chMax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583F854-6D40-F243-892A-A11B42053BF6}" type="pres">
      <dgm:prSet presAssocID="{F6D22355-9AAB-C845-8C33-00B548A8E658}" presName="childText1" presStyleLbl="solidAlignAcc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77FBFC-EE2B-7E45-95DC-ABD2262B3CEB}" type="pres">
      <dgm:prSet presAssocID="{F6C77291-B8DD-9849-8D90-911E15B72536}" presName="parentText2" presStyleLbl="node1" presStyleIdx="1" presStyleCnt="3">
        <dgm:presLayoutVars>
          <dgm:chMax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34F1312-E521-F944-B834-ADF19B897A36}" type="pres">
      <dgm:prSet presAssocID="{F6C77291-B8DD-9849-8D90-911E15B72536}" presName="childText2" presStyleLbl="solidAlignAcc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1DB6C87-A9A6-0345-9036-9015BC501B02}" type="pres">
      <dgm:prSet presAssocID="{7BB8BBCC-8D74-9646-BECB-072AF8777EB7}" presName="parentText3" presStyleLbl="node1" presStyleIdx="2" presStyleCnt="3">
        <dgm:presLayoutVars>
          <dgm:chMax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7CB13B5-33EB-794D-AE7B-D31F15A423B5}" type="pres">
      <dgm:prSet presAssocID="{7BB8BBCC-8D74-9646-BECB-072AF8777EB7}" presName="childText3" presStyleLbl="solidAlignAcc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D4FC37B-7EDB-654F-8463-D54FE3F21313}" type="presOf" srcId="{D68DECE0-FDFC-274A-9FB9-5CFA6300BB7A}" destId="{B34F1312-E521-F944-B834-ADF19B897A36}" srcOrd="0" destOrd="0" presId="urn:microsoft.com/office/officeart/2009/3/layout/IncreasingArrowsProcess"/>
    <dgm:cxn modelId="{A6F5415C-06BA-8941-98BE-B27EDA5B5FD0}" srcId="{7BB8BBCC-8D74-9646-BECB-072AF8777EB7}" destId="{19A5872C-BF21-CE46-AA72-7B03A0179033}" srcOrd="0" destOrd="0" parTransId="{F2FE6876-C2D5-CE4B-BC79-5397960C597A}" sibTransId="{32C2796A-8374-5A4B-AFD9-841D6F2CCA02}"/>
    <dgm:cxn modelId="{29778045-E4AA-6F4C-901C-FB9108A14D34}" type="presOf" srcId="{19A5872C-BF21-CE46-AA72-7B03A0179033}" destId="{37CB13B5-33EB-794D-AE7B-D31F15A423B5}" srcOrd="0" destOrd="0" presId="urn:microsoft.com/office/officeart/2009/3/layout/IncreasingArrowsProcess"/>
    <dgm:cxn modelId="{82E66978-11EB-8249-881F-47FCA814421A}" srcId="{7BB8BBCC-8D74-9646-BECB-072AF8777EB7}" destId="{309F5745-1501-D246-8BD7-018FEA8125C4}" srcOrd="1" destOrd="0" parTransId="{7F53A4E2-B90E-1C46-99A3-39765FDFFCFD}" sibTransId="{97AA04FC-6CB4-7246-A8E2-2C7B7AB2121F}"/>
    <dgm:cxn modelId="{FC463CBB-ED99-4B48-BF15-71A087A91927}" type="presOf" srcId="{A67A9BB1-9FF2-3340-8AA2-71FFC4A70E3A}" destId="{B34F1312-E521-F944-B834-ADF19B897A36}" srcOrd="0" destOrd="1" presId="urn:microsoft.com/office/officeart/2009/3/layout/IncreasingArrowsProcess"/>
    <dgm:cxn modelId="{FED1AFDD-ACB3-4341-8824-81F7343F0D7B}" srcId="{F6D22355-9AAB-C845-8C33-00B548A8E658}" destId="{26AFA4BB-27D2-FB41-9571-42D56E4A781D}" srcOrd="0" destOrd="0" parTransId="{FF112967-FCE6-A04B-A64D-06E66855FBFD}" sibTransId="{957F9A94-617A-734F-B6A2-756C3518E27A}"/>
    <dgm:cxn modelId="{DE589A3F-B013-204B-9FE2-EF6071A567E2}" srcId="{BFCE6D89-A595-D74C-ACC7-C6F5C146074D}" destId="{F6C77291-B8DD-9849-8D90-911E15B72536}" srcOrd="1" destOrd="0" parTransId="{DEE12C2F-43D9-C449-84E7-A0FE9690B90F}" sibTransId="{2633EC85-51F8-854C-9B1D-935048AE55A2}"/>
    <dgm:cxn modelId="{CA00949E-4F8A-3042-A16C-3DF31CEC6320}" srcId="{BFCE6D89-A595-D74C-ACC7-C6F5C146074D}" destId="{7BB8BBCC-8D74-9646-BECB-072AF8777EB7}" srcOrd="2" destOrd="0" parTransId="{ACC74441-AAC1-5048-BAE3-572320A150B9}" sibTransId="{02C45932-50BF-3240-B760-9C9D474D6F40}"/>
    <dgm:cxn modelId="{093074D0-CF66-8946-8097-771A866A2373}" srcId="{F6C77291-B8DD-9849-8D90-911E15B72536}" destId="{D68DECE0-FDFC-274A-9FB9-5CFA6300BB7A}" srcOrd="0" destOrd="0" parTransId="{887A0CFC-B2B4-694F-847F-E31296668293}" sibTransId="{87E41C91-DEFA-924A-9C78-FDFA2700B3C6}"/>
    <dgm:cxn modelId="{9DB1EDAD-CCE6-544A-89AA-599C6CF0023B}" type="presOf" srcId="{26AFA4BB-27D2-FB41-9571-42D56E4A781D}" destId="{2583F854-6D40-F243-892A-A11B42053BF6}" srcOrd="0" destOrd="0" presId="urn:microsoft.com/office/officeart/2009/3/layout/IncreasingArrowsProcess"/>
    <dgm:cxn modelId="{E38143D5-8D67-914E-87CB-4D1CFE0B46C5}" type="presOf" srcId="{7BB8BBCC-8D74-9646-BECB-072AF8777EB7}" destId="{11DB6C87-A9A6-0345-9036-9015BC501B02}" srcOrd="0" destOrd="0" presId="urn:microsoft.com/office/officeart/2009/3/layout/IncreasingArrowsProcess"/>
    <dgm:cxn modelId="{874DE230-F246-E54B-B328-EADA152E64C3}" srcId="{BFCE6D89-A595-D74C-ACC7-C6F5C146074D}" destId="{F6D22355-9AAB-C845-8C33-00B548A8E658}" srcOrd="0" destOrd="0" parTransId="{13234971-3408-B34C-809E-FD7C1A8C6B3C}" sibTransId="{99BB809A-0079-FE41-8B69-EF810D21A180}"/>
    <dgm:cxn modelId="{F9E1B1BC-4DCC-3B4E-892D-6925E490DC5B}" type="presOf" srcId="{F6D22355-9AAB-C845-8C33-00B548A8E658}" destId="{8B1FB46C-5C77-454E-992E-8E87E95DC7DD}" srcOrd="0" destOrd="0" presId="urn:microsoft.com/office/officeart/2009/3/layout/IncreasingArrowsProcess"/>
    <dgm:cxn modelId="{0F24E320-0C14-DD43-BA72-EDE4B031D29E}" type="presOf" srcId="{F6C77291-B8DD-9849-8D90-911E15B72536}" destId="{D877FBFC-EE2B-7E45-95DC-ABD2262B3CEB}" srcOrd="0" destOrd="0" presId="urn:microsoft.com/office/officeart/2009/3/layout/IncreasingArrowsProcess"/>
    <dgm:cxn modelId="{0AE95707-2825-D148-B67E-8AC69F1752F3}" type="presOf" srcId="{BFCE6D89-A595-D74C-ACC7-C6F5C146074D}" destId="{B890C3D4-5CD2-A844-9089-1881878F5945}" srcOrd="0" destOrd="0" presId="urn:microsoft.com/office/officeart/2009/3/layout/IncreasingArrowsProcess"/>
    <dgm:cxn modelId="{FFADCEFD-BB9E-9340-B3B8-B8E62E0F32A1}" srcId="{F6C77291-B8DD-9849-8D90-911E15B72536}" destId="{A67A9BB1-9FF2-3340-8AA2-71FFC4A70E3A}" srcOrd="1" destOrd="0" parTransId="{864C9F57-D310-C14B-A166-1EF1C49ED5C2}" sibTransId="{A422BC49-2AD1-C543-9F81-9AFD3EBD623A}"/>
    <dgm:cxn modelId="{E1FE374C-987D-2648-9B6F-66AD182548BA}" type="presOf" srcId="{309F5745-1501-D246-8BD7-018FEA8125C4}" destId="{37CB13B5-33EB-794D-AE7B-D31F15A423B5}" srcOrd="0" destOrd="1" presId="urn:microsoft.com/office/officeart/2009/3/layout/IncreasingArrowsProcess"/>
    <dgm:cxn modelId="{05353D3E-80D1-0642-A3D4-FDC3A0115B9E}" type="presParOf" srcId="{B890C3D4-5CD2-A844-9089-1881878F5945}" destId="{8B1FB46C-5C77-454E-992E-8E87E95DC7DD}" srcOrd="0" destOrd="0" presId="urn:microsoft.com/office/officeart/2009/3/layout/IncreasingArrowsProcess"/>
    <dgm:cxn modelId="{053F4C4B-6ED6-B14C-9DAB-264DA2A5BC32}" type="presParOf" srcId="{B890C3D4-5CD2-A844-9089-1881878F5945}" destId="{2583F854-6D40-F243-892A-A11B42053BF6}" srcOrd="1" destOrd="0" presId="urn:microsoft.com/office/officeart/2009/3/layout/IncreasingArrowsProcess"/>
    <dgm:cxn modelId="{8D235D83-5297-5542-B69C-30A6BAB1CBFF}" type="presParOf" srcId="{B890C3D4-5CD2-A844-9089-1881878F5945}" destId="{D877FBFC-EE2B-7E45-95DC-ABD2262B3CEB}" srcOrd="2" destOrd="0" presId="urn:microsoft.com/office/officeart/2009/3/layout/IncreasingArrowsProcess"/>
    <dgm:cxn modelId="{CC4DB5F2-F5C5-C848-B420-A528CB273A7C}" type="presParOf" srcId="{B890C3D4-5CD2-A844-9089-1881878F5945}" destId="{B34F1312-E521-F944-B834-ADF19B897A36}" srcOrd="3" destOrd="0" presId="urn:microsoft.com/office/officeart/2009/3/layout/IncreasingArrowsProcess"/>
    <dgm:cxn modelId="{172C84B0-D5FC-3A43-B299-883D9D2DE7E8}" type="presParOf" srcId="{B890C3D4-5CD2-A844-9089-1881878F5945}" destId="{11DB6C87-A9A6-0345-9036-9015BC501B02}" srcOrd="4" destOrd="0" presId="urn:microsoft.com/office/officeart/2009/3/layout/IncreasingArrowsProcess"/>
    <dgm:cxn modelId="{D23852AC-D189-894F-8989-7A788202BAA8}" type="presParOf" srcId="{B890C3D4-5CD2-A844-9089-1881878F5945}" destId="{37CB13B5-33EB-794D-AE7B-D31F15A423B5}" srcOrd="5" destOrd="0" presId="urn:microsoft.com/office/officeart/2009/3/layout/IncreasingArrows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68C655-A8FD-8540-B933-54DA0B2F8B16}">
      <dsp:nvSpPr>
        <dsp:cNvPr id="0" name=""/>
        <dsp:cNvSpPr/>
      </dsp:nvSpPr>
      <dsp:spPr>
        <a:xfrm>
          <a:off x="3528499" y="29355"/>
          <a:ext cx="1006078" cy="10060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Reside</a:t>
          </a:r>
          <a:endParaRPr lang="en-US" sz="2000" kern="1200" dirty="0"/>
        </a:p>
      </dsp:txBody>
      <dsp:txXfrm>
        <a:off x="3528499" y="29355"/>
        <a:ext cx="1006078" cy="1006078"/>
      </dsp:txXfrm>
    </dsp:sp>
    <dsp:sp modelId="{CE681459-088F-544D-B4C2-E749136D8727}">
      <dsp:nvSpPr>
        <dsp:cNvPr id="0" name=""/>
        <dsp:cNvSpPr/>
      </dsp:nvSpPr>
      <dsp:spPr>
        <a:xfrm>
          <a:off x="1162170" y="289"/>
          <a:ext cx="3771658" cy="3771658"/>
        </a:xfrm>
        <a:prstGeom prst="circularArrow">
          <a:avLst>
            <a:gd name="adj1" fmla="val 5202"/>
            <a:gd name="adj2" fmla="val 336015"/>
            <a:gd name="adj3" fmla="val 21292825"/>
            <a:gd name="adj4" fmla="val 19766604"/>
            <a:gd name="adj5" fmla="val 6068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40A442A-1AA7-0F40-B2E3-0E0553E53EA8}">
      <dsp:nvSpPr>
        <dsp:cNvPr id="0" name=""/>
        <dsp:cNvSpPr/>
      </dsp:nvSpPr>
      <dsp:spPr>
        <a:xfrm>
          <a:off x="4136359" y="1900156"/>
          <a:ext cx="1006078" cy="10060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Connect</a:t>
          </a:r>
          <a:endParaRPr lang="en-US" sz="2000" kern="1200" dirty="0"/>
        </a:p>
      </dsp:txBody>
      <dsp:txXfrm>
        <a:off x="4136359" y="1900156"/>
        <a:ext cx="1006078" cy="1006078"/>
      </dsp:txXfrm>
    </dsp:sp>
    <dsp:sp modelId="{8F1CDDA9-2390-E343-9F8D-A3E3EA1D8102}">
      <dsp:nvSpPr>
        <dsp:cNvPr id="0" name=""/>
        <dsp:cNvSpPr/>
      </dsp:nvSpPr>
      <dsp:spPr>
        <a:xfrm>
          <a:off x="1162170" y="289"/>
          <a:ext cx="3771658" cy="3771658"/>
        </a:xfrm>
        <a:prstGeom prst="circularArrow">
          <a:avLst>
            <a:gd name="adj1" fmla="val 5202"/>
            <a:gd name="adj2" fmla="val 336015"/>
            <a:gd name="adj3" fmla="val 4014266"/>
            <a:gd name="adj4" fmla="val 2253829"/>
            <a:gd name="adj5" fmla="val 6068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9695A16-97AC-5241-9BCE-A1F18D614329}">
      <dsp:nvSpPr>
        <dsp:cNvPr id="0" name=""/>
        <dsp:cNvSpPr/>
      </dsp:nvSpPr>
      <dsp:spPr>
        <a:xfrm>
          <a:off x="2544960" y="3056374"/>
          <a:ext cx="1006078" cy="10060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Research</a:t>
          </a:r>
          <a:endParaRPr lang="en-US" sz="2000" kern="1200" dirty="0"/>
        </a:p>
      </dsp:txBody>
      <dsp:txXfrm>
        <a:off x="2544960" y="3056374"/>
        <a:ext cx="1006078" cy="1006078"/>
      </dsp:txXfrm>
    </dsp:sp>
    <dsp:sp modelId="{2A6A5949-9187-1042-88E0-A6BA72E58D5F}">
      <dsp:nvSpPr>
        <dsp:cNvPr id="0" name=""/>
        <dsp:cNvSpPr/>
      </dsp:nvSpPr>
      <dsp:spPr>
        <a:xfrm>
          <a:off x="1162170" y="289"/>
          <a:ext cx="3771658" cy="3771658"/>
        </a:xfrm>
        <a:prstGeom prst="circularArrow">
          <a:avLst>
            <a:gd name="adj1" fmla="val 5202"/>
            <a:gd name="adj2" fmla="val 336015"/>
            <a:gd name="adj3" fmla="val 8210155"/>
            <a:gd name="adj4" fmla="val 6449719"/>
            <a:gd name="adj5" fmla="val 6068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0FE22F4-DA2A-B745-9F76-A9C729AD397C}">
      <dsp:nvSpPr>
        <dsp:cNvPr id="0" name=""/>
        <dsp:cNvSpPr/>
      </dsp:nvSpPr>
      <dsp:spPr>
        <a:xfrm>
          <a:off x="953562" y="1900156"/>
          <a:ext cx="1006078" cy="10060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Vote</a:t>
          </a:r>
          <a:endParaRPr lang="en-US" sz="2000" kern="1200" dirty="0"/>
        </a:p>
      </dsp:txBody>
      <dsp:txXfrm>
        <a:off x="953562" y="1900156"/>
        <a:ext cx="1006078" cy="1006078"/>
      </dsp:txXfrm>
    </dsp:sp>
    <dsp:sp modelId="{0BC90DB5-43FE-704D-B3E7-8BE309B6077A}">
      <dsp:nvSpPr>
        <dsp:cNvPr id="0" name=""/>
        <dsp:cNvSpPr/>
      </dsp:nvSpPr>
      <dsp:spPr>
        <a:xfrm>
          <a:off x="1162170" y="289"/>
          <a:ext cx="3771658" cy="3771658"/>
        </a:xfrm>
        <a:prstGeom prst="circularArrow">
          <a:avLst>
            <a:gd name="adj1" fmla="val 5202"/>
            <a:gd name="adj2" fmla="val 336015"/>
            <a:gd name="adj3" fmla="val 12297380"/>
            <a:gd name="adj4" fmla="val 10771160"/>
            <a:gd name="adj5" fmla="val 6068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30DC931-82C5-EE49-AADA-8154AFDCE0FB}">
      <dsp:nvSpPr>
        <dsp:cNvPr id="0" name=""/>
        <dsp:cNvSpPr/>
      </dsp:nvSpPr>
      <dsp:spPr>
        <a:xfrm>
          <a:off x="1561422" y="29355"/>
          <a:ext cx="1006078" cy="10060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Monitor</a:t>
          </a:r>
          <a:endParaRPr lang="en-US" sz="2000" kern="1200" dirty="0"/>
        </a:p>
      </dsp:txBody>
      <dsp:txXfrm>
        <a:off x="1561422" y="29355"/>
        <a:ext cx="1006078" cy="1006078"/>
      </dsp:txXfrm>
    </dsp:sp>
    <dsp:sp modelId="{2C5A306F-F66E-BD4A-BE81-F7F5CB1E8D5D}">
      <dsp:nvSpPr>
        <dsp:cNvPr id="0" name=""/>
        <dsp:cNvSpPr/>
      </dsp:nvSpPr>
      <dsp:spPr>
        <a:xfrm>
          <a:off x="1162170" y="289"/>
          <a:ext cx="3771658" cy="3771658"/>
        </a:xfrm>
        <a:prstGeom prst="circularArrow">
          <a:avLst>
            <a:gd name="adj1" fmla="val 5202"/>
            <a:gd name="adj2" fmla="val 336015"/>
            <a:gd name="adj3" fmla="val 16865256"/>
            <a:gd name="adj4" fmla="val 15198729"/>
            <a:gd name="adj5" fmla="val 6068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0A442A-1AA7-0F40-B2E3-0E0553E53EA8}">
      <dsp:nvSpPr>
        <dsp:cNvPr id="0" name=""/>
        <dsp:cNvSpPr/>
      </dsp:nvSpPr>
      <dsp:spPr>
        <a:xfrm>
          <a:off x="3528499" y="29355"/>
          <a:ext cx="1006078" cy="10060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Compose</a:t>
          </a:r>
          <a:endParaRPr lang="en-US" sz="1900" kern="1200" dirty="0"/>
        </a:p>
      </dsp:txBody>
      <dsp:txXfrm>
        <a:off x="3528499" y="29355"/>
        <a:ext cx="1006078" cy="1006078"/>
      </dsp:txXfrm>
    </dsp:sp>
    <dsp:sp modelId="{8F1CDDA9-2390-E343-9F8D-A3E3EA1D8102}">
      <dsp:nvSpPr>
        <dsp:cNvPr id="0" name=""/>
        <dsp:cNvSpPr/>
      </dsp:nvSpPr>
      <dsp:spPr>
        <a:xfrm>
          <a:off x="1162170" y="289"/>
          <a:ext cx="3771658" cy="3771658"/>
        </a:xfrm>
        <a:prstGeom prst="circularArrow">
          <a:avLst>
            <a:gd name="adj1" fmla="val 5202"/>
            <a:gd name="adj2" fmla="val 336015"/>
            <a:gd name="adj3" fmla="val 21292825"/>
            <a:gd name="adj4" fmla="val 19766604"/>
            <a:gd name="adj5" fmla="val 6068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0FE22F4-DA2A-B745-9F76-A9C729AD397C}">
      <dsp:nvSpPr>
        <dsp:cNvPr id="0" name=""/>
        <dsp:cNvSpPr/>
      </dsp:nvSpPr>
      <dsp:spPr>
        <a:xfrm>
          <a:off x="4136359" y="1900156"/>
          <a:ext cx="1006078" cy="10060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Send</a:t>
          </a:r>
          <a:endParaRPr lang="en-US" sz="1900" kern="1200" dirty="0"/>
        </a:p>
      </dsp:txBody>
      <dsp:txXfrm>
        <a:off x="4136359" y="1900156"/>
        <a:ext cx="1006078" cy="1006078"/>
      </dsp:txXfrm>
    </dsp:sp>
    <dsp:sp modelId="{0BC90DB5-43FE-704D-B3E7-8BE309B6077A}">
      <dsp:nvSpPr>
        <dsp:cNvPr id="0" name=""/>
        <dsp:cNvSpPr/>
      </dsp:nvSpPr>
      <dsp:spPr>
        <a:xfrm>
          <a:off x="1162170" y="289"/>
          <a:ext cx="3771658" cy="3771658"/>
        </a:xfrm>
        <a:prstGeom prst="circularArrow">
          <a:avLst>
            <a:gd name="adj1" fmla="val 5202"/>
            <a:gd name="adj2" fmla="val 336015"/>
            <a:gd name="adj3" fmla="val 4014266"/>
            <a:gd name="adj4" fmla="val 2253829"/>
            <a:gd name="adj5" fmla="val 6068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93B9935-DB47-2242-BDAD-7EA4AF15A3EC}">
      <dsp:nvSpPr>
        <dsp:cNvPr id="0" name=""/>
        <dsp:cNvSpPr/>
      </dsp:nvSpPr>
      <dsp:spPr>
        <a:xfrm>
          <a:off x="2544960" y="3056374"/>
          <a:ext cx="1006078" cy="10060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Share</a:t>
          </a:r>
          <a:endParaRPr lang="en-US" sz="1900" kern="1200" dirty="0"/>
        </a:p>
      </dsp:txBody>
      <dsp:txXfrm>
        <a:off x="2544960" y="3056374"/>
        <a:ext cx="1006078" cy="1006078"/>
      </dsp:txXfrm>
    </dsp:sp>
    <dsp:sp modelId="{C7A90F60-E23F-544D-B67D-ABEF2061A293}">
      <dsp:nvSpPr>
        <dsp:cNvPr id="0" name=""/>
        <dsp:cNvSpPr/>
      </dsp:nvSpPr>
      <dsp:spPr>
        <a:xfrm>
          <a:off x="1162170" y="289"/>
          <a:ext cx="3771658" cy="3771658"/>
        </a:xfrm>
        <a:prstGeom prst="circularArrow">
          <a:avLst>
            <a:gd name="adj1" fmla="val 5202"/>
            <a:gd name="adj2" fmla="val 336015"/>
            <a:gd name="adj3" fmla="val 8210155"/>
            <a:gd name="adj4" fmla="val 6449719"/>
            <a:gd name="adj5" fmla="val 6068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133EE5A-D036-7348-9912-1D5ECAA75E98}">
      <dsp:nvSpPr>
        <dsp:cNvPr id="0" name=""/>
        <dsp:cNvSpPr/>
      </dsp:nvSpPr>
      <dsp:spPr>
        <a:xfrm>
          <a:off x="953562" y="1900156"/>
          <a:ext cx="1006078" cy="10060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Track</a:t>
          </a:r>
          <a:endParaRPr lang="en-US" sz="1900" kern="1200" dirty="0"/>
        </a:p>
      </dsp:txBody>
      <dsp:txXfrm>
        <a:off x="953562" y="1900156"/>
        <a:ext cx="1006078" cy="1006078"/>
      </dsp:txXfrm>
    </dsp:sp>
    <dsp:sp modelId="{A568FAA3-3AAC-4748-A7E5-49C348DB5758}">
      <dsp:nvSpPr>
        <dsp:cNvPr id="0" name=""/>
        <dsp:cNvSpPr/>
      </dsp:nvSpPr>
      <dsp:spPr>
        <a:xfrm>
          <a:off x="1162170" y="289"/>
          <a:ext cx="3771658" cy="3771658"/>
        </a:xfrm>
        <a:prstGeom prst="circularArrow">
          <a:avLst>
            <a:gd name="adj1" fmla="val 5202"/>
            <a:gd name="adj2" fmla="val 336015"/>
            <a:gd name="adj3" fmla="val 12297380"/>
            <a:gd name="adj4" fmla="val 10771160"/>
            <a:gd name="adj5" fmla="val 6068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30DC931-82C5-EE49-AADA-8154AFDCE0FB}">
      <dsp:nvSpPr>
        <dsp:cNvPr id="0" name=""/>
        <dsp:cNvSpPr/>
      </dsp:nvSpPr>
      <dsp:spPr>
        <a:xfrm>
          <a:off x="1561422" y="29355"/>
          <a:ext cx="1006078" cy="10060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Evaluate</a:t>
          </a:r>
          <a:endParaRPr lang="en-US" sz="1900" kern="1200" dirty="0"/>
        </a:p>
      </dsp:txBody>
      <dsp:txXfrm>
        <a:off x="1561422" y="29355"/>
        <a:ext cx="1006078" cy="1006078"/>
      </dsp:txXfrm>
    </dsp:sp>
    <dsp:sp modelId="{2C5A306F-F66E-BD4A-BE81-F7F5CB1E8D5D}">
      <dsp:nvSpPr>
        <dsp:cNvPr id="0" name=""/>
        <dsp:cNvSpPr/>
      </dsp:nvSpPr>
      <dsp:spPr>
        <a:xfrm>
          <a:off x="1162170" y="289"/>
          <a:ext cx="3771658" cy="3771658"/>
        </a:xfrm>
        <a:prstGeom prst="circularArrow">
          <a:avLst>
            <a:gd name="adj1" fmla="val 5202"/>
            <a:gd name="adj2" fmla="val 336015"/>
            <a:gd name="adj3" fmla="val 16865256"/>
            <a:gd name="adj4" fmla="val 15198729"/>
            <a:gd name="adj5" fmla="val 6068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1FB46C-5C77-454E-992E-8E87E95DC7DD}">
      <dsp:nvSpPr>
        <dsp:cNvPr id="0" name=""/>
        <dsp:cNvSpPr/>
      </dsp:nvSpPr>
      <dsp:spPr>
        <a:xfrm>
          <a:off x="0" y="551139"/>
          <a:ext cx="6096000" cy="887809"/>
        </a:xfrm>
        <a:prstGeom prst="rightArrow">
          <a:avLst>
            <a:gd name="adj1" fmla="val 50000"/>
            <a:gd name="adj2" fmla="val 5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254000" bIns="14094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Location</a:t>
          </a:r>
          <a:endParaRPr lang="en-US" sz="1700" kern="1200" dirty="0"/>
        </a:p>
      </dsp:txBody>
      <dsp:txXfrm>
        <a:off x="0" y="773091"/>
        <a:ext cx="5874048" cy="443905"/>
      </dsp:txXfrm>
    </dsp:sp>
    <dsp:sp modelId="{2583F854-6D40-F243-892A-A11B42053BF6}">
      <dsp:nvSpPr>
        <dsp:cNvPr id="0" name=""/>
        <dsp:cNvSpPr/>
      </dsp:nvSpPr>
      <dsp:spPr>
        <a:xfrm>
          <a:off x="0" y="1235768"/>
          <a:ext cx="1877568" cy="171024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Address</a:t>
          </a:r>
        </a:p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District</a:t>
          </a:r>
        </a:p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Offices</a:t>
          </a:r>
        </a:p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Officials</a:t>
          </a:r>
        </a:p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Ballots</a:t>
          </a:r>
        </a:p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Candidates</a:t>
          </a:r>
          <a:endParaRPr lang="en-US" sz="1400" kern="1200" dirty="0"/>
        </a:p>
      </dsp:txBody>
      <dsp:txXfrm>
        <a:off x="0" y="1235768"/>
        <a:ext cx="1877568" cy="1710248"/>
      </dsp:txXfrm>
    </dsp:sp>
    <dsp:sp modelId="{D877FBFC-EE2B-7E45-95DC-ABD2262B3CEB}">
      <dsp:nvSpPr>
        <dsp:cNvPr id="0" name=""/>
        <dsp:cNvSpPr/>
      </dsp:nvSpPr>
      <dsp:spPr>
        <a:xfrm>
          <a:off x="1877568" y="847075"/>
          <a:ext cx="4218432" cy="887809"/>
        </a:xfrm>
        <a:prstGeom prst="rightArrow">
          <a:avLst>
            <a:gd name="adj1" fmla="val 50000"/>
            <a:gd name="adj2" fmla="val 5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254000" bIns="14094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Position on Issues</a:t>
          </a:r>
          <a:endParaRPr lang="en-US" sz="1700" kern="1200" dirty="0"/>
        </a:p>
      </dsp:txBody>
      <dsp:txXfrm>
        <a:off x="1877568" y="1069027"/>
        <a:ext cx="3996480" cy="443905"/>
      </dsp:txXfrm>
    </dsp:sp>
    <dsp:sp modelId="{B34F1312-E521-F944-B834-ADF19B897A36}">
      <dsp:nvSpPr>
        <dsp:cNvPr id="0" name=""/>
        <dsp:cNvSpPr/>
      </dsp:nvSpPr>
      <dsp:spPr>
        <a:xfrm>
          <a:off x="1877568" y="1531705"/>
          <a:ext cx="1877568" cy="171024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Strongly Agree</a:t>
          </a:r>
          <a:endParaRPr lang="en-US" sz="1400" kern="1200" dirty="0"/>
        </a:p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Agree</a:t>
          </a:r>
          <a:endParaRPr lang="en-US" sz="1400" kern="1200" dirty="0"/>
        </a:p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Neutral</a:t>
          </a:r>
          <a:endParaRPr lang="en-US" sz="1400" kern="1200" dirty="0"/>
        </a:p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Disagree</a:t>
          </a:r>
          <a:endParaRPr lang="en-US" sz="1400" kern="1200" dirty="0"/>
        </a:p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Strongly Disagree</a:t>
          </a:r>
          <a:endParaRPr lang="en-US" sz="1400" kern="1200" dirty="0"/>
        </a:p>
      </dsp:txBody>
      <dsp:txXfrm>
        <a:off x="1877568" y="1531705"/>
        <a:ext cx="1877568" cy="1710248"/>
      </dsp:txXfrm>
    </dsp:sp>
    <dsp:sp modelId="{11DB6C87-A9A6-0345-9036-9015BC501B02}">
      <dsp:nvSpPr>
        <dsp:cNvPr id="0" name=""/>
        <dsp:cNvSpPr/>
      </dsp:nvSpPr>
      <dsp:spPr>
        <a:xfrm>
          <a:off x="3755136" y="1143012"/>
          <a:ext cx="2340864" cy="887809"/>
        </a:xfrm>
        <a:prstGeom prst="rightArrow">
          <a:avLst>
            <a:gd name="adj1" fmla="val 50000"/>
            <a:gd name="adj2" fmla="val 5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254000" bIns="14094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Political Views</a:t>
          </a:r>
          <a:endParaRPr lang="en-US" sz="1700" kern="1200" dirty="0"/>
        </a:p>
      </dsp:txBody>
      <dsp:txXfrm>
        <a:off x="3755136" y="1364964"/>
        <a:ext cx="2118912" cy="443905"/>
      </dsp:txXfrm>
    </dsp:sp>
    <dsp:sp modelId="{37CB13B5-33EB-794D-AE7B-D31F15A423B5}">
      <dsp:nvSpPr>
        <dsp:cNvPr id="0" name=""/>
        <dsp:cNvSpPr/>
      </dsp:nvSpPr>
      <dsp:spPr>
        <a:xfrm>
          <a:off x="3755136" y="1827641"/>
          <a:ext cx="1877568" cy="168521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Spatial Model</a:t>
          </a:r>
          <a:endParaRPr lang="en-US" sz="1400" kern="1200" dirty="0"/>
        </a:p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Fiscal x Social</a:t>
          </a:r>
          <a:endParaRPr lang="en-US" sz="1400" kern="1200" dirty="0"/>
        </a:p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Liberal</a:t>
          </a:r>
          <a:endParaRPr lang="en-US" sz="1400" kern="1200" dirty="0"/>
        </a:p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Conservative</a:t>
          </a:r>
          <a:endParaRPr lang="en-US" sz="1400" kern="1200" dirty="0"/>
        </a:p>
      </dsp:txBody>
      <dsp:txXfrm>
        <a:off x="3755136" y="1827641"/>
        <a:ext cx="1877568" cy="168521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0A442A-1AA7-0F40-B2E3-0E0553E53EA8}">
      <dsp:nvSpPr>
        <dsp:cNvPr id="0" name=""/>
        <dsp:cNvSpPr/>
      </dsp:nvSpPr>
      <dsp:spPr>
        <a:xfrm>
          <a:off x="3528499" y="29355"/>
          <a:ext cx="1006078" cy="10060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Search</a:t>
          </a:r>
          <a:endParaRPr lang="en-US" sz="2100" kern="1200" dirty="0"/>
        </a:p>
      </dsp:txBody>
      <dsp:txXfrm>
        <a:off x="3528499" y="29355"/>
        <a:ext cx="1006078" cy="1006078"/>
      </dsp:txXfrm>
    </dsp:sp>
    <dsp:sp modelId="{8F1CDDA9-2390-E343-9F8D-A3E3EA1D8102}">
      <dsp:nvSpPr>
        <dsp:cNvPr id="0" name=""/>
        <dsp:cNvSpPr/>
      </dsp:nvSpPr>
      <dsp:spPr>
        <a:xfrm>
          <a:off x="1162170" y="289"/>
          <a:ext cx="3771658" cy="3771658"/>
        </a:xfrm>
        <a:prstGeom prst="circularArrow">
          <a:avLst>
            <a:gd name="adj1" fmla="val 5202"/>
            <a:gd name="adj2" fmla="val 336015"/>
            <a:gd name="adj3" fmla="val 21292825"/>
            <a:gd name="adj4" fmla="val 19766604"/>
            <a:gd name="adj5" fmla="val 6068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03E76D3-3B75-3F4A-9EAA-D792798C795D}">
      <dsp:nvSpPr>
        <dsp:cNvPr id="0" name=""/>
        <dsp:cNvSpPr/>
      </dsp:nvSpPr>
      <dsp:spPr>
        <a:xfrm>
          <a:off x="4136359" y="1900156"/>
          <a:ext cx="1006078" cy="10060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Collect</a:t>
          </a:r>
          <a:endParaRPr lang="en-US" sz="2100" kern="1200" dirty="0"/>
        </a:p>
      </dsp:txBody>
      <dsp:txXfrm>
        <a:off x="4136359" y="1900156"/>
        <a:ext cx="1006078" cy="1006078"/>
      </dsp:txXfrm>
    </dsp:sp>
    <dsp:sp modelId="{735F3710-4693-4C42-84C9-6FD537C80E3C}">
      <dsp:nvSpPr>
        <dsp:cNvPr id="0" name=""/>
        <dsp:cNvSpPr/>
      </dsp:nvSpPr>
      <dsp:spPr>
        <a:xfrm>
          <a:off x="1162170" y="289"/>
          <a:ext cx="3771658" cy="3771658"/>
        </a:xfrm>
        <a:prstGeom prst="circularArrow">
          <a:avLst>
            <a:gd name="adj1" fmla="val 5202"/>
            <a:gd name="adj2" fmla="val 336015"/>
            <a:gd name="adj3" fmla="val 4014266"/>
            <a:gd name="adj4" fmla="val 2253829"/>
            <a:gd name="adj5" fmla="val 6068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0FE22F4-DA2A-B745-9F76-A9C729AD397C}">
      <dsp:nvSpPr>
        <dsp:cNvPr id="0" name=""/>
        <dsp:cNvSpPr/>
      </dsp:nvSpPr>
      <dsp:spPr>
        <a:xfrm>
          <a:off x="2544960" y="3056374"/>
          <a:ext cx="1006078" cy="10060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Review</a:t>
          </a:r>
          <a:endParaRPr lang="en-US" sz="2100" kern="1200" dirty="0"/>
        </a:p>
      </dsp:txBody>
      <dsp:txXfrm>
        <a:off x="2544960" y="3056374"/>
        <a:ext cx="1006078" cy="1006078"/>
      </dsp:txXfrm>
    </dsp:sp>
    <dsp:sp modelId="{0BC90DB5-43FE-704D-B3E7-8BE309B6077A}">
      <dsp:nvSpPr>
        <dsp:cNvPr id="0" name=""/>
        <dsp:cNvSpPr/>
      </dsp:nvSpPr>
      <dsp:spPr>
        <a:xfrm>
          <a:off x="1162170" y="289"/>
          <a:ext cx="3771658" cy="3771658"/>
        </a:xfrm>
        <a:prstGeom prst="circularArrow">
          <a:avLst>
            <a:gd name="adj1" fmla="val 5202"/>
            <a:gd name="adj2" fmla="val 336015"/>
            <a:gd name="adj3" fmla="val 8210155"/>
            <a:gd name="adj4" fmla="val 6449719"/>
            <a:gd name="adj5" fmla="val 6068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30DC931-82C5-EE49-AADA-8154AFDCE0FB}">
      <dsp:nvSpPr>
        <dsp:cNvPr id="0" name=""/>
        <dsp:cNvSpPr/>
      </dsp:nvSpPr>
      <dsp:spPr>
        <a:xfrm>
          <a:off x="953562" y="1900156"/>
          <a:ext cx="1006078" cy="10060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Evaluate</a:t>
          </a:r>
          <a:endParaRPr lang="en-US" sz="2100" kern="1200" dirty="0"/>
        </a:p>
      </dsp:txBody>
      <dsp:txXfrm>
        <a:off x="953562" y="1900156"/>
        <a:ext cx="1006078" cy="1006078"/>
      </dsp:txXfrm>
    </dsp:sp>
    <dsp:sp modelId="{2C5A306F-F66E-BD4A-BE81-F7F5CB1E8D5D}">
      <dsp:nvSpPr>
        <dsp:cNvPr id="0" name=""/>
        <dsp:cNvSpPr/>
      </dsp:nvSpPr>
      <dsp:spPr>
        <a:xfrm>
          <a:off x="1162170" y="289"/>
          <a:ext cx="3771658" cy="3771658"/>
        </a:xfrm>
        <a:prstGeom prst="circularArrow">
          <a:avLst>
            <a:gd name="adj1" fmla="val 5202"/>
            <a:gd name="adj2" fmla="val 336015"/>
            <a:gd name="adj3" fmla="val 12297380"/>
            <a:gd name="adj4" fmla="val 10771160"/>
            <a:gd name="adj5" fmla="val 6068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AE9585E-2AB2-5E4C-A821-0F19229BFC18}">
      <dsp:nvSpPr>
        <dsp:cNvPr id="0" name=""/>
        <dsp:cNvSpPr/>
      </dsp:nvSpPr>
      <dsp:spPr>
        <a:xfrm>
          <a:off x="1561422" y="29355"/>
          <a:ext cx="1006078" cy="10060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Develop</a:t>
          </a:r>
          <a:endParaRPr lang="en-US" sz="2100" kern="1200" dirty="0"/>
        </a:p>
      </dsp:txBody>
      <dsp:txXfrm>
        <a:off x="1561422" y="29355"/>
        <a:ext cx="1006078" cy="1006078"/>
      </dsp:txXfrm>
    </dsp:sp>
    <dsp:sp modelId="{CD1BB5F5-D771-9B42-A53E-7B2D5650E299}">
      <dsp:nvSpPr>
        <dsp:cNvPr id="0" name=""/>
        <dsp:cNvSpPr/>
      </dsp:nvSpPr>
      <dsp:spPr>
        <a:xfrm>
          <a:off x="1162170" y="289"/>
          <a:ext cx="3771658" cy="3771658"/>
        </a:xfrm>
        <a:prstGeom prst="circularArrow">
          <a:avLst>
            <a:gd name="adj1" fmla="val 5202"/>
            <a:gd name="adj2" fmla="val 336015"/>
            <a:gd name="adj3" fmla="val 16865256"/>
            <a:gd name="adj4" fmla="val 15198729"/>
            <a:gd name="adj5" fmla="val 6068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1FB46C-5C77-454E-992E-8E87E95DC7DD}">
      <dsp:nvSpPr>
        <dsp:cNvPr id="0" name=""/>
        <dsp:cNvSpPr/>
      </dsp:nvSpPr>
      <dsp:spPr>
        <a:xfrm>
          <a:off x="0" y="551139"/>
          <a:ext cx="6096000" cy="887809"/>
        </a:xfrm>
        <a:prstGeom prst="rightArrow">
          <a:avLst>
            <a:gd name="adj1" fmla="val 50000"/>
            <a:gd name="adj2" fmla="val 5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254000" bIns="14094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Connect</a:t>
          </a:r>
          <a:endParaRPr lang="en-US" sz="1700" kern="1200" dirty="0"/>
        </a:p>
      </dsp:txBody>
      <dsp:txXfrm>
        <a:off x="0" y="773091"/>
        <a:ext cx="5874048" cy="443905"/>
      </dsp:txXfrm>
    </dsp:sp>
    <dsp:sp modelId="{2583F854-6D40-F243-892A-A11B42053BF6}">
      <dsp:nvSpPr>
        <dsp:cNvPr id="0" name=""/>
        <dsp:cNvSpPr/>
      </dsp:nvSpPr>
      <dsp:spPr>
        <a:xfrm>
          <a:off x="0" y="1235768"/>
          <a:ext cx="1877568" cy="171024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Officials</a:t>
          </a:r>
        </a:p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Candidates</a:t>
          </a:r>
          <a:endParaRPr lang="en-US" sz="1700" kern="1200" dirty="0"/>
        </a:p>
      </dsp:txBody>
      <dsp:txXfrm>
        <a:off x="0" y="1235768"/>
        <a:ext cx="1877568" cy="1710248"/>
      </dsp:txXfrm>
    </dsp:sp>
    <dsp:sp modelId="{D877FBFC-EE2B-7E45-95DC-ABD2262B3CEB}">
      <dsp:nvSpPr>
        <dsp:cNvPr id="0" name=""/>
        <dsp:cNvSpPr/>
      </dsp:nvSpPr>
      <dsp:spPr>
        <a:xfrm>
          <a:off x="1877568" y="847075"/>
          <a:ext cx="4218432" cy="887809"/>
        </a:xfrm>
        <a:prstGeom prst="rightArrow">
          <a:avLst>
            <a:gd name="adj1" fmla="val 50000"/>
            <a:gd name="adj2" fmla="val 5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254000" bIns="14094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Match</a:t>
          </a:r>
          <a:endParaRPr lang="en-US" sz="1700" kern="1200" dirty="0"/>
        </a:p>
      </dsp:txBody>
      <dsp:txXfrm>
        <a:off x="1877568" y="1069027"/>
        <a:ext cx="3996480" cy="443905"/>
      </dsp:txXfrm>
    </dsp:sp>
    <dsp:sp modelId="{B34F1312-E521-F944-B834-ADF19B897A36}">
      <dsp:nvSpPr>
        <dsp:cNvPr id="0" name=""/>
        <dsp:cNvSpPr/>
      </dsp:nvSpPr>
      <dsp:spPr>
        <a:xfrm>
          <a:off x="1877568" y="1531705"/>
          <a:ext cx="1877568" cy="171024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Issues</a:t>
          </a:r>
          <a:endParaRPr lang="en-US" sz="1700" kern="1200" dirty="0"/>
        </a:p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Views</a:t>
          </a:r>
          <a:endParaRPr lang="en-US" sz="1700" kern="1200" dirty="0"/>
        </a:p>
      </dsp:txBody>
      <dsp:txXfrm>
        <a:off x="1877568" y="1531705"/>
        <a:ext cx="1877568" cy="1710248"/>
      </dsp:txXfrm>
    </dsp:sp>
    <dsp:sp modelId="{11DB6C87-A9A6-0345-9036-9015BC501B02}">
      <dsp:nvSpPr>
        <dsp:cNvPr id="0" name=""/>
        <dsp:cNvSpPr/>
      </dsp:nvSpPr>
      <dsp:spPr>
        <a:xfrm>
          <a:off x="3755136" y="1143012"/>
          <a:ext cx="2340864" cy="887809"/>
        </a:xfrm>
        <a:prstGeom prst="rightArrow">
          <a:avLst>
            <a:gd name="adj1" fmla="val 50000"/>
            <a:gd name="adj2" fmla="val 5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254000" bIns="14094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Encourage</a:t>
          </a:r>
          <a:endParaRPr lang="en-US" sz="1700" kern="1200" dirty="0"/>
        </a:p>
      </dsp:txBody>
      <dsp:txXfrm>
        <a:off x="3755136" y="1364964"/>
        <a:ext cx="2118912" cy="443905"/>
      </dsp:txXfrm>
    </dsp:sp>
    <dsp:sp modelId="{37CB13B5-33EB-794D-AE7B-D31F15A423B5}">
      <dsp:nvSpPr>
        <dsp:cNvPr id="0" name=""/>
        <dsp:cNvSpPr/>
      </dsp:nvSpPr>
      <dsp:spPr>
        <a:xfrm>
          <a:off x="3755136" y="1827641"/>
          <a:ext cx="1877568" cy="168521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Education</a:t>
          </a:r>
          <a:endParaRPr lang="en-US" sz="1700" kern="1200" dirty="0"/>
        </a:p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err="1" smtClean="0"/>
            <a:t>Gameification</a:t>
          </a:r>
          <a:endParaRPr lang="en-US" sz="1700" kern="1200" dirty="0"/>
        </a:p>
      </dsp:txBody>
      <dsp:txXfrm>
        <a:off x="3755136" y="1827641"/>
        <a:ext cx="1877568" cy="16852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3/layout/IncreasingArrowsProcess">
  <dgm:title val=""/>
  <dgm:desc val=""/>
  <dgm:catLst>
    <dgm:cat type="process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 val="5"/>
      <dgm:chPref val="5"/>
      <dgm:dir/>
      <dgm:animLvl val="lvl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choose name="Name3">
          <dgm:if name="Name4" axis="ch ch" ptType="node node" func="cnt" op="equ" val="0">
            <dgm:alg type="composite">
              <dgm:param type="ar" val="6.8662"/>
            </dgm:alg>
            <dgm:choose name="Name5">
              <dgm:if name="Name6" func="var" arg="dir" op="equ" val="norm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if>
              <dgm:else name="Name7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else>
            </dgm:choose>
          </dgm:if>
          <dgm:else name="Name8">
            <dgm:alg type="composite">
              <dgm:param type="ar" val="1.9864"/>
            </dgm:alg>
            <dgm:choose name="Name9">
              <dgm:if name="Name1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if>
              <dgm:else name="Name1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.076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else>
            </dgm:choose>
          </dgm:else>
        </dgm:choose>
      </dgm:if>
      <dgm:if name="Name12" axis="ch" ptType="node" func="cnt" op="equ" val="2">
        <dgm:choose name="Name13">
          <dgm:if name="Name14" axis="ch ch" ptType="node node" func="cnt" op="equ" val="0">
            <dgm:alg type="composite">
              <dgm:param type="ar" val="5.1498"/>
            </dgm:alg>
            <dgm:choose name="Name15">
              <dgm:if name="Name1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.462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if>
              <dgm:else name="Name1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else>
            </dgm:choose>
          </dgm:if>
          <dgm:else name="Name18">
            <dgm:alg type="composite">
              <dgm:param type="ar" val="2.0563"/>
            </dgm:alg>
            <dgm:choose name="Name19">
              <dgm:if name="Name2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.462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462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if>
              <dgm:else name="Name2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.538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076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else>
            </dgm:choose>
          </dgm:else>
        </dgm:choose>
      </dgm:if>
      <dgm:if name="Name22" axis="ch" ptType="node" func="cnt" op="equ" val="3">
        <dgm:choose name="Name23">
          <dgm:if name="Name24" axis="ch ch" ptType="node node" func="cnt" op="equ" val="0">
            <dgm:alg type="composite">
              <dgm:param type="ar" val="4.1198"/>
            </dgm:alg>
            <dgm:choose name="Name25">
              <dgm:if name="Name2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.308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.616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if>
              <dgm:else name="Name2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else>
            </dgm:choose>
          </dgm:if>
          <dgm:else name="Name28">
            <dgm:alg type="composite">
              <dgm:param type="ar" val="2.0702"/>
            </dgm:alg>
            <dgm:choose name="Name29">
              <dgm:if name="Name3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08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61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.308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.616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if>
              <dgm:else name="Name3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.692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84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07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else>
            </dgm:choose>
          </dgm:else>
        </dgm:choose>
      </dgm:if>
      <dgm:if name="Name32" axis="ch" ptType="node" func="cnt" op="equ" val="4">
        <dgm:choose name="Name33">
          <dgm:if name="Name34" axis="ch ch" ptType="node node" func="cnt" op="equ" val="0">
            <dgm:alg type="composite">
              <dgm:param type="ar" val="3.435"/>
            </dgm:alg>
            <dgm:choose name="Name35">
              <dgm:if name="Name3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.2305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.461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.6915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if>
              <dgm:else name="Name3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else>
            </dgm:choose>
          </dgm:if>
          <dgm:else name="Name38">
            <dgm:alg type="composite">
              <dgm:param type="ar" val="1.9377"/>
            </dgm:alg>
            <dgm:choose name="Name39">
              <dgm:if name="Name4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2305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461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6915"/>
                  <dgm:constr type="t" for="ch" forName="childText4" refType="h" fact="0.5"/>
                  <dgm:constr type="w" for="ch" forName="childText4" refType="w" fact="0.232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.2305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.461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.6915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if>
              <dgm:else name="Name4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.7695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539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3085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076"/>
                  <dgm:constr type="t" for="ch" forName="childText4" refType="h" fact="0.5"/>
                  <dgm:constr type="w" for="ch" forName="childText4" refType="w" fact="0.234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else>
            </dgm:choose>
          </dgm:else>
        </dgm:choose>
      </dgm:if>
      <dgm:else name="Name42">
        <dgm:choose name="Name43">
          <dgm:if name="Name44" axis="ch ch" ptType="node node" func="cnt" op="equ" val="0">
            <dgm:alg type="composite">
              <dgm:param type="ar" val="2.9463"/>
            </dgm:alg>
            <dgm:choose name="Name45">
              <dgm:if name="Name4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.1848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.3696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.5545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.7393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if>
              <dgm:else name="Name4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else>
            </dgm:choose>
          </dgm:if>
          <dgm:else name="Name48">
            <dgm:alg type="composite">
              <dgm:param type="ar" val="1.7837"/>
            </dgm:alg>
            <dgm:choose name="Name49">
              <dgm:if name="Name5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1848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3696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5545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7393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.1848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.3696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.5545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.7393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if>
              <dgm:else name="Name5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.81518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63036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44554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26072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0759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else>
            </dgm:choose>
          </dgm:else>
        </dgm:choose>
      </dgm:else>
    </dgm:choose>
    <dgm:forEach name="Name52" axis="ch" ptType="node" cnt="1">
      <dgm:layoutNode name="parentText1" styleLbl="node1">
        <dgm:varLst>
          <dgm:chMax/>
          <dgm:chPref val="3"/>
          <dgm:bulletEnabled val="1"/>
        </dgm:varLst>
        <dgm:choose name="Name53">
          <dgm:if name="Name54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55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56">
        <dgm:if name="Name57" axis="ch" ptType="node" func="cnt" op="gte" val="1">
          <dgm:layoutNode name="childText1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8"/>
      </dgm:choose>
    </dgm:forEach>
    <dgm:forEach name="Name59" axis="ch" ptType="node" st="2" cnt="1">
      <dgm:layoutNode name="parentText2" styleLbl="node1">
        <dgm:varLst>
          <dgm:chMax/>
          <dgm:chPref val="3"/>
          <dgm:bulletEnabled val="1"/>
        </dgm:varLst>
        <dgm:choose name="Name60">
          <dgm:if name="Name61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2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63">
        <dgm:if name="Name64" axis="ch" ptType="node" func="cnt" op="gte" val="1">
          <dgm:layoutNode name="childText2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5"/>
      </dgm:choose>
    </dgm:forEach>
    <dgm:forEach name="Name66" axis="ch" ptType="node" st="3" cnt="1">
      <dgm:layoutNode name="parentText3" styleLbl="node1">
        <dgm:varLst>
          <dgm:chMax/>
          <dgm:chPref val="3"/>
          <dgm:bulletEnabled val="1"/>
        </dgm:varLst>
        <dgm:choose name="Name67">
          <dgm:if name="Name68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9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0">
        <dgm:if name="Name71" axis="ch" ptType="node" func="cnt" op="gte" val="1">
          <dgm:layoutNode name="childText3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</dgm:forEach>
    <dgm:forEach name="Name73" axis="ch" ptType="node" st="4" cnt="1">
      <dgm:layoutNode name="parentText4" styleLbl="node1">
        <dgm:varLst>
          <dgm:chMax/>
          <dgm:chPref val="3"/>
          <dgm:bulletEnabled val="1"/>
        </dgm:varLst>
        <dgm:choose name="Name74">
          <dgm:if name="Name75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76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7">
        <dgm:if name="Name78" axis="ch" ptType="node" func="cnt" op="gte" val="1">
          <dgm:layoutNode name="childText4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9"/>
      </dgm:choose>
    </dgm:forEach>
    <dgm:forEach name="Name80" axis="ch" ptType="node" st="5" cnt="1">
      <dgm:layoutNode name="parentText5" styleLbl="node1">
        <dgm:varLst>
          <dgm:chMax/>
          <dgm:chPref val="3"/>
          <dgm:bulletEnabled val="1"/>
        </dgm:varLst>
        <dgm:choose name="Name81">
          <dgm:if name="Name82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83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84">
        <dgm:if name="Name85" axis="ch" ptType="node" func="cnt" op="gte" val="1">
          <dgm:layoutNode name="childText5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6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9/3/layout/IncreasingArrowsProcess">
  <dgm:title val=""/>
  <dgm:desc val=""/>
  <dgm:catLst>
    <dgm:cat type="process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 val="5"/>
      <dgm:chPref val="5"/>
      <dgm:dir/>
      <dgm:animLvl val="lvl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choose name="Name3">
          <dgm:if name="Name4" axis="ch ch" ptType="node node" func="cnt" op="equ" val="0">
            <dgm:alg type="composite">
              <dgm:param type="ar" val="6.8662"/>
            </dgm:alg>
            <dgm:choose name="Name5">
              <dgm:if name="Name6" func="var" arg="dir" op="equ" val="norm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if>
              <dgm:else name="Name7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else>
            </dgm:choose>
          </dgm:if>
          <dgm:else name="Name8">
            <dgm:alg type="composite">
              <dgm:param type="ar" val="1.9864"/>
            </dgm:alg>
            <dgm:choose name="Name9">
              <dgm:if name="Name1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if>
              <dgm:else name="Name1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.076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else>
            </dgm:choose>
          </dgm:else>
        </dgm:choose>
      </dgm:if>
      <dgm:if name="Name12" axis="ch" ptType="node" func="cnt" op="equ" val="2">
        <dgm:choose name="Name13">
          <dgm:if name="Name14" axis="ch ch" ptType="node node" func="cnt" op="equ" val="0">
            <dgm:alg type="composite">
              <dgm:param type="ar" val="5.1498"/>
            </dgm:alg>
            <dgm:choose name="Name15">
              <dgm:if name="Name1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.462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if>
              <dgm:else name="Name1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else>
            </dgm:choose>
          </dgm:if>
          <dgm:else name="Name18">
            <dgm:alg type="composite">
              <dgm:param type="ar" val="2.0563"/>
            </dgm:alg>
            <dgm:choose name="Name19">
              <dgm:if name="Name2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.462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462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if>
              <dgm:else name="Name2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.538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076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else>
            </dgm:choose>
          </dgm:else>
        </dgm:choose>
      </dgm:if>
      <dgm:if name="Name22" axis="ch" ptType="node" func="cnt" op="equ" val="3">
        <dgm:choose name="Name23">
          <dgm:if name="Name24" axis="ch ch" ptType="node node" func="cnt" op="equ" val="0">
            <dgm:alg type="composite">
              <dgm:param type="ar" val="4.1198"/>
            </dgm:alg>
            <dgm:choose name="Name25">
              <dgm:if name="Name2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.308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.616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if>
              <dgm:else name="Name2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else>
            </dgm:choose>
          </dgm:if>
          <dgm:else name="Name28">
            <dgm:alg type="composite">
              <dgm:param type="ar" val="2.0702"/>
            </dgm:alg>
            <dgm:choose name="Name29">
              <dgm:if name="Name3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08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61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.308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.616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if>
              <dgm:else name="Name3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.692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84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07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else>
            </dgm:choose>
          </dgm:else>
        </dgm:choose>
      </dgm:if>
      <dgm:if name="Name32" axis="ch" ptType="node" func="cnt" op="equ" val="4">
        <dgm:choose name="Name33">
          <dgm:if name="Name34" axis="ch ch" ptType="node node" func="cnt" op="equ" val="0">
            <dgm:alg type="composite">
              <dgm:param type="ar" val="3.435"/>
            </dgm:alg>
            <dgm:choose name="Name35">
              <dgm:if name="Name3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.2305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.461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.6915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if>
              <dgm:else name="Name3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else>
            </dgm:choose>
          </dgm:if>
          <dgm:else name="Name38">
            <dgm:alg type="composite">
              <dgm:param type="ar" val="1.9377"/>
            </dgm:alg>
            <dgm:choose name="Name39">
              <dgm:if name="Name4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2305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461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6915"/>
                  <dgm:constr type="t" for="ch" forName="childText4" refType="h" fact="0.5"/>
                  <dgm:constr type="w" for="ch" forName="childText4" refType="w" fact="0.232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.2305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.461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.6915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if>
              <dgm:else name="Name4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.7695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539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3085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076"/>
                  <dgm:constr type="t" for="ch" forName="childText4" refType="h" fact="0.5"/>
                  <dgm:constr type="w" for="ch" forName="childText4" refType="w" fact="0.234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else>
            </dgm:choose>
          </dgm:else>
        </dgm:choose>
      </dgm:if>
      <dgm:else name="Name42">
        <dgm:choose name="Name43">
          <dgm:if name="Name44" axis="ch ch" ptType="node node" func="cnt" op="equ" val="0">
            <dgm:alg type="composite">
              <dgm:param type="ar" val="2.9463"/>
            </dgm:alg>
            <dgm:choose name="Name45">
              <dgm:if name="Name4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.1848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.3696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.5545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.7393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if>
              <dgm:else name="Name4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else>
            </dgm:choose>
          </dgm:if>
          <dgm:else name="Name48">
            <dgm:alg type="composite">
              <dgm:param type="ar" val="1.7837"/>
            </dgm:alg>
            <dgm:choose name="Name49">
              <dgm:if name="Name5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1848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3696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5545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7393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.1848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.3696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.5545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.7393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if>
              <dgm:else name="Name5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.81518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63036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44554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26072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0759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else>
            </dgm:choose>
          </dgm:else>
        </dgm:choose>
      </dgm:else>
    </dgm:choose>
    <dgm:forEach name="Name52" axis="ch" ptType="node" cnt="1">
      <dgm:layoutNode name="parentText1" styleLbl="node1">
        <dgm:varLst>
          <dgm:chMax/>
          <dgm:chPref val="3"/>
          <dgm:bulletEnabled val="1"/>
        </dgm:varLst>
        <dgm:choose name="Name53">
          <dgm:if name="Name54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55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56">
        <dgm:if name="Name57" axis="ch" ptType="node" func="cnt" op="gte" val="1">
          <dgm:layoutNode name="childText1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8"/>
      </dgm:choose>
    </dgm:forEach>
    <dgm:forEach name="Name59" axis="ch" ptType="node" st="2" cnt="1">
      <dgm:layoutNode name="parentText2" styleLbl="node1">
        <dgm:varLst>
          <dgm:chMax/>
          <dgm:chPref val="3"/>
          <dgm:bulletEnabled val="1"/>
        </dgm:varLst>
        <dgm:choose name="Name60">
          <dgm:if name="Name61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2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63">
        <dgm:if name="Name64" axis="ch" ptType="node" func="cnt" op="gte" val="1">
          <dgm:layoutNode name="childText2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5"/>
      </dgm:choose>
    </dgm:forEach>
    <dgm:forEach name="Name66" axis="ch" ptType="node" st="3" cnt="1">
      <dgm:layoutNode name="parentText3" styleLbl="node1">
        <dgm:varLst>
          <dgm:chMax/>
          <dgm:chPref val="3"/>
          <dgm:bulletEnabled val="1"/>
        </dgm:varLst>
        <dgm:choose name="Name67">
          <dgm:if name="Name68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9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0">
        <dgm:if name="Name71" axis="ch" ptType="node" func="cnt" op="gte" val="1">
          <dgm:layoutNode name="childText3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</dgm:forEach>
    <dgm:forEach name="Name73" axis="ch" ptType="node" st="4" cnt="1">
      <dgm:layoutNode name="parentText4" styleLbl="node1">
        <dgm:varLst>
          <dgm:chMax/>
          <dgm:chPref val="3"/>
          <dgm:bulletEnabled val="1"/>
        </dgm:varLst>
        <dgm:choose name="Name74">
          <dgm:if name="Name75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76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7">
        <dgm:if name="Name78" axis="ch" ptType="node" func="cnt" op="gte" val="1">
          <dgm:layoutNode name="childText4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9"/>
      </dgm:choose>
    </dgm:forEach>
    <dgm:forEach name="Name80" axis="ch" ptType="node" st="5" cnt="1">
      <dgm:layoutNode name="parentText5" styleLbl="node1">
        <dgm:varLst>
          <dgm:chMax/>
          <dgm:chPref val="3"/>
          <dgm:bulletEnabled val="1"/>
        </dgm:varLst>
        <dgm:choose name="Name81">
          <dgm:if name="Name82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83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84">
        <dgm:if name="Name85" axis="ch" ptType="node" func="cnt" op="gte" val="1">
          <dgm:layoutNode name="childText5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81929-ED4B-3E49-9C8D-FB11C1F2F102}" type="datetimeFigureOut">
              <a:rPr lang="en-US" smtClean="0"/>
              <a:t>2/8/15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9ED1F-7DBE-B845-AAD9-2F52EA756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701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81929-ED4B-3E49-9C8D-FB11C1F2F102}" type="datetimeFigureOut">
              <a:rPr lang="en-US" smtClean="0"/>
              <a:t>2/8/15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9ED1F-7DBE-B845-AAD9-2F52EA756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934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81929-ED4B-3E49-9C8D-FB11C1F2F102}" type="datetimeFigureOut">
              <a:rPr lang="en-US" smtClean="0"/>
              <a:t>2/8/15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9ED1F-7DBE-B845-AAD9-2F52EA756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865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81929-ED4B-3E49-9C8D-FB11C1F2F102}" type="datetimeFigureOut">
              <a:rPr lang="en-US" smtClean="0"/>
              <a:t>2/8/15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9ED1F-7DBE-B845-AAD9-2F52EA756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684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81929-ED4B-3E49-9C8D-FB11C1F2F102}" type="datetimeFigureOut">
              <a:rPr lang="en-US" smtClean="0"/>
              <a:t>2/8/15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9ED1F-7DBE-B845-AAD9-2F52EA756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227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81929-ED4B-3E49-9C8D-FB11C1F2F102}" type="datetimeFigureOut">
              <a:rPr lang="en-US" smtClean="0"/>
              <a:t>2/8/15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9ED1F-7DBE-B845-AAD9-2F52EA756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780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81929-ED4B-3E49-9C8D-FB11C1F2F102}" type="datetimeFigureOut">
              <a:rPr lang="en-US" smtClean="0"/>
              <a:t>2/8/15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9ED1F-7DBE-B845-AAD9-2F52EA756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976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81929-ED4B-3E49-9C8D-FB11C1F2F102}" type="datetimeFigureOut">
              <a:rPr lang="en-US" smtClean="0"/>
              <a:t>2/8/15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9ED1F-7DBE-B845-AAD9-2F52EA756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653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81929-ED4B-3E49-9C8D-FB11C1F2F102}" type="datetimeFigureOut">
              <a:rPr lang="en-US" smtClean="0"/>
              <a:t>2/8/15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9ED1F-7DBE-B845-AAD9-2F52EA756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445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81929-ED4B-3E49-9C8D-FB11C1F2F102}" type="datetimeFigureOut">
              <a:rPr lang="en-US" smtClean="0"/>
              <a:t>2/8/15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9ED1F-7DBE-B845-AAD9-2F52EA756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195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81929-ED4B-3E49-9C8D-FB11C1F2F102}" type="datetimeFigureOut">
              <a:rPr lang="en-US" smtClean="0"/>
              <a:t>2/8/15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9ED1F-7DBE-B845-AAD9-2F52EA756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681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081929-ED4B-3E49-9C8D-FB11C1F2F102}" type="datetimeFigureOut">
              <a:rPr lang="en-US" smtClean="0"/>
              <a:t>2/8/15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9ED1F-7DBE-B845-AAD9-2F52EA756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034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4" Type="http://schemas.openxmlformats.org/officeDocument/2006/relationships/diagramQuickStyle" Target="../diagrams/quickStyle4.xml"/><Relationship Id="rId5" Type="http://schemas.openxmlformats.org/officeDocument/2006/relationships/diagramColors" Target="../diagrams/colors4.xml"/><Relationship Id="rId6" Type="http://schemas.microsoft.com/office/2007/relationships/diagramDrawing" Target="../diagrams/drawing4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4" Type="http://schemas.openxmlformats.org/officeDocument/2006/relationships/diagramQuickStyle" Target="../diagrams/quickStyle5.xml"/><Relationship Id="rId5" Type="http://schemas.openxmlformats.org/officeDocument/2006/relationships/diagramColors" Target="../diagrams/colors5.xml"/><Relationship Id="rId6" Type="http://schemas.microsoft.com/office/2007/relationships/diagramDrawing" Target="../diagrams/drawing5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MyGov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2728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Voting Cycle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333649499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483127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Address</a:t>
            </a:r>
          </a:p>
          <a:p>
            <a:pPr lvl="0"/>
            <a:r>
              <a:rPr lang="en-US" dirty="0"/>
              <a:t>District</a:t>
            </a:r>
          </a:p>
          <a:p>
            <a:pPr lvl="0"/>
            <a:r>
              <a:rPr lang="en-US" dirty="0"/>
              <a:t>Offices</a:t>
            </a:r>
          </a:p>
          <a:p>
            <a:pPr lvl="0"/>
            <a:r>
              <a:rPr lang="en-US" dirty="0"/>
              <a:t>Officials</a:t>
            </a:r>
          </a:p>
          <a:p>
            <a:pPr lvl="0"/>
            <a:r>
              <a:rPr lang="en-US" dirty="0"/>
              <a:t>Ballots</a:t>
            </a:r>
          </a:p>
          <a:p>
            <a:pPr lvl="0"/>
            <a:r>
              <a:rPr lang="en-US" dirty="0"/>
              <a:t>Candidates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9760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Message Cycle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125372354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855794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Profile Development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506409113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359562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News Cycle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755123089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825780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Voter Development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851940704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768570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68</Words>
  <Application>Microsoft Macintosh PowerPoint</Application>
  <PresentationFormat>On-screen Show (4:3)</PresentationFormat>
  <Paragraphs>55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MyGov</vt:lpstr>
      <vt:lpstr>Voting Cycle</vt:lpstr>
      <vt:lpstr>Location</vt:lpstr>
      <vt:lpstr>Message Cycle</vt:lpstr>
      <vt:lpstr>Profile Development</vt:lpstr>
      <vt:lpstr>News Cycle</vt:lpstr>
      <vt:lpstr>Voter Development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MyGov</dc:title>
  <dc:creator>Bret Costain</dc:creator>
  <cp:lastModifiedBy>Bret Costain</cp:lastModifiedBy>
  <cp:revision>6</cp:revision>
  <dcterms:created xsi:type="dcterms:W3CDTF">2015-02-05T17:30:24Z</dcterms:created>
  <dcterms:modified xsi:type="dcterms:W3CDTF">2015-02-09T00:08:34Z</dcterms:modified>
</cp:coreProperties>
</file>