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2"/>
    <p:restoredTop sz="94332"/>
  </p:normalViewPr>
  <p:slideViewPr>
    <p:cSldViewPr snapToGrid="0" snapToObjects="1">
      <p:cViewPr>
        <p:scale>
          <a:sx n="100" d="100"/>
          <a:sy n="100" d="100"/>
        </p:scale>
        <p:origin x="-4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B9D0A-3CDC-FC41-9849-5283ED2AAFF5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62A97-5760-8E4F-8FEF-85122F9A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62A97-5760-8E4F-8FEF-85122F9AA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8B7B-7A18-4644-BD31-795E5E0B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B5625-22C8-5E4C-9E3B-C6380BB0C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8824-A3AB-CA42-9CB6-EC2F569F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4361-B9EB-1648-954C-4F1611A7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3D2A-6A57-8C4E-AC92-F7C77935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65A1-9A72-BA45-AD51-9CC1155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38F99-2F85-C049-8E36-85147105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2B61-3AE1-0D4D-9A69-C55654CA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7851-134B-8D40-B63F-18954057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5995-6DE4-7A4C-9EA1-8C86C1C8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D9C7F-ECB5-7647-A2E2-713B8C0D5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69089-01F1-4A4B-BF5C-65AD0376E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3634-C11C-E44B-9521-92CD0AE9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6576-380E-A14D-8352-D97EE136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93DE-8604-B74D-8151-2FFA77FC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7CE6-B4D7-5B43-9F40-5A003CE8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B042-FEE3-2B4B-BBEF-C942AC21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5917-E803-A842-B10A-3A6081E1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8FB6-951F-4442-9D70-818D7E51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9100-FA43-B54D-A9A6-D862DBE4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0271-FFF2-8D4F-A4B8-0FE5E64A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8CEB-2E3A-A543-AA14-90622F7B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4B13-D9CC-9744-BBFC-76AABBD5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F4B3-436D-0A45-B68D-66287299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7BE9-A1D1-1C42-B086-4A356C18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E6EC-E755-7A4F-8FCC-89309D6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6348-FFD8-A644-81C9-308054141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BD27-9587-1C4D-A4DD-91C2EF3FE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67F2-EFBE-BE4D-8C96-3128BD8C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D8CB-0FAE-AB41-8902-EB40A1CE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DAD58-65E1-F745-95DE-2AB83F96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32F8-8486-0449-80AB-68081702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2C7B-A809-5D46-B2AE-FCA91DDD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F4670-EDED-CE46-9523-347757A8B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A4907-4786-D94D-B6E3-CBC5C340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8481B-BA7E-4149-9EF3-5E0016ADC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0F96E-97D3-0E4E-AA0F-89067596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718EE-132B-7344-AC82-514638F4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8432A-C458-3842-8F79-A17515D6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3994-8695-B04B-AA9C-8643F53B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6CD76-2EED-E74B-B55E-DCE6D8F6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96A51-C3DD-944C-A8C7-72AF6D9E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4B74-FB34-4541-BA40-004AA5AD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F91D4-6E67-9546-A2F6-1810B36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29371-F107-F646-A5F2-3F7D7363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ECCA-A298-404C-9A9F-63679342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B5A1-F566-214D-9F97-5D9C0F6D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583D-050A-3541-8B10-34366BCA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2B60E-9BA1-BA43-A1A1-72FA24BE3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A78F-ED80-8645-BA1D-FF14CAA8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81E2-16B6-EB40-8427-F19EF759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34A5-558A-6A4C-8A68-941DA7A3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3199-8463-644E-89FF-D7DC0343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E0626-4615-C04B-8019-883AD21A3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C9EF-B87F-5F42-BBE6-8B5BADF52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49FD9-54B8-A348-B00B-25D68367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4910B-76ED-5E45-8655-D129F48F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713F-EBF1-9E46-B6FE-CFA76AE8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B4705-556B-9F4F-A526-A91AECDD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C8F93-D04F-8E4A-9E94-61FFE55C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BB2A-0896-0447-8870-01DE35761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AE04-7516-A842-BB9F-CA2FFE861FF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31DC-5DC1-3A4B-917C-84FF1D7A1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85F2-938B-F747-8180-F21BAB59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DEC-1EC3-9549-8363-7ABCC183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5A91EA7-8F6E-A842-B56E-356C05A147E0}"/>
              </a:ext>
            </a:extLst>
          </p:cNvPr>
          <p:cNvGrpSpPr/>
          <p:nvPr/>
        </p:nvGrpSpPr>
        <p:grpSpPr>
          <a:xfrm>
            <a:off x="2281737" y="1357780"/>
            <a:ext cx="6845664" cy="4577913"/>
            <a:chOff x="2071173" y="1862320"/>
            <a:chExt cx="6845664" cy="4577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297379-2894-1542-B149-50C2F6F8A912}"/>
                </a:ext>
              </a:extLst>
            </p:cNvPr>
            <p:cNvSpPr/>
            <p:nvPr/>
          </p:nvSpPr>
          <p:spPr>
            <a:xfrm>
              <a:off x="3227244" y="1862320"/>
              <a:ext cx="5244663" cy="35314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430E60-A285-9449-B0E1-458383D2EAB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5849576" y="1862320"/>
              <a:ext cx="0" cy="35314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67EBED-75A6-6241-9759-7AE78506066D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3227244" y="3628058"/>
              <a:ext cx="524466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3672CF-3C64-CF48-9C43-F5E700DBD732}"/>
                </a:ext>
              </a:extLst>
            </p:cNvPr>
            <p:cNvSpPr txBox="1"/>
            <p:nvPr/>
          </p:nvSpPr>
          <p:spPr>
            <a:xfrm>
              <a:off x="3286613" y="5855458"/>
              <a:ext cx="5125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Inflation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C9A253-1251-AB4D-84B5-A199325D2D51}"/>
                </a:ext>
              </a:extLst>
            </p:cNvPr>
            <p:cNvSpPr txBox="1"/>
            <p:nvPr/>
          </p:nvSpPr>
          <p:spPr>
            <a:xfrm rot="16200000">
              <a:off x="597824" y="3335669"/>
              <a:ext cx="3531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Market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5FB17A-FF58-034A-A6AD-1DF4C04D5306}"/>
                </a:ext>
              </a:extLst>
            </p:cNvPr>
            <p:cNvSpPr txBox="1"/>
            <p:nvPr/>
          </p:nvSpPr>
          <p:spPr>
            <a:xfrm>
              <a:off x="6146483" y="5393793"/>
              <a:ext cx="1777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Above 3%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CAB68D-A173-0F4C-8AB5-79A0497C1118}"/>
                </a:ext>
              </a:extLst>
            </p:cNvPr>
            <p:cNvSpPr txBox="1"/>
            <p:nvPr/>
          </p:nvSpPr>
          <p:spPr>
            <a:xfrm rot="16200000">
              <a:off x="2069263" y="2514356"/>
              <a:ext cx="1614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Upturn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3096F-96F2-314B-BFEE-4C58AC9EB3BF}"/>
                </a:ext>
              </a:extLst>
            </p:cNvPr>
            <p:cNvSpPr txBox="1"/>
            <p:nvPr/>
          </p:nvSpPr>
          <p:spPr>
            <a:xfrm>
              <a:off x="3477810" y="5393794"/>
              <a:ext cx="2121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Below 3 %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60434A-A5BB-C945-91B1-0154B1DCF739}"/>
                </a:ext>
              </a:extLst>
            </p:cNvPr>
            <p:cNvSpPr txBox="1"/>
            <p:nvPr/>
          </p:nvSpPr>
          <p:spPr>
            <a:xfrm rot="16200000">
              <a:off x="1915426" y="4087145"/>
              <a:ext cx="1777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Downturn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738B5D-0F1C-B447-BF62-220083C79C88}"/>
                </a:ext>
              </a:extLst>
            </p:cNvPr>
            <p:cNvSpPr txBox="1"/>
            <p:nvPr/>
          </p:nvSpPr>
          <p:spPr>
            <a:xfrm>
              <a:off x="5974365" y="2122877"/>
              <a:ext cx="2451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FedRateRaise-3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5B1AF9-90A5-0A4D-901E-5338625A0AE7}"/>
                </a:ext>
              </a:extLst>
            </p:cNvPr>
            <p:cNvSpPr txBox="1"/>
            <p:nvPr/>
          </p:nvSpPr>
          <p:spPr>
            <a:xfrm>
              <a:off x="6265228" y="4566234"/>
              <a:ext cx="2651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FedRateLowered-1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739032-2D48-6745-82B8-C9471CA60255}"/>
                </a:ext>
              </a:extLst>
            </p:cNvPr>
            <p:cNvSpPr txBox="1"/>
            <p:nvPr/>
          </p:nvSpPr>
          <p:spPr>
            <a:xfrm>
              <a:off x="3144076" y="3264215"/>
              <a:ext cx="2651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FedRateLowered-1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1B6706-9EC9-3A4C-ABDB-7720E14A01CF}"/>
                </a:ext>
              </a:extLst>
            </p:cNvPr>
            <p:cNvSpPr txBox="1"/>
            <p:nvPr/>
          </p:nvSpPr>
          <p:spPr>
            <a:xfrm>
              <a:off x="2903205" y="2644172"/>
              <a:ext cx="2451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FedRateHeld-2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97A446-1FBD-D442-A852-136C6EA55E6D}"/>
                </a:ext>
              </a:extLst>
            </p:cNvPr>
            <p:cNvSpPr txBox="1"/>
            <p:nvPr/>
          </p:nvSpPr>
          <p:spPr>
            <a:xfrm>
              <a:off x="5062119" y="2695768"/>
              <a:ext cx="2451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FedRateHeld-1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B2CFEB0-5665-CB4A-8116-3D972C20F34B}"/>
              </a:ext>
            </a:extLst>
          </p:cNvPr>
          <p:cNvSpPr txBox="1"/>
          <p:nvPr/>
        </p:nvSpPr>
        <p:spPr>
          <a:xfrm>
            <a:off x="6522822" y="3467220"/>
            <a:ext cx="2451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FedRateHeld-1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94F1D7-EAD2-BD42-98DC-CA3A54004E64}"/>
              </a:ext>
            </a:extLst>
          </p:cNvPr>
          <p:cNvCxnSpPr>
            <a:cxnSpLocks/>
          </p:cNvCxnSpPr>
          <p:nvPr/>
        </p:nvCxnSpPr>
        <p:spPr>
          <a:xfrm flipH="1">
            <a:off x="5601866" y="2079267"/>
            <a:ext cx="1741457" cy="23190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7E4D3-3919-E848-B89D-C09C5067B5E9}"/>
              </a:ext>
            </a:extLst>
          </p:cNvPr>
          <p:cNvCxnSpPr>
            <a:cxnSpLocks/>
          </p:cNvCxnSpPr>
          <p:nvPr/>
        </p:nvCxnSpPr>
        <p:spPr>
          <a:xfrm flipH="1" flipV="1">
            <a:off x="5755577" y="2616633"/>
            <a:ext cx="1578974" cy="145563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6756B2-5607-824B-A797-3354F828701A}"/>
              </a:ext>
            </a:extLst>
          </p:cNvPr>
          <p:cNvCxnSpPr>
            <a:cxnSpLocks/>
          </p:cNvCxnSpPr>
          <p:nvPr/>
        </p:nvCxnSpPr>
        <p:spPr>
          <a:xfrm flipV="1">
            <a:off x="5434457" y="1959165"/>
            <a:ext cx="16031" cy="82767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59F580-CEAD-F945-90CB-BE2CF7F59564}"/>
              </a:ext>
            </a:extLst>
          </p:cNvPr>
          <p:cNvCxnSpPr>
            <a:cxnSpLocks/>
          </p:cNvCxnSpPr>
          <p:nvPr/>
        </p:nvCxnSpPr>
        <p:spPr>
          <a:xfrm flipV="1">
            <a:off x="8143741" y="2339687"/>
            <a:ext cx="26566" cy="101755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042BA-F1D2-4C45-9AC0-84DEA8A9E005}"/>
              </a:ext>
            </a:extLst>
          </p:cNvPr>
          <p:cNvSpPr txBox="1"/>
          <p:nvPr/>
        </p:nvSpPr>
        <p:spPr>
          <a:xfrm>
            <a:off x="4671051" y="3606386"/>
            <a:ext cx="2451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FedRateHeld-2</a:t>
            </a:r>
          </a:p>
        </p:txBody>
      </p:sp>
    </p:spTree>
    <p:extLst>
      <p:ext uri="{BB962C8B-B14F-4D97-AF65-F5344CB8AC3E}">
        <p14:creationId xmlns:p14="http://schemas.microsoft.com/office/powerpoint/2010/main" val="76730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18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cottman</dc:creator>
  <cp:lastModifiedBy>bruce cottman</cp:lastModifiedBy>
  <cp:revision>4</cp:revision>
  <dcterms:created xsi:type="dcterms:W3CDTF">2022-01-28T21:33:52Z</dcterms:created>
  <dcterms:modified xsi:type="dcterms:W3CDTF">2022-01-29T21:22:43Z</dcterms:modified>
</cp:coreProperties>
</file>