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809F03-4F88-C244-B665-EDE6D97EAABE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2C6D6E-80ED-024E-97FD-035F41EE139D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EDA</a:t>
          </a:r>
          <a:endParaRPr lang="en-US" dirty="0">
            <a:solidFill>
              <a:srgbClr val="000000"/>
            </a:solidFill>
          </a:endParaRPr>
        </a:p>
      </dgm:t>
    </dgm:pt>
    <dgm:pt modelId="{78C46D4E-0DF8-6446-83AF-97C1EC27B7F7}" type="parTrans" cxnId="{E6125EAA-C8D7-EC48-B0A6-B1B723BCD480}">
      <dgm:prSet/>
      <dgm:spPr/>
      <dgm:t>
        <a:bodyPr/>
        <a:lstStyle/>
        <a:p>
          <a:endParaRPr lang="en-US"/>
        </a:p>
      </dgm:t>
    </dgm:pt>
    <dgm:pt modelId="{7F61F214-8F85-2743-BACC-AC7C0CB500CB}" type="sibTrans" cxnId="{E6125EAA-C8D7-EC48-B0A6-B1B723BCD480}">
      <dgm:prSet/>
      <dgm:spPr/>
      <dgm:t>
        <a:bodyPr/>
        <a:lstStyle/>
        <a:p>
          <a:endParaRPr lang="en-US"/>
        </a:p>
      </dgm:t>
    </dgm:pt>
    <dgm:pt modelId="{E466EC94-1667-6A43-9007-350DF421058E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Clean</a:t>
          </a:r>
          <a:endParaRPr lang="en-US" dirty="0">
            <a:solidFill>
              <a:srgbClr val="000000"/>
            </a:solidFill>
          </a:endParaRPr>
        </a:p>
      </dgm:t>
    </dgm:pt>
    <dgm:pt modelId="{F77A04C0-5757-754F-AD3C-3ECF4BB14CD3}" type="parTrans" cxnId="{E4A59D5E-F3AB-A243-9E7A-8E978215DA27}">
      <dgm:prSet/>
      <dgm:spPr/>
      <dgm:t>
        <a:bodyPr/>
        <a:lstStyle/>
        <a:p>
          <a:endParaRPr lang="en-US"/>
        </a:p>
      </dgm:t>
    </dgm:pt>
    <dgm:pt modelId="{B41B6609-9F49-5A43-9BAE-EFF4980EB5A5}" type="sibTrans" cxnId="{E4A59D5E-F3AB-A243-9E7A-8E978215DA27}">
      <dgm:prSet/>
      <dgm:spPr/>
      <dgm:t>
        <a:bodyPr/>
        <a:lstStyle/>
        <a:p>
          <a:endParaRPr lang="en-US"/>
        </a:p>
      </dgm:t>
    </dgm:pt>
    <dgm:pt modelId="{0F594165-C126-8F4C-8FA9-60600A4F0D80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</a:t>
          </a:r>
          <a:endParaRPr lang="en-US" dirty="0">
            <a:solidFill>
              <a:schemeClr val="tx1"/>
            </a:solidFill>
          </a:endParaRPr>
        </a:p>
      </dgm:t>
    </dgm:pt>
    <dgm:pt modelId="{9470DBEF-F725-5245-8681-BFF6CF78AB18}" type="parTrans" cxnId="{37294846-6726-B74A-9FA7-1B5B5E6EE9FD}">
      <dgm:prSet/>
      <dgm:spPr/>
      <dgm:t>
        <a:bodyPr/>
        <a:lstStyle/>
        <a:p>
          <a:endParaRPr lang="en-US"/>
        </a:p>
      </dgm:t>
    </dgm:pt>
    <dgm:pt modelId="{949F421A-3AB9-4A4D-B2A6-947016DDF2C2}" type="sibTrans" cxnId="{37294846-6726-B74A-9FA7-1B5B5E6EE9FD}">
      <dgm:prSet/>
      <dgm:spPr/>
      <dgm:t>
        <a:bodyPr/>
        <a:lstStyle/>
        <a:p>
          <a:endParaRPr lang="en-US"/>
        </a:p>
      </dgm:t>
    </dgm:pt>
    <dgm:pt modelId="{4B7F70D5-F4D0-184C-AEEE-7702B12DF754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Impute</a:t>
          </a:r>
          <a:endParaRPr lang="en-US" dirty="0">
            <a:solidFill>
              <a:srgbClr val="000000"/>
            </a:solidFill>
          </a:endParaRPr>
        </a:p>
      </dgm:t>
    </dgm:pt>
    <dgm:pt modelId="{0AF665E7-4EA0-E142-A421-85DEBFD2C746}" type="parTrans" cxnId="{2DD6AFEE-B2F1-BC4D-9E1B-ED14B351F117}">
      <dgm:prSet/>
      <dgm:spPr/>
      <dgm:t>
        <a:bodyPr/>
        <a:lstStyle/>
        <a:p>
          <a:endParaRPr lang="en-US"/>
        </a:p>
      </dgm:t>
    </dgm:pt>
    <dgm:pt modelId="{0145E382-A534-054D-9B8E-9FED6E46D260}" type="sibTrans" cxnId="{2DD6AFEE-B2F1-BC4D-9E1B-ED14B351F117}">
      <dgm:prSet/>
      <dgm:spPr/>
      <dgm:t>
        <a:bodyPr/>
        <a:lstStyle/>
        <a:p>
          <a:endParaRPr lang="en-US"/>
        </a:p>
      </dgm:t>
    </dgm:pt>
    <dgm:pt modelId="{46E9EA05-1D0D-5940-8F11-B8678B4D6BE0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Scale</a:t>
          </a:r>
          <a:endParaRPr lang="en-US" dirty="0">
            <a:solidFill>
              <a:srgbClr val="000000"/>
            </a:solidFill>
          </a:endParaRPr>
        </a:p>
      </dgm:t>
    </dgm:pt>
    <dgm:pt modelId="{44098B02-6F5C-E84A-B00B-13747F5E1198}" type="parTrans" cxnId="{C7B90B74-6711-9D48-9108-FFE2C633EF5D}">
      <dgm:prSet/>
      <dgm:spPr/>
      <dgm:t>
        <a:bodyPr/>
        <a:lstStyle/>
        <a:p>
          <a:endParaRPr lang="en-US"/>
        </a:p>
      </dgm:t>
    </dgm:pt>
    <dgm:pt modelId="{E1CDFC0E-D808-7946-BBEB-4C91AAB0A2D0}" type="sibTrans" cxnId="{C7B90B74-6711-9D48-9108-FFE2C633EF5D}">
      <dgm:prSet/>
      <dgm:spPr/>
      <dgm:t>
        <a:bodyPr/>
        <a:lstStyle/>
        <a:p>
          <a:endParaRPr lang="en-US"/>
        </a:p>
      </dgm:t>
    </dgm:pt>
    <dgm:pt modelId="{81DA407A-0B17-044A-BFB9-6EE5AC74FD8D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Balance</a:t>
          </a:r>
          <a:endParaRPr lang="en-US" dirty="0">
            <a:solidFill>
              <a:srgbClr val="000000"/>
            </a:solidFill>
          </a:endParaRPr>
        </a:p>
      </dgm:t>
    </dgm:pt>
    <dgm:pt modelId="{812B6E55-218F-3A49-83B7-827EA5141D82}" type="parTrans" cxnId="{CBC2F959-1141-2245-9CD2-44201EF3EF49}">
      <dgm:prSet/>
      <dgm:spPr/>
      <dgm:t>
        <a:bodyPr/>
        <a:lstStyle/>
        <a:p>
          <a:endParaRPr lang="en-US"/>
        </a:p>
      </dgm:t>
    </dgm:pt>
    <dgm:pt modelId="{9EE9BA9A-A352-CA4E-9744-FC3CD7C173EB}" type="sibTrans" cxnId="{CBC2F959-1141-2245-9CD2-44201EF3EF49}">
      <dgm:prSet/>
      <dgm:spPr/>
      <dgm:t>
        <a:bodyPr/>
        <a:lstStyle/>
        <a:p>
          <a:endParaRPr lang="en-US"/>
        </a:p>
      </dgm:t>
    </dgm:pt>
    <dgm:pt modelId="{EEE1C4E5-AC53-3041-9770-2013ED5D2AAF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Encode</a:t>
          </a:r>
          <a:endParaRPr lang="en-US" dirty="0">
            <a:solidFill>
              <a:srgbClr val="000000"/>
            </a:solidFill>
          </a:endParaRPr>
        </a:p>
      </dgm:t>
    </dgm:pt>
    <dgm:pt modelId="{41CDDE73-3028-7548-AEEF-DB8CB85CABB0}" type="parTrans" cxnId="{0ABAE9FB-9260-FD49-A395-ACF6ADB17959}">
      <dgm:prSet/>
      <dgm:spPr/>
      <dgm:t>
        <a:bodyPr/>
        <a:lstStyle/>
        <a:p>
          <a:endParaRPr lang="en-US"/>
        </a:p>
      </dgm:t>
    </dgm:pt>
    <dgm:pt modelId="{BE9D05A9-8098-D049-BBCC-4F6E73E228C2}" type="sibTrans" cxnId="{0ABAE9FB-9260-FD49-A395-ACF6ADB17959}">
      <dgm:prSet/>
      <dgm:spPr/>
      <dgm:t>
        <a:bodyPr/>
        <a:lstStyle/>
        <a:p>
          <a:endParaRPr lang="en-US"/>
        </a:p>
      </dgm:t>
    </dgm:pt>
    <dgm:pt modelId="{DEB42B9B-8714-BC46-9986-0970680D4427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Optimize </a:t>
          </a:r>
          <a:endParaRPr lang="en-US" dirty="0"/>
        </a:p>
      </dgm:t>
    </dgm:pt>
    <dgm:pt modelId="{6D01DF67-722D-8840-BD4D-B7D84E30D704}" type="parTrans" cxnId="{872442BC-90A0-194A-B9BB-47AD964296A0}">
      <dgm:prSet/>
      <dgm:spPr/>
      <dgm:t>
        <a:bodyPr/>
        <a:lstStyle/>
        <a:p>
          <a:endParaRPr lang="en-US"/>
        </a:p>
      </dgm:t>
    </dgm:pt>
    <dgm:pt modelId="{EF0FC9ED-B793-624A-9C2C-61FFFAB8E5F6}" type="sibTrans" cxnId="{872442BC-90A0-194A-B9BB-47AD964296A0}">
      <dgm:prSet/>
      <dgm:spPr/>
      <dgm:t>
        <a:bodyPr/>
        <a:lstStyle/>
        <a:p>
          <a:endParaRPr lang="en-US"/>
        </a:p>
      </dgm:t>
    </dgm:pt>
    <dgm:pt modelId="{B52968E7-7562-A442-AC17-0C21C447F46B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Cross-validate</a:t>
          </a:r>
          <a:endParaRPr lang="en-US" dirty="0">
            <a:solidFill>
              <a:srgbClr val="000000"/>
            </a:solidFill>
          </a:endParaRPr>
        </a:p>
      </dgm:t>
    </dgm:pt>
    <dgm:pt modelId="{4DC02229-A779-554D-B543-800F482F3431}" type="parTrans" cxnId="{647B53CC-B2E6-904B-B63F-083FAA9C8966}">
      <dgm:prSet/>
      <dgm:spPr/>
      <dgm:t>
        <a:bodyPr/>
        <a:lstStyle/>
        <a:p>
          <a:endParaRPr lang="en-US"/>
        </a:p>
      </dgm:t>
    </dgm:pt>
    <dgm:pt modelId="{30B7FBEB-19B1-FD4F-B030-80BAFB57E607}" type="sibTrans" cxnId="{647B53CC-B2E6-904B-B63F-083FAA9C8966}">
      <dgm:prSet/>
      <dgm:spPr/>
      <dgm:t>
        <a:bodyPr/>
        <a:lstStyle/>
        <a:p>
          <a:endParaRPr lang="en-US"/>
        </a:p>
      </dgm:t>
    </dgm:pt>
    <dgm:pt modelId="{8AEF7B9B-EDB0-484C-A42F-F9F7A06A3052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Train</a:t>
          </a:r>
          <a:endParaRPr lang="en-US" dirty="0">
            <a:solidFill>
              <a:srgbClr val="000000"/>
            </a:solidFill>
          </a:endParaRPr>
        </a:p>
      </dgm:t>
    </dgm:pt>
    <dgm:pt modelId="{255BFB41-D33F-1D43-9031-214E63F468C8}" type="parTrans" cxnId="{955D982C-1567-B549-BD08-3B132962B25A}">
      <dgm:prSet/>
      <dgm:spPr/>
      <dgm:t>
        <a:bodyPr/>
        <a:lstStyle/>
        <a:p>
          <a:endParaRPr lang="en-US"/>
        </a:p>
      </dgm:t>
    </dgm:pt>
    <dgm:pt modelId="{3FB27A2F-A177-B846-87F9-F36D8B82BCD2}" type="sibTrans" cxnId="{955D982C-1567-B549-BD08-3B132962B25A}">
      <dgm:prSet/>
      <dgm:spPr/>
      <dgm:t>
        <a:bodyPr/>
        <a:lstStyle/>
        <a:p>
          <a:endParaRPr lang="en-US"/>
        </a:p>
      </dgm:t>
    </dgm:pt>
    <dgm:pt modelId="{B09A8A6E-103B-784C-A7AD-DA9064E3C6A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Predict</a:t>
          </a:r>
          <a:endParaRPr lang="en-US" dirty="0">
            <a:solidFill>
              <a:srgbClr val="000000"/>
            </a:solidFill>
          </a:endParaRPr>
        </a:p>
      </dgm:t>
    </dgm:pt>
    <dgm:pt modelId="{87566EA8-2208-2C44-A998-0E82B387E36A}" type="parTrans" cxnId="{6BD36D08-C19A-0A4B-95BE-3AD68F909004}">
      <dgm:prSet/>
      <dgm:spPr/>
      <dgm:t>
        <a:bodyPr/>
        <a:lstStyle/>
        <a:p>
          <a:endParaRPr lang="en-US"/>
        </a:p>
      </dgm:t>
    </dgm:pt>
    <dgm:pt modelId="{AC45980C-1456-C94D-B268-9C3040D673F2}" type="sibTrans" cxnId="{6BD36D08-C19A-0A4B-95BE-3AD68F909004}">
      <dgm:prSet/>
      <dgm:spPr/>
      <dgm:t>
        <a:bodyPr/>
        <a:lstStyle/>
        <a:p>
          <a:endParaRPr lang="en-US"/>
        </a:p>
      </dgm:t>
    </dgm:pt>
    <dgm:pt modelId="{FD2BE0AF-0796-BB4A-8E32-90F1A1E1730F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Submit</a:t>
          </a:r>
          <a:endParaRPr lang="en-US" dirty="0"/>
        </a:p>
      </dgm:t>
    </dgm:pt>
    <dgm:pt modelId="{C8DA1EB8-446C-5748-B1BE-0512F2EE97C8}" type="parTrans" cxnId="{A6EF06BC-C75A-B148-BDD9-93E2C36D9A69}">
      <dgm:prSet/>
      <dgm:spPr/>
      <dgm:t>
        <a:bodyPr/>
        <a:lstStyle/>
        <a:p>
          <a:endParaRPr lang="en-US"/>
        </a:p>
      </dgm:t>
    </dgm:pt>
    <dgm:pt modelId="{EA0F4280-44FC-0043-B69E-C54F7DE2E260}" type="sibTrans" cxnId="{A6EF06BC-C75A-B148-BDD9-93E2C36D9A69}">
      <dgm:prSet/>
      <dgm:spPr/>
      <dgm:t>
        <a:bodyPr/>
        <a:lstStyle/>
        <a:p>
          <a:endParaRPr lang="en-US"/>
        </a:p>
      </dgm:t>
    </dgm:pt>
    <dgm:pt modelId="{1A860843-EE74-F84C-9690-20DF6934A0EC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Augment</a:t>
          </a:r>
          <a:endParaRPr lang="en-US" dirty="0">
            <a:solidFill>
              <a:srgbClr val="000000"/>
            </a:solidFill>
          </a:endParaRPr>
        </a:p>
      </dgm:t>
    </dgm:pt>
    <dgm:pt modelId="{45D4F4CF-683F-6543-AC21-8510311B2604}" type="parTrans" cxnId="{BDC5AE07-1D7E-014C-A9D3-D8FB48193697}">
      <dgm:prSet/>
      <dgm:spPr/>
      <dgm:t>
        <a:bodyPr/>
        <a:lstStyle/>
        <a:p>
          <a:endParaRPr lang="en-US"/>
        </a:p>
      </dgm:t>
    </dgm:pt>
    <dgm:pt modelId="{93F22D8D-2E57-A14A-9E4F-ABD4F01554D7}" type="sibTrans" cxnId="{BDC5AE07-1D7E-014C-A9D3-D8FB48193697}">
      <dgm:prSet/>
      <dgm:spPr/>
      <dgm:t>
        <a:bodyPr/>
        <a:lstStyle/>
        <a:p>
          <a:endParaRPr lang="en-US"/>
        </a:p>
      </dgm:t>
    </dgm:pt>
    <dgm:pt modelId="{33D42122-2A63-AE4F-B913-CAFA9947AF98}" type="pres">
      <dgm:prSet presAssocID="{C4809F03-4F88-C244-B665-EDE6D97EAAB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494BD2C-3FED-2843-8F9F-9813F5D172E1}" type="pres">
      <dgm:prSet presAssocID="{0F594165-C126-8F4C-8FA9-60600A4F0D80}" presName="root1" presStyleCnt="0"/>
      <dgm:spPr/>
    </dgm:pt>
    <dgm:pt modelId="{C4304780-0090-324B-B5C7-F3584DAE5A92}" type="pres">
      <dgm:prSet presAssocID="{0F594165-C126-8F4C-8FA9-60600A4F0D80}" presName="LevelOneTextNode" presStyleLbl="node0" presStyleIdx="0" presStyleCnt="9">
        <dgm:presLayoutVars>
          <dgm:chPref val="3"/>
        </dgm:presLayoutVars>
      </dgm:prSet>
      <dgm:spPr/>
    </dgm:pt>
    <dgm:pt modelId="{A31A7683-9DF3-B540-A81E-A0E6E11BCA87}" type="pres">
      <dgm:prSet presAssocID="{0F594165-C126-8F4C-8FA9-60600A4F0D80}" presName="level2hierChild" presStyleCnt="0"/>
      <dgm:spPr/>
    </dgm:pt>
    <dgm:pt modelId="{823BD98D-A9DD-4742-A0FD-E772C5BE0B48}" type="pres">
      <dgm:prSet presAssocID="{C72C6D6E-80ED-024E-97FD-035F41EE139D}" presName="root1" presStyleCnt="0"/>
      <dgm:spPr/>
    </dgm:pt>
    <dgm:pt modelId="{7AD21FD2-4D66-8745-A254-EC7C424DD6A1}" type="pres">
      <dgm:prSet presAssocID="{C72C6D6E-80ED-024E-97FD-035F41EE139D}" presName="LevelOneTextNode" presStyleLbl="node0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A89AC4-BBDD-3846-8697-A686F310FF40}" type="pres">
      <dgm:prSet presAssocID="{C72C6D6E-80ED-024E-97FD-035F41EE139D}" presName="level2hierChild" presStyleCnt="0"/>
      <dgm:spPr/>
    </dgm:pt>
    <dgm:pt modelId="{EB34D8EA-4B1F-D34D-B635-6EFAAE4D28E8}" type="pres">
      <dgm:prSet presAssocID="{E466EC94-1667-6A43-9007-350DF421058E}" presName="root1" presStyleCnt="0"/>
      <dgm:spPr/>
    </dgm:pt>
    <dgm:pt modelId="{85CAC2F5-DB27-FC4B-9405-0F785C33C7CE}" type="pres">
      <dgm:prSet presAssocID="{E466EC94-1667-6A43-9007-350DF421058E}" presName="LevelOneTextNode" presStyleLbl="node0" presStyleIdx="2" presStyleCnt="9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7B1B336F-515C-4843-B3CC-8F09586454EA}" type="pres">
      <dgm:prSet presAssocID="{E466EC94-1667-6A43-9007-350DF421058E}" presName="level2hierChild" presStyleCnt="0"/>
      <dgm:spPr/>
    </dgm:pt>
    <dgm:pt modelId="{52F686BE-844C-0446-A5AC-367E07CA1879}" type="pres">
      <dgm:prSet presAssocID="{0AF665E7-4EA0-E142-A421-85DEBFD2C746}" presName="conn2-1" presStyleLbl="parChTrans1D2" presStyleIdx="0" presStyleCnt="2"/>
      <dgm:spPr/>
    </dgm:pt>
    <dgm:pt modelId="{4279322E-0225-E34F-9B05-951BCB076213}" type="pres">
      <dgm:prSet presAssocID="{0AF665E7-4EA0-E142-A421-85DEBFD2C746}" presName="connTx" presStyleLbl="parChTrans1D2" presStyleIdx="0" presStyleCnt="2"/>
      <dgm:spPr/>
    </dgm:pt>
    <dgm:pt modelId="{027E045B-CD2A-6B45-91D9-9165B8CE5162}" type="pres">
      <dgm:prSet presAssocID="{4B7F70D5-F4D0-184C-AEEE-7702B12DF754}" presName="root2" presStyleCnt="0"/>
      <dgm:spPr/>
    </dgm:pt>
    <dgm:pt modelId="{52F7DE31-20C3-8E4B-95FF-123957B500EC}" type="pres">
      <dgm:prSet presAssocID="{4B7F70D5-F4D0-184C-AEEE-7702B12DF754}" presName="LevelTwoTextNode" presStyleLbl="node2" presStyleIdx="0" presStyleCnt="2">
        <dgm:presLayoutVars>
          <dgm:chPref val="3"/>
        </dgm:presLayoutVars>
      </dgm:prSet>
      <dgm:spPr/>
    </dgm:pt>
    <dgm:pt modelId="{8BCAA26A-A8F9-5A4A-896E-54DE2014F622}" type="pres">
      <dgm:prSet presAssocID="{4B7F70D5-F4D0-184C-AEEE-7702B12DF754}" presName="level3hierChild" presStyleCnt="0"/>
      <dgm:spPr/>
    </dgm:pt>
    <dgm:pt modelId="{2DDDF289-E059-E141-A051-490C2AE8B516}" type="pres">
      <dgm:prSet presAssocID="{812B6E55-218F-3A49-83B7-827EA5141D82}" presName="conn2-1" presStyleLbl="parChTrans1D3" presStyleIdx="0" presStyleCnt="1"/>
      <dgm:spPr/>
    </dgm:pt>
    <dgm:pt modelId="{5DE28823-AE3F-A14B-AC59-EE6DD0D05BD1}" type="pres">
      <dgm:prSet presAssocID="{812B6E55-218F-3A49-83B7-827EA5141D82}" presName="connTx" presStyleLbl="parChTrans1D3" presStyleIdx="0" presStyleCnt="1"/>
      <dgm:spPr/>
    </dgm:pt>
    <dgm:pt modelId="{AE08528C-1023-EA43-AF2C-E5A970525058}" type="pres">
      <dgm:prSet presAssocID="{81DA407A-0B17-044A-BFB9-6EE5AC74FD8D}" presName="root2" presStyleCnt="0"/>
      <dgm:spPr/>
    </dgm:pt>
    <dgm:pt modelId="{97082AED-5169-9A4D-942E-4F2EA50319B7}" type="pres">
      <dgm:prSet presAssocID="{81DA407A-0B17-044A-BFB9-6EE5AC74FD8D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758C5D-494D-E64B-A3A5-7F55CA9CEFC8}" type="pres">
      <dgm:prSet presAssocID="{81DA407A-0B17-044A-BFB9-6EE5AC74FD8D}" presName="level3hierChild" presStyleCnt="0"/>
      <dgm:spPr/>
    </dgm:pt>
    <dgm:pt modelId="{B7AD03C9-B742-DD4B-8847-7832329D96C8}" type="pres">
      <dgm:prSet presAssocID="{45D4F4CF-683F-6543-AC21-8510311B2604}" presName="conn2-1" presStyleLbl="parChTrans1D4" presStyleIdx="0" presStyleCnt="1"/>
      <dgm:spPr/>
    </dgm:pt>
    <dgm:pt modelId="{7CDA6B17-A7CC-EF40-8F45-701ED805214D}" type="pres">
      <dgm:prSet presAssocID="{45D4F4CF-683F-6543-AC21-8510311B2604}" presName="connTx" presStyleLbl="parChTrans1D4" presStyleIdx="0" presStyleCnt="1"/>
      <dgm:spPr/>
    </dgm:pt>
    <dgm:pt modelId="{563B1DD5-210B-3B43-89A3-FBCFCD721522}" type="pres">
      <dgm:prSet presAssocID="{1A860843-EE74-F84C-9690-20DF6934A0EC}" presName="root2" presStyleCnt="0"/>
      <dgm:spPr/>
    </dgm:pt>
    <dgm:pt modelId="{F2ACB23E-5FAC-6748-B517-CE99C76ECED5}" type="pres">
      <dgm:prSet presAssocID="{1A860843-EE74-F84C-9690-20DF6934A0EC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4C39D7-C898-4942-AD3B-9629C0333E6D}" type="pres">
      <dgm:prSet presAssocID="{1A860843-EE74-F84C-9690-20DF6934A0EC}" presName="level3hierChild" presStyleCnt="0"/>
      <dgm:spPr/>
    </dgm:pt>
    <dgm:pt modelId="{0EE8C949-5D04-D24A-974D-539ABB11A873}" type="pres">
      <dgm:prSet presAssocID="{46E9EA05-1D0D-5940-8F11-B8678B4D6BE0}" presName="root1" presStyleCnt="0"/>
      <dgm:spPr/>
    </dgm:pt>
    <dgm:pt modelId="{6A93F71E-1233-D748-A3A5-BE38759B2226}" type="pres">
      <dgm:prSet presAssocID="{46E9EA05-1D0D-5940-8F11-B8678B4D6BE0}" presName="LevelOneTextNode" presStyleLbl="node0" presStyleIdx="3" presStyleCnt="9">
        <dgm:presLayoutVars>
          <dgm:chPref val="3"/>
        </dgm:presLayoutVars>
      </dgm:prSet>
      <dgm:spPr/>
    </dgm:pt>
    <dgm:pt modelId="{354AD9AD-5958-8744-ADC0-6D1C5068ADDC}" type="pres">
      <dgm:prSet presAssocID="{46E9EA05-1D0D-5940-8F11-B8678B4D6BE0}" presName="level2hierChild" presStyleCnt="0"/>
      <dgm:spPr/>
    </dgm:pt>
    <dgm:pt modelId="{8F7C4F9D-AC99-B044-8B55-EEFBBF2E0D80}" type="pres">
      <dgm:prSet presAssocID="{EEE1C4E5-AC53-3041-9770-2013ED5D2AAF}" presName="root1" presStyleCnt="0"/>
      <dgm:spPr/>
    </dgm:pt>
    <dgm:pt modelId="{2BD2C901-EB36-6D40-8793-C36A636DF2D4}" type="pres">
      <dgm:prSet presAssocID="{EEE1C4E5-AC53-3041-9770-2013ED5D2AAF}" presName="LevelOneTextNode" presStyleLbl="node0" presStyleIdx="4" presStyleCnt="9">
        <dgm:presLayoutVars>
          <dgm:chPref val="3"/>
        </dgm:presLayoutVars>
      </dgm:prSet>
      <dgm:spPr/>
    </dgm:pt>
    <dgm:pt modelId="{91092762-8F08-2A4B-934E-E673D2F01B72}" type="pres">
      <dgm:prSet presAssocID="{EEE1C4E5-AC53-3041-9770-2013ED5D2AAF}" presName="level2hierChild" presStyleCnt="0"/>
      <dgm:spPr/>
    </dgm:pt>
    <dgm:pt modelId="{DE557D46-36ED-254A-98B5-20481FF5414C}" type="pres">
      <dgm:prSet presAssocID="{DEB42B9B-8714-BC46-9986-0970680D4427}" presName="root1" presStyleCnt="0"/>
      <dgm:spPr/>
    </dgm:pt>
    <dgm:pt modelId="{6E7FCBB5-CA9B-4B42-97D8-E994BBAA2D73}" type="pres">
      <dgm:prSet presAssocID="{DEB42B9B-8714-BC46-9986-0970680D4427}" presName="LevelOneTextNode" presStyleLbl="node0" presStyleIdx="5" presStyleCnt="9">
        <dgm:presLayoutVars>
          <dgm:chPref val="3"/>
        </dgm:presLayoutVars>
      </dgm:prSet>
      <dgm:spPr/>
    </dgm:pt>
    <dgm:pt modelId="{A34F40BD-1D40-7041-9B09-88BBA498C1A5}" type="pres">
      <dgm:prSet presAssocID="{DEB42B9B-8714-BC46-9986-0970680D4427}" presName="level2hierChild" presStyleCnt="0"/>
      <dgm:spPr/>
    </dgm:pt>
    <dgm:pt modelId="{C2BD7B54-F479-C44F-B00B-F3BFA84C6A36}" type="pres">
      <dgm:prSet presAssocID="{4DC02229-A779-554D-B543-800F482F3431}" presName="conn2-1" presStyleLbl="parChTrans1D2" presStyleIdx="1" presStyleCnt="2"/>
      <dgm:spPr/>
    </dgm:pt>
    <dgm:pt modelId="{19D4CB5C-7CEC-7341-9E77-E2D876948DAF}" type="pres">
      <dgm:prSet presAssocID="{4DC02229-A779-554D-B543-800F482F3431}" presName="connTx" presStyleLbl="parChTrans1D2" presStyleIdx="1" presStyleCnt="2"/>
      <dgm:spPr/>
    </dgm:pt>
    <dgm:pt modelId="{B645D247-F183-1D46-9FA7-EE736A815D40}" type="pres">
      <dgm:prSet presAssocID="{B52968E7-7562-A442-AC17-0C21C447F46B}" presName="root2" presStyleCnt="0"/>
      <dgm:spPr/>
    </dgm:pt>
    <dgm:pt modelId="{24DB6F99-8A33-7744-A17E-5AF50A7664D8}" type="pres">
      <dgm:prSet presAssocID="{B52968E7-7562-A442-AC17-0C21C447F46B}" presName="LevelTwoTextNode" presStyleLbl="node2" presStyleIdx="1" presStyleCnt="2">
        <dgm:presLayoutVars>
          <dgm:chPref val="3"/>
        </dgm:presLayoutVars>
      </dgm:prSet>
      <dgm:spPr/>
    </dgm:pt>
    <dgm:pt modelId="{E8F8C666-BA23-6446-A1B6-C7394DC6F9A6}" type="pres">
      <dgm:prSet presAssocID="{B52968E7-7562-A442-AC17-0C21C447F46B}" presName="level3hierChild" presStyleCnt="0"/>
      <dgm:spPr/>
    </dgm:pt>
    <dgm:pt modelId="{0257E3F3-F340-CA46-8126-BA97312CCF43}" type="pres">
      <dgm:prSet presAssocID="{8AEF7B9B-EDB0-484C-A42F-F9F7A06A3052}" presName="root1" presStyleCnt="0"/>
      <dgm:spPr/>
    </dgm:pt>
    <dgm:pt modelId="{F1D3CA66-DF16-394D-AB0D-FC5934BE4850}" type="pres">
      <dgm:prSet presAssocID="{8AEF7B9B-EDB0-484C-A42F-F9F7A06A3052}" presName="LevelOneTextNode" presStyleLbl="node0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6463F2-A506-604E-AC4B-B9CCA42FB3E7}" type="pres">
      <dgm:prSet presAssocID="{8AEF7B9B-EDB0-484C-A42F-F9F7A06A3052}" presName="level2hierChild" presStyleCnt="0"/>
      <dgm:spPr/>
    </dgm:pt>
    <dgm:pt modelId="{40F47AE7-C032-524A-B95B-8F288C21701F}" type="pres">
      <dgm:prSet presAssocID="{B09A8A6E-103B-784C-A7AD-DA9064E3C6A9}" presName="root1" presStyleCnt="0"/>
      <dgm:spPr/>
    </dgm:pt>
    <dgm:pt modelId="{28AE4F43-C196-A14B-9E0E-F0B4C6A9B8D5}" type="pres">
      <dgm:prSet presAssocID="{B09A8A6E-103B-784C-A7AD-DA9064E3C6A9}" presName="LevelOneTextNode" presStyleLbl="node0" presStyleIdx="7" presStyleCnt="9">
        <dgm:presLayoutVars>
          <dgm:chPref val="3"/>
        </dgm:presLayoutVars>
      </dgm:prSet>
      <dgm:spPr/>
    </dgm:pt>
    <dgm:pt modelId="{9F847D01-FB7C-7E4B-86B9-33B8A99FD49A}" type="pres">
      <dgm:prSet presAssocID="{B09A8A6E-103B-784C-A7AD-DA9064E3C6A9}" presName="level2hierChild" presStyleCnt="0"/>
      <dgm:spPr/>
    </dgm:pt>
    <dgm:pt modelId="{F933F160-B695-4946-B5D8-6019A576F5A7}" type="pres">
      <dgm:prSet presAssocID="{FD2BE0AF-0796-BB4A-8E32-90F1A1E1730F}" presName="root1" presStyleCnt="0"/>
      <dgm:spPr/>
    </dgm:pt>
    <dgm:pt modelId="{8B1B5D70-F1F1-F24C-92A8-B55F966A848D}" type="pres">
      <dgm:prSet presAssocID="{FD2BE0AF-0796-BB4A-8E32-90F1A1E1730F}" presName="LevelOneTextNode" presStyleLbl="node0" presStyleIdx="8" presStyleCnt="9">
        <dgm:presLayoutVars>
          <dgm:chPref val="3"/>
        </dgm:presLayoutVars>
      </dgm:prSet>
      <dgm:spPr/>
    </dgm:pt>
    <dgm:pt modelId="{0212612A-E768-CC4B-94B8-DB31B5FBB335}" type="pres">
      <dgm:prSet presAssocID="{FD2BE0AF-0796-BB4A-8E32-90F1A1E1730F}" presName="level2hierChild" presStyleCnt="0"/>
      <dgm:spPr/>
    </dgm:pt>
  </dgm:ptLst>
  <dgm:cxnLst>
    <dgm:cxn modelId="{955D982C-1567-B549-BD08-3B132962B25A}" srcId="{C4809F03-4F88-C244-B665-EDE6D97EAABE}" destId="{8AEF7B9B-EDB0-484C-A42F-F9F7A06A3052}" srcOrd="6" destOrd="0" parTransId="{255BFB41-D33F-1D43-9031-214E63F468C8}" sibTransId="{3FB27A2F-A177-B846-87F9-F36D8B82BCD2}"/>
    <dgm:cxn modelId="{44D4EA34-21DE-3A43-AFC4-80E991DBAD6A}" type="presOf" srcId="{0AF665E7-4EA0-E142-A421-85DEBFD2C746}" destId="{4279322E-0225-E34F-9B05-951BCB076213}" srcOrd="1" destOrd="0" presId="urn:microsoft.com/office/officeart/2005/8/layout/hierarchy2"/>
    <dgm:cxn modelId="{3B820D06-03F0-FA4C-A6E5-C0273971F0D5}" type="presOf" srcId="{B52968E7-7562-A442-AC17-0C21C447F46B}" destId="{24DB6F99-8A33-7744-A17E-5AF50A7664D8}" srcOrd="0" destOrd="0" presId="urn:microsoft.com/office/officeart/2005/8/layout/hierarchy2"/>
    <dgm:cxn modelId="{647B53CC-B2E6-904B-B63F-083FAA9C8966}" srcId="{DEB42B9B-8714-BC46-9986-0970680D4427}" destId="{B52968E7-7562-A442-AC17-0C21C447F46B}" srcOrd="0" destOrd="0" parTransId="{4DC02229-A779-554D-B543-800F482F3431}" sibTransId="{30B7FBEB-19B1-FD4F-B030-80BAFB57E607}"/>
    <dgm:cxn modelId="{0ABAE9FB-9260-FD49-A395-ACF6ADB17959}" srcId="{C4809F03-4F88-C244-B665-EDE6D97EAABE}" destId="{EEE1C4E5-AC53-3041-9770-2013ED5D2AAF}" srcOrd="4" destOrd="0" parTransId="{41CDDE73-3028-7548-AEEF-DB8CB85CABB0}" sibTransId="{BE9D05A9-8098-D049-BBCC-4F6E73E228C2}"/>
    <dgm:cxn modelId="{1631CEFB-0C96-0148-A76F-2FEFB4836FF9}" type="presOf" srcId="{EEE1C4E5-AC53-3041-9770-2013ED5D2AAF}" destId="{2BD2C901-EB36-6D40-8793-C36A636DF2D4}" srcOrd="0" destOrd="0" presId="urn:microsoft.com/office/officeart/2005/8/layout/hierarchy2"/>
    <dgm:cxn modelId="{872442BC-90A0-194A-B9BB-47AD964296A0}" srcId="{C4809F03-4F88-C244-B665-EDE6D97EAABE}" destId="{DEB42B9B-8714-BC46-9986-0970680D4427}" srcOrd="5" destOrd="0" parTransId="{6D01DF67-722D-8840-BD4D-B7D84E30D704}" sibTransId="{EF0FC9ED-B793-624A-9C2C-61FFFAB8E5F6}"/>
    <dgm:cxn modelId="{6BD36D08-C19A-0A4B-95BE-3AD68F909004}" srcId="{C4809F03-4F88-C244-B665-EDE6D97EAABE}" destId="{B09A8A6E-103B-784C-A7AD-DA9064E3C6A9}" srcOrd="7" destOrd="0" parTransId="{87566EA8-2208-2C44-A998-0E82B387E36A}" sibTransId="{AC45980C-1456-C94D-B268-9C3040D673F2}"/>
    <dgm:cxn modelId="{AF32C9B3-BC83-1444-A9B9-DBF4C2DA984B}" type="presOf" srcId="{45D4F4CF-683F-6543-AC21-8510311B2604}" destId="{7CDA6B17-A7CC-EF40-8F45-701ED805214D}" srcOrd="1" destOrd="0" presId="urn:microsoft.com/office/officeart/2005/8/layout/hierarchy2"/>
    <dgm:cxn modelId="{2DD6AFEE-B2F1-BC4D-9E1B-ED14B351F117}" srcId="{E466EC94-1667-6A43-9007-350DF421058E}" destId="{4B7F70D5-F4D0-184C-AEEE-7702B12DF754}" srcOrd="0" destOrd="0" parTransId="{0AF665E7-4EA0-E142-A421-85DEBFD2C746}" sibTransId="{0145E382-A534-054D-9B8E-9FED6E46D260}"/>
    <dgm:cxn modelId="{9BFA92A1-129A-9946-8D42-8BAA04DB9067}" type="presOf" srcId="{FD2BE0AF-0796-BB4A-8E32-90F1A1E1730F}" destId="{8B1B5D70-F1F1-F24C-92A8-B55F966A848D}" srcOrd="0" destOrd="0" presId="urn:microsoft.com/office/officeart/2005/8/layout/hierarchy2"/>
    <dgm:cxn modelId="{1C77D2BF-283D-894E-9E3B-9E35C5FAB2F3}" type="presOf" srcId="{C4809F03-4F88-C244-B665-EDE6D97EAABE}" destId="{33D42122-2A63-AE4F-B913-CAFA9947AF98}" srcOrd="0" destOrd="0" presId="urn:microsoft.com/office/officeart/2005/8/layout/hierarchy2"/>
    <dgm:cxn modelId="{FBD189E9-AA87-6A46-8CA5-D13E81A91343}" type="presOf" srcId="{DEB42B9B-8714-BC46-9986-0970680D4427}" destId="{6E7FCBB5-CA9B-4B42-97D8-E994BBAA2D73}" srcOrd="0" destOrd="0" presId="urn:microsoft.com/office/officeart/2005/8/layout/hierarchy2"/>
    <dgm:cxn modelId="{AAEEA64E-F9F3-2B4F-99EE-CFD1DF09A907}" type="presOf" srcId="{46E9EA05-1D0D-5940-8F11-B8678B4D6BE0}" destId="{6A93F71E-1233-D748-A3A5-BE38759B2226}" srcOrd="0" destOrd="0" presId="urn:microsoft.com/office/officeart/2005/8/layout/hierarchy2"/>
    <dgm:cxn modelId="{37294846-6726-B74A-9FA7-1B5B5E6EE9FD}" srcId="{C4809F03-4F88-C244-B665-EDE6D97EAABE}" destId="{0F594165-C126-8F4C-8FA9-60600A4F0D80}" srcOrd="0" destOrd="0" parTransId="{9470DBEF-F725-5245-8681-BFF6CF78AB18}" sibTransId="{949F421A-3AB9-4A4D-B2A6-947016DDF2C2}"/>
    <dgm:cxn modelId="{C7B90B74-6711-9D48-9108-FFE2C633EF5D}" srcId="{C4809F03-4F88-C244-B665-EDE6D97EAABE}" destId="{46E9EA05-1D0D-5940-8F11-B8678B4D6BE0}" srcOrd="3" destOrd="0" parTransId="{44098B02-6F5C-E84A-B00B-13747F5E1198}" sibTransId="{E1CDFC0E-D808-7946-BBEB-4C91AAB0A2D0}"/>
    <dgm:cxn modelId="{BCAD4C7C-FBE7-BF43-A7B7-2B6CF79238A7}" type="presOf" srcId="{45D4F4CF-683F-6543-AC21-8510311B2604}" destId="{B7AD03C9-B742-DD4B-8847-7832329D96C8}" srcOrd="0" destOrd="0" presId="urn:microsoft.com/office/officeart/2005/8/layout/hierarchy2"/>
    <dgm:cxn modelId="{CBC2F959-1141-2245-9CD2-44201EF3EF49}" srcId="{4B7F70D5-F4D0-184C-AEEE-7702B12DF754}" destId="{81DA407A-0B17-044A-BFB9-6EE5AC74FD8D}" srcOrd="0" destOrd="0" parTransId="{812B6E55-218F-3A49-83B7-827EA5141D82}" sibTransId="{9EE9BA9A-A352-CA4E-9744-FC3CD7C173EB}"/>
    <dgm:cxn modelId="{BC58B30D-4F1E-4C44-A2D6-8CFFC50E4886}" type="presOf" srcId="{812B6E55-218F-3A49-83B7-827EA5141D82}" destId="{5DE28823-AE3F-A14B-AC59-EE6DD0D05BD1}" srcOrd="1" destOrd="0" presId="urn:microsoft.com/office/officeart/2005/8/layout/hierarchy2"/>
    <dgm:cxn modelId="{A6EF06BC-C75A-B148-BDD9-93E2C36D9A69}" srcId="{C4809F03-4F88-C244-B665-EDE6D97EAABE}" destId="{FD2BE0AF-0796-BB4A-8E32-90F1A1E1730F}" srcOrd="8" destOrd="0" parTransId="{C8DA1EB8-446C-5748-B1BE-0512F2EE97C8}" sibTransId="{EA0F4280-44FC-0043-B69E-C54F7DE2E260}"/>
    <dgm:cxn modelId="{17D45F79-C57C-4C43-86DD-6E7E2B1925DA}" type="presOf" srcId="{4DC02229-A779-554D-B543-800F482F3431}" destId="{C2BD7B54-F479-C44F-B00B-F3BFA84C6A36}" srcOrd="0" destOrd="0" presId="urn:microsoft.com/office/officeart/2005/8/layout/hierarchy2"/>
    <dgm:cxn modelId="{E5E5E334-CA47-084D-AF0B-6239A422E2E4}" type="presOf" srcId="{8AEF7B9B-EDB0-484C-A42F-F9F7A06A3052}" destId="{F1D3CA66-DF16-394D-AB0D-FC5934BE4850}" srcOrd="0" destOrd="0" presId="urn:microsoft.com/office/officeart/2005/8/layout/hierarchy2"/>
    <dgm:cxn modelId="{E4A59D5E-F3AB-A243-9E7A-8E978215DA27}" srcId="{C4809F03-4F88-C244-B665-EDE6D97EAABE}" destId="{E466EC94-1667-6A43-9007-350DF421058E}" srcOrd="2" destOrd="0" parTransId="{F77A04C0-5757-754F-AD3C-3ECF4BB14CD3}" sibTransId="{B41B6609-9F49-5A43-9BAE-EFF4980EB5A5}"/>
    <dgm:cxn modelId="{C303A6E7-DA50-324E-8DBF-192BD22B164C}" type="presOf" srcId="{B09A8A6E-103B-784C-A7AD-DA9064E3C6A9}" destId="{28AE4F43-C196-A14B-9E0E-F0B4C6A9B8D5}" srcOrd="0" destOrd="0" presId="urn:microsoft.com/office/officeart/2005/8/layout/hierarchy2"/>
    <dgm:cxn modelId="{6F46608D-202C-254B-B0D8-5C0D1428CA17}" type="presOf" srcId="{812B6E55-218F-3A49-83B7-827EA5141D82}" destId="{2DDDF289-E059-E141-A051-490C2AE8B516}" srcOrd="0" destOrd="0" presId="urn:microsoft.com/office/officeart/2005/8/layout/hierarchy2"/>
    <dgm:cxn modelId="{6A3000D0-A44F-294D-931C-83561FA9C684}" type="presOf" srcId="{81DA407A-0B17-044A-BFB9-6EE5AC74FD8D}" destId="{97082AED-5169-9A4D-942E-4F2EA50319B7}" srcOrd="0" destOrd="0" presId="urn:microsoft.com/office/officeart/2005/8/layout/hierarchy2"/>
    <dgm:cxn modelId="{191AF1D4-E63E-7040-ABE0-75DE54EB0EEC}" type="presOf" srcId="{E466EC94-1667-6A43-9007-350DF421058E}" destId="{85CAC2F5-DB27-FC4B-9405-0F785C33C7CE}" srcOrd="0" destOrd="0" presId="urn:microsoft.com/office/officeart/2005/8/layout/hierarchy2"/>
    <dgm:cxn modelId="{E6125EAA-C8D7-EC48-B0A6-B1B723BCD480}" srcId="{C4809F03-4F88-C244-B665-EDE6D97EAABE}" destId="{C72C6D6E-80ED-024E-97FD-035F41EE139D}" srcOrd="1" destOrd="0" parTransId="{78C46D4E-0DF8-6446-83AF-97C1EC27B7F7}" sibTransId="{7F61F214-8F85-2743-BACC-AC7C0CB500CB}"/>
    <dgm:cxn modelId="{B951BFD4-6D8C-7246-B19F-31D8AD972CA7}" type="presOf" srcId="{4DC02229-A779-554D-B543-800F482F3431}" destId="{19D4CB5C-7CEC-7341-9E77-E2D876948DAF}" srcOrd="1" destOrd="0" presId="urn:microsoft.com/office/officeart/2005/8/layout/hierarchy2"/>
    <dgm:cxn modelId="{8016ABB7-A57B-7841-91B6-77327996FEAB}" type="presOf" srcId="{0F594165-C126-8F4C-8FA9-60600A4F0D80}" destId="{C4304780-0090-324B-B5C7-F3584DAE5A92}" srcOrd="0" destOrd="0" presId="urn:microsoft.com/office/officeart/2005/8/layout/hierarchy2"/>
    <dgm:cxn modelId="{48AF0D51-117D-6A41-B859-3312D088ED53}" type="presOf" srcId="{4B7F70D5-F4D0-184C-AEEE-7702B12DF754}" destId="{52F7DE31-20C3-8E4B-95FF-123957B500EC}" srcOrd="0" destOrd="0" presId="urn:microsoft.com/office/officeart/2005/8/layout/hierarchy2"/>
    <dgm:cxn modelId="{BDC5AE07-1D7E-014C-A9D3-D8FB48193697}" srcId="{81DA407A-0B17-044A-BFB9-6EE5AC74FD8D}" destId="{1A860843-EE74-F84C-9690-20DF6934A0EC}" srcOrd="0" destOrd="0" parTransId="{45D4F4CF-683F-6543-AC21-8510311B2604}" sibTransId="{93F22D8D-2E57-A14A-9E4F-ABD4F01554D7}"/>
    <dgm:cxn modelId="{B0F96CA6-8BEB-9D43-93A5-8BC318E8BF8C}" type="presOf" srcId="{0AF665E7-4EA0-E142-A421-85DEBFD2C746}" destId="{52F686BE-844C-0446-A5AC-367E07CA1879}" srcOrd="0" destOrd="0" presId="urn:microsoft.com/office/officeart/2005/8/layout/hierarchy2"/>
    <dgm:cxn modelId="{1524C92A-0279-1249-B1F1-8CB83A18DB0B}" type="presOf" srcId="{C72C6D6E-80ED-024E-97FD-035F41EE139D}" destId="{7AD21FD2-4D66-8745-A254-EC7C424DD6A1}" srcOrd="0" destOrd="0" presId="urn:microsoft.com/office/officeart/2005/8/layout/hierarchy2"/>
    <dgm:cxn modelId="{C40879BD-86A6-554F-8D6C-9E090A3FC8C7}" type="presOf" srcId="{1A860843-EE74-F84C-9690-20DF6934A0EC}" destId="{F2ACB23E-5FAC-6748-B517-CE99C76ECED5}" srcOrd="0" destOrd="0" presId="urn:microsoft.com/office/officeart/2005/8/layout/hierarchy2"/>
    <dgm:cxn modelId="{B0B9A0C3-B66F-5941-9045-4F43B91B0F06}" type="presParOf" srcId="{33D42122-2A63-AE4F-B913-CAFA9947AF98}" destId="{F494BD2C-3FED-2843-8F9F-9813F5D172E1}" srcOrd="0" destOrd="0" presId="urn:microsoft.com/office/officeart/2005/8/layout/hierarchy2"/>
    <dgm:cxn modelId="{BF84E31E-9E09-2745-91BF-7D8DD94FD605}" type="presParOf" srcId="{F494BD2C-3FED-2843-8F9F-9813F5D172E1}" destId="{C4304780-0090-324B-B5C7-F3584DAE5A92}" srcOrd="0" destOrd="0" presId="urn:microsoft.com/office/officeart/2005/8/layout/hierarchy2"/>
    <dgm:cxn modelId="{DEAEB210-3D62-F343-B01D-4029E41D679F}" type="presParOf" srcId="{F494BD2C-3FED-2843-8F9F-9813F5D172E1}" destId="{A31A7683-9DF3-B540-A81E-A0E6E11BCA87}" srcOrd="1" destOrd="0" presId="urn:microsoft.com/office/officeart/2005/8/layout/hierarchy2"/>
    <dgm:cxn modelId="{096C51EB-56FE-3941-AA48-4A11BF17DCE3}" type="presParOf" srcId="{33D42122-2A63-AE4F-B913-CAFA9947AF98}" destId="{823BD98D-A9DD-4742-A0FD-E772C5BE0B48}" srcOrd="1" destOrd="0" presId="urn:microsoft.com/office/officeart/2005/8/layout/hierarchy2"/>
    <dgm:cxn modelId="{B763079A-85DD-534F-BA85-D0439E6961B1}" type="presParOf" srcId="{823BD98D-A9DD-4742-A0FD-E772C5BE0B48}" destId="{7AD21FD2-4D66-8745-A254-EC7C424DD6A1}" srcOrd="0" destOrd="0" presId="urn:microsoft.com/office/officeart/2005/8/layout/hierarchy2"/>
    <dgm:cxn modelId="{040C8C28-C30C-8045-8DA5-3005BD7716A7}" type="presParOf" srcId="{823BD98D-A9DD-4742-A0FD-E772C5BE0B48}" destId="{08A89AC4-BBDD-3846-8697-A686F310FF40}" srcOrd="1" destOrd="0" presId="urn:microsoft.com/office/officeart/2005/8/layout/hierarchy2"/>
    <dgm:cxn modelId="{560E3E59-F4FD-9B4F-AF5A-12C560E1385C}" type="presParOf" srcId="{33D42122-2A63-AE4F-B913-CAFA9947AF98}" destId="{EB34D8EA-4B1F-D34D-B635-6EFAAE4D28E8}" srcOrd="2" destOrd="0" presId="urn:microsoft.com/office/officeart/2005/8/layout/hierarchy2"/>
    <dgm:cxn modelId="{1713B633-3E45-AB43-8B8F-8FD162221CB8}" type="presParOf" srcId="{EB34D8EA-4B1F-D34D-B635-6EFAAE4D28E8}" destId="{85CAC2F5-DB27-FC4B-9405-0F785C33C7CE}" srcOrd="0" destOrd="0" presId="urn:microsoft.com/office/officeart/2005/8/layout/hierarchy2"/>
    <dgm:cxn modelId="{F6BCB36D-CDA9-0F43-9677-33F5F86B4641}" type="presParOf" srcId="{EB34D8EA-4B1F-D34D-B635-6EFAAE4D28E8}" destId="{7B1B336F-515C-4843-B3CC-8F09586454EA}" srcOrd="1" destOrd="0" presId="urn:microsoft.com/office/officeart/2005/8/layout/hierarchy2"/>
    <dgm:cxn modelId="{C20FD031-354A-554E-911F-AFBDC91A536D}" type="presParOf" srcId="{7B1B336F-515C-4843-B3CC-8F09586454EA}" destId="{52F686BE-844C-0446-A5AC-367E07CA1879}" srcOrd="0" destOrd="0" presId="urn:microsoft.com/office/officeart/2005/8/layout/hierarchy2"/>
    <dgm:cxn modelId="{B29D628B-C4E5-1845-9BB4-65725B754F8E}" type="presParOf" srcId="{52F686BE-844C-0446-A5AC-367E07CA1879}" destId="{4279322E-0225-E34F-9B05-951BCB076213}" srcOrd="0" destOrd="0" presId="urn:microsoft.com/office/officeart/2005/8/layout/hierarchy2"/>
    <dgm:cxn modelId="{42A111AD-B646-554A-A8DB-03F3B14535F7}" type="presParOf" srcId="{7B1B336F-515C-4843-B3CC-8F09586454EA}" destId="{027E045B-CD2A-6B45-91D9-9165B8CE5162}" srcOrd="1" destOrd="0" presId="urn:microsoft.com/office/officeart/2005/8/layout/hierarchy2"/>
    <dgm:cxn modelId="{58A48747-5844-AC47-A835-07F8C8F6CD62}" type="presParOf" srcId="{027E045B-CD2A-6B45-91D9-9165B8CE5162}" destId="{52F7DE31-20C3-8E4B-95FF-123957B500EC}" srcOrd="0" destOrd="0" presId="urn:microsoft.com/office/officeart/2005/8/layout/hierarchy2"/>
    <dgm:cxn modelId="{DC276A1F-C9E5-634F-9F30-C896D7ED1B65}" type="presParOf" srcId="{027E045B-CD2A-6B45-91D9-9165B8CE5162}" destId="{8BCAA26A-A8F9-5A4A-896E-54DE2014F622}" srcOrd="1" destOrd="0" presId="urn:microsoft.com/office/officeart/2005/8/layout/hierarchy2"/>
    <dgm:cxn modelId="{BE4A9F2A-999E-7C42-88A6-B93A986823F0}" type="presParOf" srcId="{8BCAA26A-A8F9-5A4A-896E-54DE2014F622}" destId="{2DDDF289-E059-E141-A051-490C2AE8B516}" srcOrd="0" destOrd="0" presId="urn:microsoft.com/office/officeart/2005/8/layout/hierarchy2"/>
    <dgm:cxn modelId="{FBE318EE-9BBD-FD44-9631-732FA1116556}" type="presParOf" srcId="{2DDDF289-E059-E141-A051-490C2AE8B516}" destId="{5DE28823-AE3F-A14B-AC59-EE6DD0D05BD1}" srcOrd="0" destOrd="0" presId="urn:microsoft.com/office/officeart/2005/8/layout/hierarchy2"/>
    <dgm:cxn modelId="{CA45B72A-6898-EE44-9111-2BB1DE568AAA}" type="presParOf" srcId="{8BCAA26A-A8F9-5A4A-896E-54DE2014F622}" destId="{AE08528C-1023-EA43-AF2C-E5A970525058}" srcOrd="1" destOrd="0" presId="urn:microsoft.com/office/officeart/2005/8/layout/hierarchy2"/>
    <dgm:cxn modelId="{E5DDB8E9-379F-3F4B-998E-B3669E1DD6D2}" type="presParOf" srcId="{AE08528C-1023-EA43-AF2C-E5A970525058}" destId="{97082AED-5169-9A4D-942E-4F2EA50319B7}" srcOrd="0" destOrd="0" presId="urn:microsoft.com/office/officeart/2005/8/layout/hierarchy2"/>
    <dgm:cxn modelId="{B9C890AF-F199-5B41-81C3-FCD274C89402}" type="presParOf" srcId="{AE08528C-1023-EA43-AF2C-E5A970525058}" destId="{61758C5D-494D-E64B-A3A5-7F55CA9CEFC8}" srcOrd="1" destOrd="0" presId="urn:microsoft.com/office/officeart/2005/8/layout/hierarchy2"/>
    <dgm:cxn modelId="{D7084BDB-E580-2343-B428-761665DC7340}" type="presParOf" srcId="{61758C5D-494D-E64B-A3A5-7F55CA9CEFC8}" destId="{B7AD03C9-B742-DD4B-8847-7832329D96C8}" srcOrd="0" destOrd="0" presId="urn:microsoft.com/office/officeart/2005/8/layout/hierarchy2"/>
    <dgm:cxn modelId="{1CE658F1-2BE8-DD44-9335-85E811D1DCF6}" type="presParOf" srcId="{B7AD03C9-B742-DD4B-8847-7832329D96C8}" destId="{7CDA6B17-A7CC-EF40-8F45-701ED805214D}" srcOrd="0" destOrd="0" presId="urn:microsoft.com/office/officeart/2005/8/layout/hierarchy2"/>
    <dgm:cxn modelId="{F77F9DA8-7D61-2948-91D4-B7FCB0804841}" type="presParOf" srcId="{61758C5D-494D-E64B-A3A5-7F55CA9CEFC8}" destId="{563B1DD5-210B-3B43-89A3-FBCFCD721522}" srcOrd="1" destOrd="0" presId="urn:microsoft.com/office/officeart/2005/8/layout/hierarchy2"/>
    <dgm:cxn modelId="{A98D3982-D390-7047-85DD-5C701E5F1F4B}" type="presParOf" srcId="{563B1DD5-210B-3B43-89A3-FBCFCD721522}" destId="{F2ACB23E-5FAC-6748-B517-CE99C76ECED5}" srcOrd="0" destOrd="0" presId="urn:microsoft.com/office/officeart/2005/8/layout/hierarchy2"/>
    <dgm:cxn modelId="{9267E6D2-8FE9-204A-BD13-CAFA8F468C02}" type="presParOf" srcId="{563B1DD5-210B-3B43-89A3-FBCFCD721522}" destId="{EF4C39D7-C898-4942-AD3B-9629C0333E6D}" srcOrd="1" destOrd="0" presId="urn:microsoft.com/office/officeart/2005/8/layout/hierarchy2"/>
    <dgm:cxn modelId="{7A72B8C7-4A86-564F-8707-FEE9EAF8462C}" type="presParOf" srcId="{33D42122-2A63-AE4F-B913-CAFA9947AF98}" destId="{0EE8C949-5D04-D24A-974D-539ABB11A873}" srcOrd="3" destOrd="0" presId="urn:microsoft.com/office/officeart/2005/8/layout/hierarchy2"/>
    <dgm:cxn modelId="{8BC9E6AC-7429-F24B-B958-59490F89C9D3}" type="presParOf" srcId="{0EE8C949-5D04-D24A-974D-539ABB11A873}" destId="{6A93F71E-1233-D748-A3A5-BE38759B2226}" srcOrd="0" destOrd="0" presId="urn:microsoft.com/office/officeart/2005/8/layout/hierarchy2"/>
    <dgm:cxn modelId="{4ECF4924-979F-BE40-989E-8015CFCD73D7}" type="presParOf" srcId="{0EE8C949-5D04-D24A-974D-539ABB11A873}" destId="{354AD9AD-5958-8744-ADC0-6D1C5068ADDC}" srcOrd="1" destOrd="0" presId="urn:microsoft.com/office/officeart/2005/8/layout/hierarchy2"/>
    <dgm:cxn modelId="{B3B03070-CC18-904E-875B-DFE4AA978237}" type="presParOf" srcId="{33D42122-2A63-AE4F-B913-CAFA9947AF98}" destId="{8F7C4F9D-AC99-B044-8B55-EEFBBF2E0D80}" srcOrd="4" destOrd="0" presId="urn:microsoft.com/office/officeart/2005/8/layout/hierarchy2"/>
    <dgm:cxn modelId="{A6DA9021-7FF9-D648-81B9-A0ABE02F8A35}" type="presParOf" srcId="{8F7C4F9D-AC99-B044-8B55-EEFBBF2E0D80}" destId="{2BD2C901-EB36-6D40-8793-C36A636DF2D4}" srcOrd="0" destOrd="0" presId="urn:microsoft.com/office/officeart/2005/8/layout/hierarchy2"/>
    <dgm:cxn modelId="{306811A3-C495-5F4E-9ABC-D168AC84212D}" type="presParOf" srcId="{8F7C4F9D-AC99-B044-8B55-EEFBBF2E0D80}" destId="{91092762-8F08-2A4B-934E-E673D2F01B72}" srcOrd="1" destOrd="0" presId="urn:microsoft.com/office/officeart/2005/8/layout/hierarchy2"/>
    <dgm:cxn modelId="{20F9764D-A659-1C44-BDD3-5F0C080335CD}" type="presParOf" srcId="{33D42122-2A63-AE4F-B913-CAFA9947AF98}" destId="{DE557D46-36ED-254A-98B5-20481FF5414C}" srcOrd="5" destOrd="0" presId="urn:microsoft.com/office/officeart/2005/8/layout/hierarchy2"/>
    <dgm:cxn modelId="{B431D9FE-3EA2-3C45-9972-AE8F5B2EAB9D}" type="presParOf" srcId="{DE557D46-36ED-254A-98B5-20481FF5414C}" destId="{6E7FCBB5-CA9B-4B42-97D8-E994BBAA2D73}" srcOrd="0" destOrd="0" presId="urn:microsoft.com/office/officeart/2005/8/layout/hierarchy2"/>
    <dgm:cxn modelId="{AC1E3910-F04F-2F42-AAAA-1C7E8F89C448}" type="presParOf" srcId="{DE557D46-36ED-254A-98B5-20481FF5414C}" destId="{A34F40BD-1D40-7041-9B09-88BBA498C1A5}" srcOrd="1" destOrd="0" presId="urn:microsoft.com/office/officeart/2005/8/layout/hierarchy2"/>
    <dgm:cxn modelId="{B411B456-33CF-AD43-894C-58157BDE5DDD}" type="presParOf" srcId="{A34F40BD-1D40-7041-9B09-88BBA498C1A5}" destId="{C2BD7B54-F479-C44F-B00B-F3BFA84C6A36}" srcOrd="0" destOrd="0" presId="urn:microsoft.com/office/officeart/2005/8/layout/hierarchy2"/>
    <dgm:cxn modelId="{A6048C25-CA4A-A94A-9A83-8F92581C92F1}" type="presParOf" srcId="{C2BD7B54-F479-C44F-B00B-F3BFA84C6A36}" destId="{19D4CB5C-7CEC-7341-9E77-E2D876948DAF}" srcOrd="0" destOrd="0" presId="urn:microsoft.com/office/officeart/2005/8/layout/hierarchy2"/>
    <dgm:cxn modelId="{49174AE2-5705-1A4E-86EF-9596D16943EB}" type="presParOf" srcId="{A34F40BD-1D40-7041-9B09-88BBA498C1A5}" destId="{B645D247-F183-1D46-9FA7-EE736A815D40}" srcOrd="1" destOrd="0" presId="urn:microsoft.com/office/officeart/2005/8/layout/hierarchy2"/>
    <dgm:cxn modelId="{6DC0A097-3E8C-0A40-8225-BFF00F9BC8C3}" type="presParOf" srcId="{B645D247-F183-1D46-9FA7-EE736A815D40}" destId="{24DB6F99-8A33-7744-A17E-5AF50A7664D8}" srcOrd="0" destOrd="0" presId="urn:microsoft.com/office/officeart/2005/8/layout/hierarchy2"/>
    <dgm:cxn modelId="{B19B95B1-A56D-5F43-8D32-78184B78EF17}" type="presParOf" srcId="{B645D247-F183-1D46-9FA7-EE736A815D40}" destId="{E8F8C666-BA23-6446-A1B6-C7394DC6F9A6}" srcOrd="1" destOrd="0" presId="urn:microsoft.com/office/officeart/2005/8/layout/hierarchy2"/>
    <dgm:cxn modelId="{384CF1C0-97A7-CE4D-A131-D907FF962EB5}" type="presParOf" srcId="{33D42122-2A63-AE4F-B913-CAFA9947AF98}" destId="{0257E3F3-F340-CA46-8126-BA97312CCF43}" srcOrd="6" destOrd="0" presId="urn:microsoft.com/office/officeart/2005/8/layout/hierarchy2"/>
    <dgm:cxn modelId="{C0814ABD-FB8B-2342-BD4F-0F92E67EC588}" type="presParOf" srcId="{0257E3F3-F340-CA46-8126-BA97312CCF43}" destId="{F1D3CA66-DF16-394D-AB0D-FC5934BE4850}" srcOrd="0" destOrd="0" presId="urn:microsoft.com/office/officeart/2005/8/layout/hierarchy2"/>
    <dgm:cxn modelId="{3C931D41-9541-9549-846D-860D315E7071}" type="presParOf" srcId="{0257E3F3-F340-CA46-8126-BA97312CCF43}" destId="{9B6463F2-A506-604E-AC4B-B9CCA42FB3E7}" srcOrd="1" destOrd="0" presId="urn:microsoft.com/office/officeart/2005/8/layout/hierarchy2"/>
    <dgm:cxn modelId="{4149A055-FFA9-9843-BBE2-F37A37ED3215}" type="presParOf" srcId="{33D42122-2A63-AE4F-B913-CAFA9947AF98}" destId="{40F47AE7-C032-524A-B95B-8F288C21701F}" srcOrd="7" destOrd="0" presId="urn:microsoft.com/office/officeart/2005/8/layout/hierarchy2"/>
    <dgm:cxn modelId="{093A40F2-D716-F94B-8B43-99C87C376FE0}" type="presParOf" srcId="{40F47AE7-C032-524A-B95B-8F288C21701F}" destId="{28AE4F43-C196-A14B-9E0E-F0B4C6A9B8D5}" srcOrd="0" destOrd="0" presId="urn:microsoft.com/office/officeart/2005/8/layout/hierarchy2"/>
    <dgm:cxn modelId="{EFD1630D-0AD7-7843-BC3E-7C72422EF5B6}" type="presParOf" srcId="{40F47AE7-C032-524A-B95B-8F288C21701F}" destId="{9F847D01-FB7C-7E4B-86B9-33B8A99FD49A}" srcOrd="1" destOrd="0" presId="urn:microsoft.com/office/officeart/2005/8/layout/hierarchy2"/>
    <dgm:cxn modelId="{F87CC60E-ED57-DA4E-8FCA-CE49966B953C}" type="presParOf" srcId="{33D42122-2A63-AE4F-B913-CAFA9947AF98}" destId="{F933F160-B695-4946-B5D8-6019A576F5A7}" srcOrd="8" destOrd="0" presId="urn:microsoft.com/office/officeart/2005/8/layout/hierarchy2"/>
    <dgm:cxn modelId="{D12C34BB-0C2B-2342-8942-EE7EF5541D01}" type="presParOf" srcId="{F933F160-B695-4946-B5D8-6019A576F5A7}" destId="{8B1B5D70-F1F1-F24C-92A8-B55F966A848D}" srcOrd="0" destOrd="0" presId="urn:microsoft.com/office/officeart/2005/8/layout/hierarchy2"/>
    <dgm:cxn modelId="{E2FECEFA-E6B5-A043-A15A-203AFDBC4E46}" type="presParOf" srcId="{F933F160-B695-4946-B5D8-6019A576F5A7}" destId="{0212612A-E768-CC4B-94B8-DB31B5FBB33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04780-0090-324B-B5C7-F3584DAE5A92}">
      <dsp:nvSpPr>
        <dsp:cNvPr id="0" name=""/>
        <dsp:cNvSpPr/>
      </dsp:nvSpPr>
      <dsp:spPr>
        <a:xfrm>
          <a:off x="976510" y="347"/>
          <a:ext cx="796726" cy="398363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Input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988178" y="12015"/>
        <a:ext cx="773390" cy="375027"/>
      </dsp:txXfrm>
    </dsp:sp>
    <dsp:sp modelId="{7AD21FD2-4D66-8745-A254-EC7C424DD6A1}">
      <dsp:nvSpPr>
        <dsp:cNvPr id="0" name=""/>
        <dsp:cNvSpPr/>
      </dsp:nvSpPr>
      <dsp:spPr>
        <a:xfrm>
          <a:off x="976510" y="458465"/>
          <a:ext cx="796726" cy="39836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EDA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988178" y="470133"/>
        <a:ext cx="773390" cy="375027"/>
      </dsp:txXfrm>
    </dsp:sp>
    <dsp:sp modelId="{85CAC2F5-DB27-FC4B-9405-0F785C33C7CE}">
      <dsp:nvSpPr>
        <dsp:cNvPr id="0" name=""/>
        <dsp:cNvSpPr/>
      </dsp:nvSpPr>
      <dsp:spPr>
        <a:xfrm>
          <a:off x="976510" y="916582"/>
          <a:ext cx="796726" cy="398363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Clean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995956" y="936028"/>
        <a:ext cx="757834" cy="359471"/>
      </dsp:txXfrm>
    </dsp:sp>
    <dsp:sp modelId="{52F686BE-844C-0446-A5AC-367E07CA1879}">
      <dsp:nvSpPr>
        <dsp:cNvPr id="0" name=""/>
        <dsp:cNvSpPr/>
      </dsp:nvSpPr>
      <dsp:spPr>
        <a:xfrm>
          <a:off x="1773237" y="1106942"/>
          <a:ext cx="3186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18690" y="882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24615" y="1107797"/>
        <a:ext cx="15934" cy="15934"/>
      </dsp:txXfrm>
    </dsp:sp>
    <dsp:sp modelId="{52F7DE31-20C3-8E4B-95FF-123957B500EC}">
      <dsp:nvSpPr>
        <dsp:cNvPr id="0" name=""/>
        <dsp:cNvSpPr/>
      </dsp:nvSpPr>
      <dsp:spPr>
        <a:xfrm>
          <a:off x="2091928" y="916582"/>
          <a:ext cx="796726" cy="39836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Impute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2103596" y="928250"/>
        <a:ext cx="773390" cy="375027"/>
      </dsp:txXfrm>
    </dsp:sp>
    <dsp:sp modelId="{2DDDF289-E059-E141-A051-490C2AE8B516}">
      <dsp:nvSpPr>
        <dsp:cNvPr id="0" name=""/>
        <dsp:cNvSpPr/>
      </dsp:nvSpPr>
      <dsp:spPr>
        <a:xfrm>
          <a:off x="2888654" y="1106942"/>
          <a:ext cx="3186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18690" y="88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40032" y="1107797"/>
        <a:ext cx="15934" cy="15934"/>
      </dsp:txXfrm>
    </dsp:sp>
    <dsp:sp modelId="{97082AED-5169-9A4D-942E-4F2EA50319B7}">
      <dsp:nvSpPr>
        <dsp:cNvPr id="0" name=""/>
        <dsp:cNvSpPr/>
      </dsp:nvSpPr>
      <dsp:spPr>
        <a:xfrm>
          <a:off x="3207345" y="916582"/>
          <a:ext cx="796726" cy="398363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Balance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3219013" y="928250"/>
        <a:ext cx="773390" cy="375027"/>
      </dsp:txXfrm>
    </dsp:sp>
    <dsp:sp modelId="{B7AD03C9-B742-DD4B-8847-7832329D96C8}">
      <dsp:nvSpPr>
        <dsp:cNvPr id="0" name=""/>
        <dsp:cNvSpPr/>
      </dsp:nvSpPr>
      <dsp:spPr>
        <a:xfrm>
          <a:off x="4004071" y="1106942"/>
          <a:ext cx="3186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18690" y="882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55449" y="1107797"/>
        <a:ext cx="15934" cy="15934"/>
      </dsp:txXfrm>
    </dsp:sp>
    <dsp:sp modelId="{F2ACB23E-5FAC-6748-B517-CE99C76ECED5}">
      <dsp:nvSpPr>
        <dsp:cNvPr id="0" name=""/>
        <dsp:cNvSpPr/>
      </dsp:nvSpPr>
      <dsp:spPr>
        <a:xfrm>
          <a:off x="4322762" y="916582"/>
          <a:ext cx="796726" cy="398363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Augment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4334430" y="928250"/>
        <a:ext cx="773390" cy="375027"/>
      </dsp:txXfrm>
    </dsp:sp>
    <dsp:sp modelId="{6A93F71E-1233-D748-A3A5-BE38759B2226}">
      <dsp:nvSpPr>
        <dsp:cNvPr id="0" name=""/>
        <dsp:cNvSpPr/>
      </dsp:nvSpPr>
      <dsp:spPr>
        <a:xfrm>
          <a:off x="976510" y="1374700"/>
          <a:ext cx="796726" cy="39836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Scale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988178" y="1386368"/>
        <a:ext cx="773390" cy="375027"/>
      </dsp:txXfrm>
    </dsp:sp>
    <dsp:sp modelId="{2BD2C901-EB36-6D40-8793-C36A636DF2D4}">
      <dsp:nvSpPr>
        <dsp:cNvPr id="0" name=""/>
        <dsp:cNvSpPr/>
      </dsp:nvSpPr>
      <dsp:spPr>
        <a:xfrm>
          <a:off x="976510" y="1832818"/>
          <a:ext cx="796726" cy="39836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Encode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988178" y="1844486"/>
        <a:ext cx="773390" cy="375027"/>
      </dsp:txXfrm>
    </dsp:sp>
    <dsp:sp modelId="{6E7FCBB5-CA9B-4B42-97D8-E994BBAA2D73}">
      <dsp:nvSpPr>
        <dsp:cNvPr id="0" name=""/>
        <dsp:cNvSpPr/>
      </dsp:nvSpPr>
      <dsp:spPr>
        <a:xfrm>
          <a:off x="976510" y="2290936"/>
          <a:ext cx="796726" cy="39836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Optimize </a:t>
          </a:r>
          <a:endParaRPr lang="en-US" sz="1200" kern="1200" dirty="0"/>
        </a:p>
      </dsp:txBody>
      <dsp:txXfrm>
        <a:off x="988178" y="2302604"/>
        <a:ext cx="773390" cy="375027"/>
      </dsp:txXfrm>
    </dsp:sp>
    <dsp:sp modelId="{C2BD7B54-F479-C44F-B00B-F3BFA84C6A36}">
      <dsp:nvSpPr>
        <dsp:cNvPr id="0" name=""/>
        <dsp:cNvSpPr/>
      </dsp:nvSpPr>
      <dsp:spPr>
        <a:xfrm>
          <a:off x="1773237" y="2481295"/>
          <a:ext cx="3186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18690" y="882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24615" y="2482150"/>
        <a:ext cx="15934" cy="15934"/>
      </dsp:txXfrm>
    </dsp:sp>
    <dsp:sp modelId="{24DB6F99-8A33-7744-A17E-5AF50A7664D8}">
      <dsp:nvSpPr>
        <dsp:cNvPr id="0" name=""/>
        <dsp:cNvSpPr/>
      </dsp:nvSpPr>
      <dsp:spPr>
        <a:xfrm>
          <a:off x="2091928" y="2290936"/>
          <a:ext cx="796726" cy="39836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Cross-validate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2103596" y="2302604"/>
        <a:ext cx="773390" cy="375027"/>
      </dsp:txXfrm>
    </dsp:sp>
    <dsp:sp modelId="{F1D3CA66-DF16-394D-AB0D-FC5934BE4850}">
      <dsp:nvSpPr>
        <dsp:cNvPr id="0" name=""/>
        <dsp:cNvSpPr/>
      </dsp:nvSpPr>
      <dsp:spPr>
        <a:xfrm>
          <a:off x="976510" y="2749053"/>
          <a:ext cx="796726" cy="398363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Train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988178" y="2760721"/>
        <a:ext cx="773390" cy="375027"/>
      </dsp:txXfrm>
    </dsp:sp>
    <dsp:sp modelId="{28AE4F43-C196-A14B-9E0E-F0B4C6A9B8D5}">
      <dsp:nvSpPr>
        <dsp:cNvPr id="0" name=""/>
        <dsp:cNvSpPr/>
      </dsp:nvSpPr>
      <dsp:spPr>
        <a:xfrm>
          <a:off x="976510" y="3207171"/>
          <a:ext cx="796726" cy="398363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Predict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988178" y="3218839"/>
        <a:ext cx="773390" cy="375027"/>
      </dsp:txXfrm>
    </dsp:sp>
    <dsp:sp modelId="{8B1B5D70-F1F1-F24C-92A8-B55F966A848D}">
      <dsp:nvSpPr>
        <dsp:cNvPr id="0" name=""/>
        <dsp:cNvSpPr/>
      </dsp:nvSpPr>
      <dsp:spPr>
        <a:xfrm>
          <a:off x="976510" y="3665289"/>
          <a:ext cx="796726" cy="398363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Submit</a:t>
          </a:r>
          <a:endParaRPr lang="en-US" sz="1200" kern="1200" dirty="0"/>
        </a:p>
      </dsp:txBody>
      <dsp:txXfrm>
        <a:off x="988178" y="3676957"/>
        <a:ext cx="773390" cy="375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28B-388E-804C-B404-131C9A38C7A0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28D-7FC7-2240-B2F4-5A30BAB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1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28B-388E-804C-B404-131C9A38C7A0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28D-7FC7-2240-B2F4-5A30BAB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28B-388E-804C-B404-131C9A38C7A0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28D-7FC7-2240-B2F4-5A30BAB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0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28B-388E-804C-B404-131C9A38C7A0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28D-7FC7-2240-B2F4-5A30BAB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7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28B-388E-804C-B404-131C9A38C7A0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28D-7FC7-2240-B2F4-5A30BAB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3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28B-388E-804C-B404-131C9A38C7A0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28D-7FC7-2240-B2F4-5A30BAB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28B-388E-804C-B404-131C9A38C7A0}" type="datetimeFigureOut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28D-7FC7-2240-B2F4-5A30BAB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28B-388E-804C-B404-131C9A38C7A0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28D-7FC7-2240-B2F4-5A30BAB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3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28B-388E-804C-B404-131C9A38C7A0}" type="datetimeFigureOut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28D-7FC7-2240-B2F4-5A30BAB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4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28B-388E-804C-B404-131C9A38C7A0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28D-7FC7-2240-B2F4-5A30BAB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4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028B-388E-804C-B404-131C9A38C7A0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28D-7FC7-2240-B2F4-5A30BAB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F028B-388E-804C-B404-131C9A38C7A0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C928D-7FC7-2240-B2F4-5A30BAB0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5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94848971"/>
              </p:ext>
            </p:extLst>
          </p:nvPr>
        </p:nvGraphicFramePr>
        <p:xfrm>
          <a:off x="2461846" y="144584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246553" y="2794002"/>
            <a:ext cx="1664677" cy="93784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Feature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Engineering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92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DATA KINETICS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Cottman</dc:creator>
  <cp:lastModifiedBy>Bruce Cottman</cp:lastModifiedBy>
  <cp:revision>5</cp:revision>
  <dcterms:created xsi:type="dcterms:W3CDTF">2019-09-30T19:07:05Z</dcterms:created>
  <dcterms:modified xsi:type="dcterms:W3CDTF">2019-09-30T19:37:52Z</dcterms:modified>
</cp:coreProperties>
</file>