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4" y="-1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09F03-4F88-C244-B665-EDE6D97EAAB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C6D6E-80ED-024E-97FD-035F41EE139D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EDA</a:t>
          </a:r>
          <a:endParaRPr lang="en-US" dirty="0">
            <a:solidFill>
              <a:srgbClr val="000000"/>
            </a:solidFill>
          </a:endParaRPr>
        </a:p>
      </dgm:t>
    </dgm:pt>
    <dgm:pt modelId="{78C46D4E-0DF8-6446-83AF-97C1EC27B7F7}" type="parTrans" cxnId="{E6125EAA-C8D7-EC48-B0A6-B1B723BCD480}">
      <dgm:prSet/>
      <dgm:spPr/>
      <dgm:t>
        <a:bodyPr/>
        <a:lstStyle/>
        <a:p>
          <a:endParaRPr lang="en-US"/>
        </a:p>
      </dgm:t>
    </dgm:pt>
    <dgm:pt modelId="{7F61F214-8F85-2743-BACC-AC7C0CB500CB}" type="sibTrans" cxnId="{E6125EAA-C8D7-EC48-B0A6-B1B723BCD480}">
      <dgm:prSet/>
      <dgm:spPr/>
      <dgm:t>
        <a:bodyPr/>
        <a:lstStyle/>
        <a:p>
          <a:endParaRPr lang="en-US"/>
        </a:p>
      </dgm:t>
    </dgm:pt>
    <dgm:pt modelId="{E466EC94-1667-6A43-9007-350DF421058E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Clean</a:t>
          </a:r>
          <a:endParaRPr lang="en-US" dirty="0">
            <a:solidFill>
              <a:srgbClr val="000000"/>
            </a:solidFill>
          </a:endParaRPr>
        </a:p>
      </dgm:t>
    </dgm:pt>
    <dgm:pt modelId="{F77A04C0-5757-754F-AD3C-3ECF4BB14CD3}" type="parTrans" cxnId="{E4A59D5E-F3AB-A243-9E7A-8E978215DA27}">
      <dgm:prSet/>
      <dgm:spPr/>
      <dgm:t>
        <a:bodyPr/>
        <a:lstStyle/>
        <a:p>
          <a:endParaRPr lang="en-US"/>
        </a:p>
      </dgm:t>
    </dgm:pt>
    <dgm:pt modelId="{B41B6609-9F49-5A43-9BAE-EFF4980EB5A5}" type="sibTrans" cxnId="{E4A59D5E-F3AB-A243-9E7A-8E978215DA27}">
      <dgm:prSet/>
      <dgm:spPr/>
      <dgm:t>
        <a:bodyPr/>
        <a:lstStyle/>
        <a:p>
          <a:endParaRPr lang="en-US"/>
        </a:p>
      </dgm:t>
    </dgm:pt>
    <dgm:pt modelId="{0F594165-C126-8F4C-8FA9-60600A4F0D80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</a:t>
          </a:r>
          <a:endParaRPr lang="en-US" dirty="0">
            <a:solidFill>
              <a:schemeClr val="tx1"/>
            </a:solidFill>
          </a:endParaRPr>
        </a:p>
      </dgm:t>
    </dgm:pt>
    <dgm:pt modelId="{9470DBEF-F725-5245-8681-BFF6CF78AB18}" type="parTrans" cxnId="{37294846-6726-B74A-9FA7-1B5B5E6EE9FD}">
      <dgm:prSet/>
      <dgm:spPr/>
      <dgm:t>
        <a:bodyPr/>
        <a:lstStyle/>
        <a:p>
          <a:endParaRPr lang="en-US"/>
        </a:p>
      </dgm:t>
    </dgm:pt>
    <dgm:pt modelId="{949F421A-3AB9-4A4D-B2A6-947016DDF2C2}" type="sibTrans" cxnId="{37294846-6726-B74A-9FA7-1B5B5E6EE9FD}">
      <dgm:prSet/>
      <dgm:spPr/>
      <dgm:t>
        <a:bodyPr/>
        <a:lstStyle/>
        <a:p>
          <a:endParaRPr lang="en-US"/>
        </a:p>
      </dgm:t>
    </dgm:pt>
    <dgm:pt modelId="{4B7F70D5-F4D0-184C-AEEE-7702B12DF75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Impute</a:t>
          </a:r>
          <a:endParaRPr lang="en-US" dirty="0">
            <a:solidFill>
              <a:srgbClr val="000000"/>
            </a:solidFill>
          </a:endParaRPr>
        </a:p>
      </dgm:t>
    </dgm:pt>
    <dgm:pt modelId="{0AF665E7-4EA0-E142-A421-85DEBFD2C746}" type="parTrans" cxnId="{2DD6AFEE-B2F1-BC4D-9E1B-ED14B351F117}">
      <dgm:prSet/>
      <dgm:spPr/>
      <dgm:t>
        <a:bodyPr/>
        <a:lstStyle/>
        <a:p>
          <a:endParaRPr lang="en-US"/>
        </a:p>
      </dgm:t>
    </dgm:pt>
    <dgm:pt modelId="{0145E382-A534-054D-9B8E-9FED6E46D260}" type="sibTrans" cxnId="{2DD6AFEE-B2F1-BC4D-9E1B-ED14B351F117}">
      <dgm:prSet/>
      <dgm:spPr/>
      <dgm:t>
        <a:bodyPr/>
        <a:lstStyle/>
        <a:p>
          <a:endParaRPr lang="en-US"/>
        </a:p>
      </dgm:t>
    </dgm:pt>
    <dgm:pt modelId="{46E9EA05-1D0D-5940-8F11-B8678B4D6BE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Scale</a:t>
          </a:r>
          <a:endParaRPr lang="en-US" dirty="0">
            <a:solidFill>
              <a:srgbClr val="000000"/>
            </a:solidFill>
          </a:endParaRPr>
        </a:p>
      </dgm:t>
    </dgm:pt>
    <dgm:pt modelId="{44098B02-6F5C-E84A-B00B-13747F5E1198}" type="parTrans" cxnId="{C7B90B74-6711-9D48-9108-FFE2C633EF5D}">
      <dgm:prSet/>
      <dgm:spPr/>
      <dgm:t>
        <a:bodyPr/>
        <a:lstStyle/>
        <a:p>
          <a:endParaRPr lang="en-US"/>
        </a:p>
      </dgm:t>
    </dgm:pt>
    <dgm:pt modelId="{E1CDFC0E-D808-7946-BBEB-4C91AAB0A2D0}" type="sibTrans" cxnId="{C7B90B74-6711-9D48-9108-FFE2C633EF5D}">
      <dgm:prSet/>
      <dgm:spPr/>
      <dgm:t>
        <a:bodyPr/>
        <a:lstStyle/>
        <a:p>
          <a:endParaRPr lang="en-US"/>
        </a:p>
      </dgm:t>
    </dgm:pt>
    <dgm:pt modelId="{81DA407A-0B17-044A-BFB9-6EE5AC74FD8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Balance</a:t>
          </a:r>
          <a:endParaRPr lang="en-US" dirty="0">
            <a:solidFill>
              <a:srgbClr val="000000"/>
            </a:solidFill>
          </a:endParaRPr>
        </a:p>
      </dgm:t>
    </dgm:pt>
    <dgm:pt modelId="{812B6E55-218F-3A49-83B7-827EA5141D82}" type="parTrans" cxnId="{CBC2F959-1141-2245-9CD2-44201EF3EF49}">
      <dgm:prSet/>
      <dgm:spPr/>
      <dgm:t>
        <a:bodyPr/>
        <a:lstStyle/>
        <a:p>
          <a:endParaRPr lang="en-US"/>
        </a:p>
      </dgm:t>
    </dgm:pt>
    <dgm:pt modelId="{9EE9BA9A-A352-CA4E-9744-FC3CD7C173EB}" type="sibTrans" cxnId="{CBC2F959-1141-2245-9CD2-44201EF3EF49}">
      <dgm:prSet/>
      <dgm:spPr/>
      <dgm:t>
        <a:bodyPr/>
        <a:lstStyle/>
        <a:p>
          <a:endParaRPr lang="en-US"/>
        </a:p>
      </dgm:t>
    </dgm:pt>
    <dgm:pt modelId="{EEE1C4E5-AC53-3041-9770-2013ED5D2AA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Encode</a:t>
          </a:r>
          <a:endParaRPr lang="en-US" dirty="0">
            <a:solidFill>
              <a:srgbClr val="000000"/>
            </a:solidFill>
          </a:endParaRPr>
        </a:p>
      </dgm:t>
    </dgm:pt>
    <dgm:pt modelId="{41CDDE73-3028-7548-AEEF-DB8CB85CABB0}" type="parTrans" cxnId="{0ABAE9FB-9260-FD49-A395-ACF6ADB17959}">
      <dgm:prSet/>
      <dgm:spPr/>
      <dgm:t>
        <a:bodyPr/>
        <a:lstStyle/>
        <a:p>
          <a:endParaRPr lang="en-US"/>
        </a:p>
      </dgm:t>
    </dgm:pt>
    <dgm:pt modelId="{BE9D05A9-8098-D049-BBCC-4F6E73E228C2}" type="sibTrans" cxnId="{0ABAE9FB-9260-FD49-A395-ACF6ADB17959}">
      <dgm:prSet/>
      <dgm:spPr/>
      <dgm:t>
        <a:bodyPr/>
        <a:lstStyle/>
        <a:p>
          <a:endParaRPr lang="en-US"/>
        </a:p>
      </dgm:t>
    </dgm:pt>
    <dgm:pt modelId="{DEB42B9B-8714-BC46-9986-0970680D4427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Optimize</a:t>
          </a:r>
          <a:r>
            <a:rPr lang="en-US" dirty="0" smtClean="0"/>
            <a:t> </a:t>
          </a:r>
          <a:endParaRPr lang="en-US" dirty="0"/>
        </a:p>
      </dgm:t>
    </dgm:pt>
    <dgm:pt modelId="{6D01DF67-722D-8840-BD4D-B7D84E30D704}" type="parTrans" cxnId="{872442BC-90A0-194A-B9BB-47AD964296A0}">
      <dgm:prSet/>
      <dgm:spPr/>
      <dgm:t>
        <a:bodyPr/>
        <a:lstStyle/>
        <a:p>
          <a:endParaRPr lang="en-US"/>
        </a:p>
      </dgm:t>
    </dgm:pt>
    <dgm:pt modelId="{EF0FC9ED-B793-624A-9C2C-61FFFAB8E5F6}" type="sibTrans" cxnId="{872442BC-90A0-194A-B9BB-47AD964296A0}">
      <dgm:prSet/>
      <dgm:spPr/>
      <dgm:t>
        <a:bodyPr/>
        <a:lstStyle/>
        <a:p>
          <a:endParaRPr lang="en-US"/>
        </a:p>
      </dgm:t>
    </dgm:pt>
    <dgm:pt modelId="{B52968E7-7562-A442-AC17-0C21C447F46B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Cross-validate</a:t>
          </a:r>
          <a:endParaRPr lang="en-US" dirty="0">
            <a:solidFill>
              <a:srgbClr val="000000"/>
            </a:solidFill>
          </a:endParaRPr>
        </a:p>
      </dgm:t>
    </dgm:pt>
    <dgm:pt modelId="{4DC02229-A779-554D-B543-800F482F3431}" type="parTrans" cxnId="{647B53CC-B2E6-904B-B63F-083FAA9C8966}">
      <dgm:prSet/>
      <dgm:spPr/>
      <dgm:t>
        <a:bodyPr/>
        <a:lstStyle/>
        <a:p>
          <a:endParaRPr lang="en-US"/>
        </a:p>
      </dgm:t>
    </dgm:pt>
    <dgm:pt modelId="{30B7FBEB-19B1-FD4F-B030-80BAFB57E607}" type="sibTrans" cxnId="{647B53CC-B2E6-904B-B63F-083FAA9C8966}">
      <dgm:prSet/>
      <dgm:spPr/>
      <dgm:t>
        <a:bodyPr/>
        <a:lstStyle/>
        <a:p>
          <a:endParaRPr lang="en-US"/>
        </a:p>
      </dgm:t>
    </dgm:pt>
    <dgm:pt modelId="{8AEF7B9B-EDB0-484C-A42F-F9F7A06A3052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Train</a:t>
          </a:r>
          <a:endParaRPr lang="en-US" dirty="0">
            <a:solidFill>
              <a:srgbClr val="000000"/>
            </a:solidFill>
          </a:endParaRPr>
        </a:p>
      </dgm:t>
    </dgm:pt>
    <dgm:pt modelId="{255BFB41-D33F-1D43-9031-214E63F468C8}" type="parTrans" cxnId="{955D982C-1567-B549-BD08-3B132962B25A}">
      <dgm:prSet/>
      <dgm:spPr/>
      <dgm:t>
        <a:bodyPr/>
        <a:lstStyle/>
        <a:p>
          <a:endParaRPr lang="en-US"/>
        </a:p>
      </dgm:t>
    </dgm:pt>
    <dgm:pt modelId="{3FB27A2F-A177-B846-87F9-F36D8B82BCD2}" type="sibTrans" cxnId="{955D982C-1567-B549-BD08-3B132962B25A}">
      <dgm:prSet/>
      <dgm:spPr/>
      <dgm:t>
        <a:bodyPr/>
        <a:lstStyle/>
        <a:p>
          <a:endParaRPr lang="en-US"/>
        </a:p>
      </dgm:t>
    </dgm:pt>
    <dgm:pt modelId="{B09A8A6E-103B-784C-A7AD-DA9064E3C6A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Predict</a:t>
          </a:r>
          <a:endParaRPr lang="en-US" dirty="0">
            <a:solidFill>
              <a:srgbClr val="000000"/>
            </a:solidFill>
          </a:endParaRPr>
        </a:p>
      </dgm:t>
    </dgm:pt>
    <dgm:pt modelId="{87566EA8-2208-2C44-A998-0E82B387E36A}" type="parTrans" cxnId="{6BD36D08-C19A-0A4B-95BE-3AD68F909004}">
      <dgm:prSet/>
      <dgm:spPr/>
      <dgm:t>
        <a:bodyPr/>
        <a:lstStyle/>
        <a:p>
          <a:endParaRPr lang="en-US"/>
        </a:p>
      </dgm:t>
    </dgm:pt>
    <dgm:pt modelId="{AC45980C-1456-C94D-B268-9C3040D673F2}" type="sibTrans" cxnId="{6BD36D08-C19A-0A4B-95BE-3AD68F909004}">
      <dgm:prSet/>
      <dgm:spPr/>
      <dgm:t>
        <a:bodyPr/>
        <a:lstStyle/>
        <a:p>
          <a:endParaRPr lang="en-US"/>
        </a:p>
      </dgm:t>
    </dgm:pt>
    <dgm:pt modelId="{FD2BE0AF-0796-BB4A-8E32-90F1A1E1730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dirty="0" smtClean="0"/>
            <a:t>Submit</a:t>
          </a:r>
          <a:endParaRPr lang="en-US" dirty="0"/>
        </a:p>
      </dgm:t>
    </dgm:pt>
    <dgm:pt modelId="{C8DA1EB8-446C-5748-B1BE-0512F2EE97C8}" type="parTrans" cxnId="{A6EF06BC-C75A-B148-BDD9-93E2C36D9A69}">
      <dgm:prSet/>
      <dgm:spPr/>
      <dgm:t>
        <a:bodyPr/>
        <a:lstStyle/>
        <a:p>
          <a:endParaRPr lang="en-US"/>
        </a:p>
      </dgm:t>
    </dgm:pt>
    <dgm:pt modelId="{EA0F4280-44FC-0043-B69E-C54F7DE2E260}" type="sibTrans" cxnId="{A6EF06BC-C75A-B148-BDD9-93E2C36D9A69}">
      <dgm:prSet/>
      <dgm:spPr/>
      <dgm:t>
        <a:bodyPr/>
        <a:lstStyle/>
        <a:p>
          <a:endParaRPr lang="en-US"/>
        </a:p>
      </dgm:t>
    </dgm:pt>
    <dgm:pt modelId="{1A860843-EE74-F84C-9690-20DF6934A0EC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Augment</a:t>
          </a:r>
          <a:endParaRPr lang="en-US" dirty="0">
            <a:solidFill>
              <a:srgbClr val="000000"/>
            </a:solidFill>
          </a:endParaRPr>
        </a:p>
      </dgm:t>
    </dgm:pt>
    <dgm:pt modelId="{45D4F4CF-683F-6543-AC21-8510311B2604}" type="parTrans" cxnId="{BDC5AE07-1D7E-014C-A9D3-D8FB48193697}">
      <dgm:prSet/>
      <dgm:spPr/>
      <dgm:t>
        <a:bodyPr/>
        <a:lstStyle/>
        <a:p>
          <a:endParaRPr lang="en-US"/>
        </a:p>
      </dgm:t>
    </dgm:pt>
    <dgm:pt modelId="{93F22D8D-2E57-A14A-9E4F-ABD4F01554D7}" type="sibTrans" cxnId="{BDC5AE07-1D7E-014C-A9D3-D8FB48193697}">
      <dgm:prSet/>
      <dgm:spPr/>
      <dgm:t>
        <a:bodyPr/>
        <a:lstStyle/>
        <a:p>
          <a:endParaRPr lang="en-US"/>
        </a:p>
      </dgm:t>
    </dgm:pt>
    <dgm:pt modelId="{70E4DB12-7CC9-F742-83F8-ADEB4ED927EC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Ensemble</a:t>
          </a:r>
          <a:endParaRPr lang="en-US" dirty="0">
            <a:solidFill>
              <a:schemeClr val="bg1"/>
            </a:solidFill>
          </a:endParaRPr>
        </a:p>
      </dgm:t>
    </dgm:pt>
    <dgm:pt modelId="{0A86520A-E086-E343-B7CE-157137F2D068}" type="parTrans" cxnId="{D07254EF-A17E-A142-833E-FF0D696E8733}">
      <dgm:prSet/>
      <dgm:spPr/>
      <dgm:t>
        <a:bodyPr/>
        <a:lstStyle/>
        <a:p>
          <a:endParaRPr lang="en-US"/>
        </a:p>
      </dgm:t>
    </dgm:pt>
    <dgm:pt modelId="{2547C32C-986C-4A4B-BB47-85D78E3069B0}" type="sibTrans" cxnId="{D07254EF-A17E-A142-833E-FF0D696E8733}">
      <dgm:prSet/>
      <dgm:spPr/>
      <dgm:t>
        <a:bodyPr/>
        <a:lstStyle/>
        <a:p>
          <a:endParaRPr lang="en-US"/>
        </a:p>
      </dgm:t>
    </dgm:pt>
    <dgm:pt modelId="{79584C22-FC7C-3044-ACFA-BA483DE431E2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Optimize</a:t>
          </a:r>
          <a:endParaRPr lang="en-US" dirty="0">
            <a:solidFill>
              <a:srgbClr val="FFFFFF"/>
            </a:solidFill>
          </a:endParaRPr>
        </a:p>
      </dgm:t>
    </dgm:pt>
    <dgm:pt modelId="{1CC81FBC-8CE4-C744-A401-087B295DE6BD}" type="parTrans" cxnId="{516F251A-D772-6447-94B8-BF08BCF9FEAC}">
      <dgm:prSet/>
      <dgm:spPr/>
      <dgm:t>
        <a:bodyPr/>
        <a:lstStyle/>
        <a:p>
          <a:endParaRPr lang="en-US"/>
        </a:p>
      </dgm:t>
    </dgm:pt>
    <dgm:pt modelId="{75242C1F-39DE-E14F-8A04-758DF5EBA957}" type="sibTrans" cxnId="{516F251A-D772-6447-94B8-BF08BCF9FEAC}">
      <dgm:prSet/>
      <dgm:spPr/>
      <dgm:t>
        <a:bodyPr/>
        <a:lstStyle/>
        <a:p>
          <a:endParaRPr lang="en-US"/>
        </a:p>
      </dgm:t>
    </dgm:pt>
    <dgm:pt modelId="{33D42122-2A63-AE4F-B913-CAFA9947AF98}" type="pres">
      <dgm:prSet presAssocID="{C4809F03-4F88-C244-B665-EDE6D97EAAB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94BD2C-3FED-2843-8F9F-9813F5D172E1}" type="pres">
      <dgm:prSet presAssocID="{0F594165-C126-8F4C-8FA9-60600A4F0D80}" presName="root1" presStyleCnt="0"/>
      <dgm:spPr/>
    </dgm:pt>
    <dgm:pt modelId="{C4304780-0090-324B-B5C7-F3584DAE5A92}" type="pres">
      <dgm:prSet presAssocID="{0F594165-C126-8F4C-8FA9-60600A4F0D80}" presName="LevelOneTextNode" presStyleLbl="node0" presStyleIdx="0" presStyleCnt="9">
        <dgm:presLayoutVars>
          <dgm:chPref val="3"/>
        </dgm:presLayoutVars>
      </dgm:prSet>
      <dgm:spPr/>
    </dgm:pt>
    <dgm:pt modelId="{A31A7683-9DF3-B540-A81E-A0E6E11BCA87}" type="pres">
      <dgm:prSet presAssocID="{0F594165-C126-8F4C-8FA9-60600A4F0D80}" presName="level2hierChild" presStyleCnt="0"/>
      <dgm:spPr/>
    </dgm:pt>
    <dgm:pt modelId="{823BD98D-A9DD-4742-A0FD-E772C5BE0B48}" type="pres">
      <dgm:prSet presAssocID="{C72C6D6E-80ED-024E-97FD-035F41EE139D}" presName="root1" presStyleCnt="0"/>
      <dgm:spPr/>
    </dgm:pt>
    <dgm:pt modelId="{7AD21FD2-4D66-8745-A254-EC7C424DD6A1}" type="pres">
      <dgm:prSet presAssocID="{C72C6D6E-80ED-024E-97FD-035F41EE139D}" presName="LevelOneTextNode" presStyleLbl="node0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A89AC4-BBDD-3846-8697-A686F310FF40}" type="pres">
      <dgm:prSet presAssocID="{C72C6D6E-80ED-024E-97FD-035F41EE139D}" presName="level2hierChild" presStyleCnt="0"/>
      <dgm:spPr/>
    </dgm:pt>
    <dgm:pt modelId="{EB34D8EA-4B1F-D34D-B635-6EFAAE4D28E8}" type="pres">
      <dgm:prSet presAssocID="{E466EC94-1667-6A43-9007-350DF421058E}" presName="root1" presStyleCnt="0"/>
      <dgm:spPr/>
    </dgm:pt>
    <dgm:pt modelId="{85CAC2F5-DB27-FC4B-9405-0F785C33C7CE}" type="pres">
      <dgm:prSet presAssocID="{E466EC94-1667-6A43-9007-350DF421058E}" presName="LevelOneTextNode" presStyleLbl="node0" presStyleIdx="2" presStyleCnt="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B1B336F-515C-4843-B3CC-8F09586454EA}" type="pres">
      <dgm:prSet presAssocID="{E466EC94-1667-6A43-9007-350DF421058E}" presName="level2hierChild" presStyleCnt="0"/>
      <dgm:spPr/>
    </dgm:pt>
    <dgm:pt modelId="{52F686BE-844C-0446-A5AC-367E07CA1879}" type="pres">
      <dgm:prSet presAssocID="{0AF665E7-4EA0-E142-A421-85DEBFD2C746}" presName="conn2-1" presStyleLbl="parChTrans1D2" presStyleIdx="0" presStyleCnt="3"/>
      <dgm:spPr/>
    </dgm:pt>
    <dgm:pt modelId="{4279322E-0225-E34F-9B05-951BCB076213}" type="pres">
      <dgm:prSet presAssocID="{0AF665E7-4EA0-E142-A421-85DEBFD2C746}" presName="connTx" presStyleLbl="parChTrans1D2" presStyleIdx="0" presStyleCnt="3"/>
      <dgm:spPr/>
    </dgm:pt>
    <dgm:pt modelId="{027E045B-CD2A-6B45-91D9-9165B8CE5162}" type="pres">
      <dgm:prSet presAssocID="{4B7F70D5-F4D0-184C-AEEE-7702B12DF754}" presName="root2" presStyleCnt="0"/>
      <dgm:spPr/>
    </dgm:pt>
    <dgm:pt modelId="{52F7DE31-20C3-8E4B-95FF-123957B500EC}" type="pres">
      <dgm:prSet presAssocID="{4B7F70D5-F4D0-184C-AEEE-7702B12DF754}" presName="LevelTwoTextNode" presStyleLbl="node2" presStyleIdx="0" presStyleCnt="3">
        <dgm:presLayoutVars>
          <dgm:chPref val="3"/>
        </dgm:presLayoutVars>
      </dgm:prSet>
      <dgm:spPr/>
    </dgm:pt>
    <dgm:pt modelId="{8BCAA26A-A8F9-5A4A-896E-54DE2014F622}" type="pres">
      <dgm:prSet presAssocID="{4B7F70D5-F4D0-184C-AEEE-7702B12DF754}" presName="level3hierChild" presStyleCnt="0"/>
      <dgm:spPr/>
    </dgm:pt>
    <dgm:pt modelId="{2DDDF289-E059-E141-A051-490C2AE8B516}" type="pres">
      <dgm:prSet presAssocID="{812B6E55-218F-3A49-83B7-827EA5141D82}" presName="conn2-1" presStyleLbl="parChTrans1D3" presStyleIdx="0" presStyleCnt="2"/>
      <dgm:spPr/>
    </dgm:pt>
    <dgm:pt modelId="{5DE28823-AE3F-A14B-AC59-EE6DD0D05BD1}" type="pres">
      <dgm:prSet presAssocID="{812B6E55-218F-3A49-83B7-827EA5141D82}" presName="connTx" presStyleLbl="parChTrans1D3" presStyleIdx="0" presStyleCnt="2"/>
      <dgm:spPr/>
    </dgm:pt>
    <dgm:pt modelId="{AE08528C-1023-EA43-AF2C-E5A970525058}" type="pres">
      <dgm:prSet presAssocID="{81DA407A-0B17-044A-BFB9-6EE5AC74FD8D}" presName="root2" presStyleCnt="0"/>
      <dgm:spPr/>
    </dgm:pt>
    <dgm:pt modelId="{97082AED-5169-9A4D-942E-4F2EA50319B7}" type="pres">
      <dgm:prSet presAssocID="{81DA407A-0B17-044A-BFB9-6EE5AC74FD8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758C5D-494D-E64B-A3A5-7F55CA9CEFC8}" type="pres">
      <dgm:prSet presAssocID="{81DA407A-0B17-044A-BFB9-6EE5AC74FD8D}" presName="level3hierChild" presStyleCnt="0"/>
      <dgm:spPr/>
    </dgm:pt>
    <dgm:pt modelId="{B7AD03C9-B742-DD4B-8847-7832329D96C8}" type="pres">
      <dgm:prSet presAssocID="{45D4F4CF-683F-6543-AC21-8510311B2604}" presName="conn2-1" presStyleLbl="parChTrans1D4" presStyleIdx="0" presStyleCnt="1"/>
      <dgm:spPr/>
    </dgm:pt>
    <dgm:pt modelId="{7CDA6B17-A7CC-EF40-8F45-701ED805214D}" type="pres">
      <dgm:prSet presAssocID="{45D4F4CF-683F-6543-AC21-8510311B2604}" presName="connTx" presStyleLbl="parChTrans1D4" presStyleIdx="0" presStyleCnt="1"/>
      <dgm:spPr/>
    </dgm:pt>
    <dgm:pt modelId="{563B1DD5-210B-3B43-89A3-FBCFCD721522}" type="pres">
      <dgm:prSet presAssocID="{1A860843-EE74-F84C-9690-20DF6934A0EC}" presName="root2" presStyleCnt="0"/>
      <dgm:spPr/>
    </dgm:pt>
    <dgm:pt modelId="{F2ACB23E-5FAC-6748-B517-CE99C76ECED5}" type="pres">
      <dgm:prSet presAssocID="{1A860843-EE74-F84C-9690-20DF6934A0EC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4C39D7-C898-4942-AD3B-9629C0333E6D}" type="pres">
      <dgm:prSet presAssocID="{1A860843-EE74-F84C-9690-20DF6934A0EC}" presName="level3hierChild" presStyleCnt="0"/>
      <dgm:spPr/>
    </dgm:pt>
    <dgm:pt modelId="{0EE8C949-5D04-D24A-974D-539ABB11A873}" type="pres">
      <dgm:prSet presAssocID="{46E9EA05-1D0D-5940-8F11-B8678B4D6BE0}" presName="root1" presStyleCnt="0"/>
      <dgm:spPr/>
    </dgm:pt>
    <dgm:pt modelId="{6A93F71E-1233-D748-A3A5-BE38759B2226}" type="pres">
      <dgm:prSet presAssocID="{46E9EA05-1D0D-5940-8F11-B8678B4D6BE0}" presName="LevelOneTextNode" presStyleLbl="node0" presStyleIdx="3" presStyleCnt="9">
        <dgm:presLayoutVars>
          <dgm:chPref val="3"/>
        </dgm:presLayoutVars>
      </dgm:prSet>
      <dgm:spPr/>
    </dgm:pt>
    <dgm:pt modelId="{354AD9AD-5958-8744-ADC0-6D1C5068ADDC}" type="pres">
      <dgm:prSet presAssocID="{46E9EA05-1D0D-5940-8F11-B8678B4D6BE0}" presName="level2hierChild" presStyleCnt="0"/>
      <dgm:spPr/>
    </dgm:pt>
    <dgm:pt modelId="{8F7C4F9D-AC99-B044-8B55-EEFBBF2E0D80}" type="pres">
      <dgm:prSet presAssocID="{EEE1C4E5-AC53-3041-9770-2013ED5D2AAF}" presName="root1" presStyleCnt="0"/>
      <dgm:spPr/>
    </dgm:pt>
    <dgm:pt modelId="{2BD2C901-EB36-6D40-8793-C36A636DF2D4}" type="pres">
      <dgm:prSet presAssocID="{EEE1C4E5-AC53-3041-9770-2013ED5D2AAF}" presName="LevelOneTextNode" presStyleLbl="node0" presStyleIdx="4" presStyleCnt="9">
        <dgm:presLayoutVars>
          <dgm:chPref val="3"/>
        </dgm:presLayoutVars>
      </dgm:prSet>
      <dgm:spPr/>
    </dgm:pt>
    <dgm:pt modelId="{91092762-8F08-2A4B-934E-E673D2F01B72}" type="pres">
      <dgm:prSet presAssocID="{EEE1C4E5-AC53-3041-9770-2013ED5D2AAF}" presName="level2hierChild" presStyleCnt="0"/>
      <dgm:spPr/>
    </dgm:pt>
    <dgm:pt modelId="{DE557D46-36ED-254A-98B5-20481FF5414C}" type="pres">
      <dgm:prSet presAssocID="{DEB42B9B-8714-BC46-9986-0970680D4427}" presName="root1" presStyleCnt="0"/>
      <dgm:spPr/>
    </dgm:pt>
    <dgm:pt modelId="{6E7FCBB5-CA9B-4B42-97D8-E994BBAA2D73}" type="pres">
      <dgm:prSet presAssocID="{DEB42B9B-8714-BC46-9986-0970680D4427}" presName="LevelOneTextNode" presStyleLbl="node0" presStyleIdx="5" presStyleCnt="9">
        <dgm:presLayoutVars>
          <dgm:chPref val="3"/>
        </dgm:presLayoutVars>
      </dgm:prSet>
      <dgm:spPr/>
    </dgm:pt>
    <dgm:pt modelId="{A34F40BD-1D40-7041-9B09-88BBA498C1A5}" type="pres">
      <dgm:prSet presAssocID="{DEB42B9B-8714-BC46-9986-0970680D4427}" presName="level2hierChild" presStyleCnt="0"/>
      <dgm:spPr/>
    </dgm:pt>
    <dgm:pt modelId="{C2BD7B54-F479-C44F-B00B-F3BFA84C6A36}" type="pres">
      <dgm:prSet presAssocID="{4DC02229-A779-554D-B543-800F482F3431}" presName="conn2-1" presStyleLbl="parChTrans1D2" presStyleIdx="1" presStyleCnt="3"/>
      <dgm:spPr/>
    </dgm:pt>
    <dgm:pt modelId="{19D4CB5C-7CEC-7341-9E77-E2D876948DAF}" type="pres">
      <dgm:prSet presAssocID="{4DC02229-A779-554D-B543-800F482F3431}" presName="connTx" presStyleLbl="parChTrans1D2" presStyleIdx="1" presStyleCnt="3"/>
      <dgm:spPr/>
    </dgm:pt>
    <dgm:pt modelId="{B645D247-F183-1D46-9FA7-EE736A815D40}" type="pres">
      <dgm:prSet presAssocID="{B52968E7-7562-A442-AC17-0C21C447F46B}" presName="root2" presStyleCnt="0"/>
      <dgm:spPr/>
    </dgm:pt>
    <dgm:pt modelId="{24DB6F99-8A33-7744-A17E-5AF50A7664D8}" type="pres">
      <dgm:prSet presAssocID="{B52968E7-7562-A442-AC17-0C21C447F46B}" presName="LevelTwoTextNode" presStyleLbl="node2" presStyleIdx="1" presStyleCnt="3">
        <dgm:presLayoutVars>
          <dgm:chPref val="3"/>
        </dgm:presLayoutVars>
      </dgm:prSet>
      <dgm:spPr/>
    </dgm:pt>
    <dgm:pt modelId="{E8F8C666-BA23-6446-A1B6-C7394DC6F9A6}" type="pres">
      <dgm:prSet presAssocID="{B52968E7-7562-A442-AC17-0C21C447F46B}" presName="level3hierChild" presStyleCnt="0"/>
      <dgm:spPr/>
    </dgm:pt>
    <dgm:pt modelId="{0257E3F3-F340-CA46-8126-BA97312CCF43}" type="pres">
      <dgm:prSet presAssocID="{8AEF7B9B-EDB0-484C-A42F-F9F7A06A3052}" presName="root1" presStyleCnt="0"/>
      <dgm:spPr/>
    </dgm:pt>
    <dgm:pt modelId="{F1D3CA66-DF16-394D-AB0D-FC5934BE4850}" type="pres">
      <dgm:prSet presAssocID="{8AEF7B9B-EDB0-484C-A42F-F9F7A06A3052}" presName="LevelOneTextNode" presStyleLbl="node0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6463F2-A506-604E-AC4B-B9CCA42FB3E7}" type="pres">
      <dgm:prSet presAssocID="{8AEF7B9B-EDB0-484C-A42F-F9F7A06A3052}" presName="level2hierChild" presStyleCnt="0"/>
      <dgm:spPr/>
    </dgm:pt>
    <dgm:pt modelId="{4BB864BA-FFC1-B345-A5C4-86BD52089B07}" type="pres">
      <dgm:prSet presAssocID="{0A86520A-E086-E343-B7CE-157137F2D068}" presName="conn2-1" presStyleLbl="parChTrans1D2" presStyleIdx="2" presStyleCnt="3"/>
      <dgm:spPr/>
    </dgm:pt>
    <dgm:pt modelId="{A9BD1333-9BDD-D346-8DA7-E95E80F41769}" type="pres">
      <dgm:prSet presAssocID="{0A86520A-E086-E343-B7CE-157137F2D068}" presName="connTx" presStyleLbl="parChTrans1D2" presStyleIdx="2" presStyleCnt="3"/>
      <dgm:spPr/>
    </dgm:pt>
    <dgm:pt modelId="{F5B1A8FD-C7CA-B44E-A50F-E64BA1D5AB92}" type="pres">
      <dgm:prSet presAssocID="{70E4DB12-7CC9-F742-83F8-ADEB4ED927EC}" presName="root2" presStyleCnt="0"/>
      <dgm:spPr/>
    </dgm:pt>
    <dgm:pt modelId="{24B6436D-D23F-FE43-BBA1-65AD1E6F5493}" type="pres">
      <dgm:prSet presAssocID="{70E4DB12-7CC9-F742-83F8-ADEB4ED927E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50B4E-4946-C946-B8DC-4CE89DEEB210}" type="pres">
      <dgm:prSet presAssocID="{70E4DB12-7CC9-F742-83F8-ADEB4ED927EC}" presName="level3hierChild" presStyleCnt="0"/>
      <dgm:spPr/>
    </dgm:pt>
    <dgm:pt modelId="{45440B16-D0CE-344F-87B3-5A0E1C329EA7}" type="pres">
      <dgm:prSet presAssocID="{1CC81FBC-8CE4-C744-A401-087B295DE6BD}" presName="conn2-1" presStyleLbl="parChTrans1D3" presStyleIdx="1" presStyleCnt="2"/>
      <dgm:spPr/>
    </dgm:pt>
    <dgm:pt modelId="{4A8F1FE5-B154-D248-877A-9C3965A617F2}" type="pres">
      <dgm:prSet presAssocID="{1CC81FBC-8CE4-C744-A401-087B295DE6BD}" presName="connTx" presStyleLbl="parChTrans1D3" presStyleIdx="1" presStyleCnt="2"/>
      <dgm:spPr/>
    </dgm:pt>
    <dgm:pt modelId="{41172EEB-971D-564B-A1D4-41AB428F67D5}" type="pres">
      <dgm:prSet presAssocID="{79584C22-FC7C-3044-ACFA-BA483DE431E2}" presName="root2" presStyleCnt="0"/>
      <dgm:spPr/>
    </dgm:pt>
    <dgm:pt modelId="{10FE227E-0B58-6B4F-86A7-8DCCD4E6E376}" type="pres">
      <dgm:prSet presAssocID="{79584C22-FC7C-3044-ACFA-BA483DE431E2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52A219-F537-6449-84C1-DDE124907757}" type="pres">
      <dgm:prSet presAssocID="{79584C22-FC7C-3044-ACFA-BA483DE431E2}" presName="level3hierChild" presStyleCnt="0"/>
      <dgm:spPr/>
    </dgm:pt>
    <dgm:pt modelId="{40F47AE7-C032-524A-B95B-8F288C21701F}" type="pres">
      <dgm:prSet presAssocID="{B09A8A6E-103B-784C-A7AD-DA9064E3C6A9}" presName="root1" presStyleCnt="0"/>
      <dgm:spPr/>
    </dgm:pt>
    <dgm:pt modelId="{28AE4F43-C196-A14B-9E0E-F0B4C6A9B8D5}" type="pres">
      <dgm:prSet presAssocID="{B09A8A6E-103B-784C-A7AD-DA9064E3C6A9}" presName="LevelOneTextNode" presStyleLbl="node0" presStyleIdx="7" presStyleCnt="9">
        <dgm:presLayoutVars>
          <dgm:chPref val="3"/>
        </dgm:presLayoutVars>
      </dgm:prSet>
      <dgm:spPr/>
    </dgm:pt>
    <dgm:pt modelId="{9F847D01-FB7C-7E4B-86B9-33B8A99FD49A}" type="pres">
      <dgm:prSet presAssocID="{B09A8A6E-103B-784C-A7AD-DA9064E3C6A9}" presName="level2hierChild" presStyleCnt="0"/>
      <dgm:spPr/>
    </dgm:pt>
    <dgm:pt modelId="{F933F160-B695-4946-B5D8-6019A576F5A7}" type="pres">
      <dgm:prSet presAssocID="{FD2BE0AF-0796-BB4A-8E32-90F1A1E1730F}" presName="root1" presStyleCnt="0"/>
      <dgm:spPr/>
    </dgm:pt>
    <dgm:pt modelId="{8B1B5D70-F1F1-F24C-92A8-B55F966A848D}" type="pres">
      <dgm:prSet presAssocID="{FD2BE0AF-0796-BB4A-8E32-90F1A1E1730F}" presName="LevelOneTextNode" presStyleLbl="node0" presStyleIdx="8" presStyleCnt="9">
        <dgm:presLayoutVars>
          <dgm:chPref val="3"/>
        </dgm:presLayoutVars>
      </dgm:prSet>
      <dgm:spPr/>
    </dgm:pt>
    <dgm:pt modelId="{0212612A-E768-CC4B-94B8-DB31B5FBB335}" type="pres">
      <dgm:prSet presAssocID="{FD2BE0AF-0796-BB4A-8E32-90F1A1E1730F}" presName="level2hierChild" presStyleCnt="0"/>
      <dgm:spPr/>
    </dgm:pt>
  </dgm:ptLst>
  <dgm:cxnLst>
    <dgm:cxn modelId="{955D982C-1567-B549-BD08-3B132962B25A}" srcId="{C4809F03-4F88-C244-B665-EDE6D97EAABE}" destId="{8AEF7B9B-EDB0-484C-A42F-F9F7A06A3052}" srcOrd="6" destOrd="0" parTransId="{255BFB41-D33F-1D43-9031-214E63F468C8}" sibTransId="{3FB27A2F-A177-B846-87F9-F36D8B82BCD2}"/>
    <dgm:cxn modelId="{8E900444-3429-0D43-B5FC-573FE85F8C1A}" type="presOf" srcId="{81DA407A-0B17-044A-BFB9-6EE5AC74FD8D}" destId="{97082AED-5169-9A4D-942E-4F2EA50319B7}" srcOrd="0" destOrd="0" presId="urn:microsoft.com/office/officeart/2005/8/layout/hierarchy2"/>
    <dgm:cxn modelId="{647B53CC-B2E6-904B-B63F-083FAA9C8966}" srcId="{DEB42B9B-8714-BC46-9986-0970680D4427}" destId="{B52968E7-7562-A442-AC17-0C21C447F46B}" srcOrd="0" destOrd="0" parTransId="{4DC02229-A779-554D-B543-800F482F3431}" sibTransId="{30B7FBEB-19B1-FD4F-B030-80BAFB57E607}"/>
    <dgm:cxn modelId="{06123B1E-E26A-3D41-A180-41D5282FA42B}" type="presOf" srcId="{E466EC94-1667-6A43-9007-350DF421058E}" destId="{85CAC2F5-DB27-FC4B-9405-0F785C33C7CE}" srcOrd="0" destOrd="0" presId="urn:microsoft.com/office/officeart/2005/8/layout/hierarchy2"/>
    <dgm:cxn modelId="{0ABAE9FB-9260-FD49-A395-ACF6ADB17959}" srcId="{C4809F03-4F88-C244-B665-EDE6D97EAABE}" destId="{EEE1C4E5-AC53-3041-9770-2013ED5D2AAF}" srcOrd="4" destOrd="0" parTransId="{41CDDE73-3028-7548-AEEF-DB8CB85CABB0}" sibTransId="{BE9D05A9-8098-D049-BBCC-4F6E73E228C2}"/>
    <dgm:cxn modelId="{8B2A7A11-FB9F-BB4A-B7AF-586D55D0509B}" type="presOf" srcId="{0A86520A-E086-E343-B7CE-157137F2D068}" destId="{A9BD1333-9BDD-D346-8DA7-E95E80F41769}" srcOrd="1" destOrd="0" presId="urn:microsoft.com/office/officeart/2005/8/layout/hierarchy2"/>
    <dgm:cxn modelId="{872442BC-90A0-194A-B9BB-47AD964296A0}" srcId="{C4809F03-4F88-C244-B665-EDE6D97EAABE}" destId="{DEB42B9B-8714-BC46-9986-0970680D4427}" srcOrd="5" destOrd="0" parTransId="{6D01DF67-722D-8840-BD4D-B7D84E30D704}" sibTransId="{EF0FC9ED-B793-624A-9C2C-61FFFAB8E5F6}"/>
    <dgm:cxn modelId="{6BD36D08-C19A-0A4B-95BE-3AD68F909004}" srcId="{C4809F03-4F88-C244-B665-EDE6D97EAABE}" destId="{B09A8A6E-103B-784C-A7AD-DA9064E3C6A9}" srcOrd="7" destOrd="0" parTransId="{87566EA8-2208-2C44-A998-0E82B387E36A}" sibTransId="{AC45980C-1456-C94D-B268-9C3040D673F2}"/>
    <dgm:cxn modelId="{6FD9110C-8571-B24D-98DA-D1641691A6D3}" type="presOf" srcId="{812B6E55-218F-3A49-83B7-827EA5141D82}" destId="{2DDDF289-E059-E141-A051-490C2AE8B516}" srcOrd="0" destOrd="0" presId="urn:microsoft.com/office/officeart/2005/8/layout/hierarchy2"/>
    <dgm:cxn modelId="{B785BF3C-FA67-D34C-8B90-8D39EC004A55}" type="presOf" srcId="{1CC81FBC-8CE4-C744-A401-087B295DE6BD}" destId="{4A8F1FE5-B154-D248-877A-9C3965A617F2}" srcOrd="1" destOrd="0" presId="urn:microsoft.com/office/officeart/2005/8/layout/hierarchy2"/>
    <dgm:cxn modelId="{2DD6AFEE-B2F1-BC4D-9E1B-ED14B351F117}" srcId="{E466EC94-1667-6A43-9007-350DF421058E}" destId="{4B7F70D5-F4D0-184C-AEEE-7702B12DF754}" srcOrd="0" destOrd="0" parTransId="{0AF665E7-4EA0-E142-A421-85DEBFD2C746}" sibTransId="{0145E382-A534-054D-9B8E-9FED6E46D260}"/>
    <dgm:cxn modelId="{EA9853B0-821E-4242-B37E-EBF1340140FB}" type="presOf" srcId="{1A860843-EE74-F84C-9690-20DF6934A0EC}" destId="{F2ACB23E-5FAC-6748-B517-CE99C76ECED5}" srcOrd="0" destOrd="0" presId="urn:microsoft.com/office/officeart/2005/8/layout/hierarchy2"/>
    <dgm:cxn modelId="{A7F5E1BA-6E8F-4B49-A273-358FF8A53E72}" type="presOf" srcId="{4DC02229-A779-554D-B543-800F482F3431}" destId="{C2BD7B54-F479-C44F-B00B-F3BFA84C6A36}" srcOrd="0" destOrd="0" presId="urn:microsoft.com/office/officeart/2005/8/layout/hierarchy2"/>
    <dgm:cxn modelId="{D5973E10-8C18-9C45-B8C3-D207792FE028}" type="presOf" srcId="{4B7F70D5-F4D0-184C-AEEE-7702B12DF754}" destId="{52F7DE31-20C3-8E4B-95FF-123957B500EC}" srcOrd="0" destOrd="0" presId="urn:microsoft.com/office/officeart/2005/8/layout/hierarchy2"/>
    <dgm:cxn modelId="{1C77D2BF-283D-894E-9E3B-9E35C5FAB2F3}" type="presOf" srcId="{C4809F03-4F88-C244-B665-EDE6D97EAABE}" destId="{33D42122-2A63-AE4F-B913-CAFA9947AF98}" srcOrd="0" destOrd="0" presId="urn:microsoft.com/office/officeart/2005/8/layout/hierarchy2"/>
    <dgm:cxn modelId="{A7FFD92F-DD3C-8A47-9D66-51373463FE7D}" type="presOf" srcId="{45D4F4CF-683F-6543-AC21-8510311B2604}" destId="{7CDA6B17-A7CC-EF40-8F45-701ED805214D}" srcOrd="1" destOrd="0" presId="urn:microsoft.com/office/officeart/2005/8/layout/hierarchy2"/>
    <dgm:cxn modelId="{516F251A-D772-6447-94B8-BF08BCF9FEAC}" srcId="{70E4DB12-7CC9-F742-83F8-ADEB4ED927EC}" destId="{79584C22-FC7C-3044-ACFA-BA483DE431E2}" srcOrd="0" destOrd="0" parTransId="{1CC81FBC-8CE4-C744-A401-087B295DE6BD}" sibTransId="{75242C1F-39DE-E14F-8A04-758DF5EBA957}"/>
    <dgm:cxn modelId="{05FD69BC-646E-9D4E-8DA0-B84A7B72E07B}" type="presOf" srcId="{EEE1C4E5-AC53-3041-9770-2013ED5D2AAF}" destId="{2BD2C901-EB36-6D40-8793-C36A636DF2D4}" srcOrd="0" destOrd="0" presId="urn:microsoft.com/office/officeart/2005/8/layout/hierarchy2"/>
    <dgm:cxn modelId="{D0093B0F-2954-0845-864A-092FBFEA7F45}" type="presOf" srcId="{DEB42B9B-8714-BC46-9986-0970680D4427}" destId="{6E7FCBB5-CA9B-4B42-97D8-E994BBAA2D73}" srcOrd="0" destOrd="0" presId="urn:microsoft.com/office/officeart/2005/8/layout/hierarchy2"/>
    <dgm:cxn modelId="{37294846-6726-B74A-9FA7-1B5B5E6EE9FD}" srcId="{C4809F03-4F88-C244-B665-EDE6D97EAABE}" destId="{0F594165-C126-8F4C-8FA9-60600A4F0D80}" srcOrd="0" destOrd="0" parTransId="{9470DBEF-F725-5245-8681-BFF6CF78AB18}" sibTransId="{949F421A-3AB9-4A4D-B2A6-947016DDF2C2}"/>
    <dgm:cxn modelId="{C7B90B74-6711-9D48-9108-FFE2C633EF5D}" srcId="{C4809F03-4F88-C244-B665-EDE6D97EAABE}" destId="{46E9EA05-1D0D-5940-8F11-B8678B4D6BE0}" srcOrd="3" destOrd="0" parTransId="{44098B02-6F5C-E84A-B00B-13747F5E1198}" sibTransId="{E1CDFC0E-D808-7946-BBEB-4C91AAB0A2D0}"/>
    <dgm:cxn modelId="{CBC2F959-1141-2245-9CD2-44201EF3EF49}" srcId="{4B7F70D5-F4D0-184C-AEEE-7702B12DF754}" destId="{81DA407A-0B17-044A-BFB9-6EE5AC74FD8D}" srcOrd="0" destOrd="0" parTransId="{812B6E55-218F-3A49-83B7-827EA5141D82}" sibTransId="{9EE9BA9A-A352-CA4E-9744-FC3CD7C173EB}"/>
    <dgm:cxn modelId="{1853EADB-0173-3541-A11F-35972625218C}" type="presOf" srcId="{79584C22-FC7C-3044-ACFA-BA483DE431E2}" destId="{10FE227E-0B58-6B4F-86A7-8DCCD4E6E376}" srcOrd="0" destOrd="0" presId="urn:microsoft.com/office/officeart/2005/8/layout/hierarchy2"/>
    <dgm:cxn modelId="{A6EF06BC-C75A-B148-BDD9-93E2C36D9A69}" srcId="{C4809F03-4F88-C244-B665-EDE6D97EAABE}" destId="{FD2BE0AF-0796-BB4A-8E32-90F1A1E1730F}" srcOrd="8" destOrd="0" parTransId="{C8DA1EB8-446C-5748-B1BE-0512F2EE97C8}" sibTransId="{EA0F4280-44FC-0043-B69E-C54F7DE2E260}"/>
    <dgm:cxn modelId="{AF4C4801-19F8-8344-B0CB-D5211BC8410B}" type="presOf" srcId="{0F594165-C126-8F4C-8FA9-60600A4F0D80}" destId="{C4304780-0090-324B-B5C7-F3584DAE5A92}" srcOrd="0" destOrd="0" presId="urn:microsoft.com/office/officeart/2005/8/layout/hierarchy2"/>
    <dgm:cxn modelId="{3716BFB7-7CFC-724E-8430-8A3456BFE26F}" type="presOf" srcId="{1CC81FBC-8CE4-C744-A401-087B295DE6BD}" destId="{45440B16-D0CE-344F-87B3-5A0E1C329EA7}" srcOrd="0" destOrd="0" presId="urn:microsoft.com/office/officeart/2005/8/layout/hierarchy2"/>
    <dgm:cxn modelId="{19853581-0A42-E748-8055-8750CA17AB77}" type="presOf" srcId="{B52968E7-7562-A442-AC17-0C21C447F46B}" destId="{24DB6F99-8A33-7744-A17E-5AF50A7664D8}" srcOrd="0" destOrd="0" presId="urn:microsoft.com/office/officeart/2005/8/layout/hierarchy2"/>
    <dgm:cxn modelId="{61DAF6EB-9FB5-5E45-8929-70B593BD496E}" type="presOf" srcId="{8AEF7B9B-EDB0-484C-A42F-F9F7A06A3052}" destId="{F1D3CA66-DF16-394D-AB0D-FC5934BE4850}" srcOrd="0" destOrd="0" presId="urn:microsoft.com/office/officeart/2005/8/layout/hierarchy2"/>
    <dgm:cxn modelId="{33EB61C8-6DD8-164A-BC31-E6DEBAF3324D}" type="presOf" srcId="{812B6E55-218F-3A49-83B7-827EA5141D82}" destId="{5DE28823-AE3F-A14B-AC59-EE6DD0D05BD1}" srcOrd="1" destOrd="0" presId="urn:microsoft.com/office/officeart/2005/8/layout/hierarchy2"/>
    <dgm:cxn modelId="{7D79D164-78BB-4D44-9B4C-D3D56F253079}" type="presOf" srcId="{C72C6D6E-80ED-024E-97FD-035F41EE139D}" destId="{7AD21FD2-4D66-8745-A254-EC7C424DD6A1}" srcOrd="0" destOrd="0" presId="urn:microsoft.com/office/officeart/2005/8/layout/hierarchy2"/>
    <dgm:cxn modelId="{E4A59D5E-F3AB-A243-9E7A-8E978215DA27}" srcId="{C4809F03-4F88-C244-B665-EDE6D97EAABE}" destId="{E466EC94-1667-6A43-9007-350DF421058E}" srcOrd="2" destOrd="0" parTransId="{F77A04C0-5757-754F-AD3C-3ECF4BB14CD3}" sibTransId="{B41B6609-9F49-5A43-9BAE-EFF4980EB5A5}"/>
    <dgm:cxn modelId="{C0153F86-110D-464E-BAA6-E88CD3663D49}" type="presOf" srcId="{45D4F4CF-683F-6543-AC21-8510311B2604}" destId="{B7AD03C9-B742-DD4B-8847-7832329D96C8}" srcOrd="0" destOrd="0" presId="urn:microsoft.com/office/officeart/2005/8/layout/hierarchy2"/>
    <dgm:cxn modelId="{18649B5B-70C5-1142-9986-661B0BEC361D}" type="presOf" srcId="{0AF665E7-4EA0-E142-A421-85DEBFD2C746}" destId="{4279322E-0225-E34F-9B05-951BCB076213}" srcOrd="1" destOrd="0" presId="urn:microsoft.com/office/officeart/2005/8/layout/hierarchy2"/>
    <dgm:cxn modelId="{411BE81E-27D4-364E-A7DD-FE7BE9448ECF}" type="presOf" srcId="{FD2BE0AF-0796-BB4A-8E32-90F1A1E1730F}" destId="{8B1B5D70-F1F1-F24C-92A8-B55F966A848D}" srcOrd="0" destOrd="0" presId="urn:microsoft.com/office/officeart/2005/8/layout/hierarchy2"/>
    <dgm:cxn modelId="{36F437F1-1CAB-294F-A5B9-66CE1FB619AE}" type="presOf" srcId="{0AF665E7-4EA0-E142-A421-85DEBFD2C746}" destId="{52F686BE-844C-0446-A5AC-367E07CA1879}" srcOrd="0" destOrd="0" presId="urn:microsoft.com/office/officeart/2005/8/layout/hierarchy2"/>
    <dgm:cxn modelId="{11B29DDA-8FC5-2B45-B140-8571CC27913A}" type="presOf" srcId="{46E9EA05-1D0D-5940-8F11-B8678B4D6BE0}" destId="{6A93F71E-1233-D748-A3A5-BE38759B2226}" srcOrd="0" destOrd="0" presId="urn:microsoft.com/office/officeart/2005/8/layout/hierarchy2"/>
    <dgm:cxn modelId="{E6125EAA-C8D7-EC48-B0A6-B1B723BCD480}" srcId="{C4809F03-4F88-C244-B665-EDE6D97EAABE}" destId="{C72C6D6E-80ED-024E-97FD-035F41EE139D}" srcOrd="1" destOrd="0" parTransId="{78C46D4E-0DF8-6446-83AF-97C1EC27B7F7}" sibTransId="{7F61F214-8F85-2743-BACC-AC7C0CB500CB}"/>
    <dgm:cxn modelId="{D07254EF-A17E-A142-833E-FF0D696E8733}" srcId="{8AEF7B9B-EDB0-484C-A42F-F9F7A06A3052}" destId="{70E4DB12-7CC9-F742-83F8-ADEB4ED927EC}" srcOrd="0" destOrd="0" parTransId="{0A86520A-E086-E343-B7CE-157137F2D068}" sibTransId="{2547C32C-986C-4A4B-BB47-85D78E3069B0}"/>
    <dgm:cxn modelId="{BDC5AE07-1D7E-014C-A9D3-D8FB48193697}" srcId="{81DA407A-0B17-044A-BFB9-6EE5AC74FD8D}" destId="{1A860843-EE74-F84C-9690-20DF6934A0EC}" srcOrd="0" destOrd="0" parTransId="{45D4F4CF-683F-6543-AC21-8510311B2604}" sibTransId="{93F22D8D-2E57-A14A-9E4F-ABD4F01554D7}"/>
    <dgm:cxn modelId="{A9F988A4-7FC0-4C47-A412-B8ACA1843CF8}" type="presOf" srcId="{B09A8A6E-103B-784C-A7AD-DA9064E3C6A9}" destId="{28AE4F43-C196-A14B-9E0E-F0B4C6A9B8D5}" srcOrd="0" destOrd="0" presId="urn:microsoft.com/office/officeart/2005/8/layout/hierarchy2"/>
    <dgm:cxn modelId="{41664C36-AD71-A942-A49A-1F381DAD365D}" type="presOf" srcId="{70E4DB12-7CC9-F742-83F8-ADEB4ED927EC}" destId="{24B6436D-D23F-FE43-BBA1-65AD1E6F5493}" srcOrd="0" destOrd="0" presId="urn:microsoft.com/office/officeart/2005/8/layout/hierarchy2"/>
    <dgm:cxn modelId="{717B760E-F70F-8047-84EB-1C5CA1DFE151}" type="presOf" srcId="{0A86520A-E086-E343-B7CE-157137F2D068}" destId="{4BB864BA-FFC1-B345-A5C4-86BD52089B07}" srcOrd="0" destOrd="0" presId="urn:microsoft.com/office/officeart/2005/8/layout/hierarchy2"/>
    <dgm:cxn modelId="{19C1A263-935C-5446-A377-6301C4B77E76}" type="presOf" srcId="{4DC02229-A779-554D-B543-800F482F3431}" destId="{19D4CB5C-7CEC-7341-9E77-E2D876948DAF}" srcOrd="1" destOrd="0" presId="urn:microsoft.com/office/officeart/2005/8/layout/hierarchy2"/>
    <dgm:cxn modelId="{B0B9A0C3-B66F-5941-9045-4F43B91B0F06}" type="presParOf" srcId="{33D42122-2A63-AE4F-B913-CAFA9947AF98}" destId="{F494BD2C-3FED-2843-8F9F-9813F5D172E1}" srcOrd="0" destOrd="0" presId="urn:microsoft.com/office/officeart/2005/8/layout/hierarchy2"/>
    <dgm:cxn modelId="{58F6DED4-FD66-694D-AF8F-6B00D55B84EE}" type="presParOf" srcId="{F494BD2C-3FED-2843-8F9F-9813F5D172E1}" destId="{C4304780-0090-324B-B5C7-F3584DAE5A92}" srcOrd="0" destOrd="0" presId="urn:microsoft.com/office/officeart/2005/8/layout/hierarchy2"/>
    <dgm:cxn modelId="{D760D792-C669-334F-8C50-233CC1F956AB}" type="presParOf" srcId="{F494BD2C-3FED-2843-8F9F-9813F5D172E1}" destId="{A31A7683-9DF3-B540-A81E-A0E6E11BCA87}" srcOrd="1" destOrd="0" presId="urn:microsoft.com/office/officeart/2005/8/layout/hierarchy2"/>
    <dgm:cxn modelId="{096C51EB-56FE-3941-AA48-4A11BF17DCE3}" type="presParOf" srcId="{33D42122-2A63-AE4F-B913-CAFA9947AF98}" destId="{823BD98D-A9DD-4742-A0FD-E772C5BE0B48}" srcOrd="1" destOrd="0" presId="urn:microsoft.com/office/officeart/2005/8/layout/hierarchy2"/>
    <dgm:cxn modelId="{7AD95F90-F458-E844-B9B6-37735C11832A}" type="presParOf" srcId="{823BD98D-A9DD-4742-A0FD-E772C5BE0B48}" destId="{7AD21FD2-4D66-8745-A254-EC7C424DD6A1}" srcOrd="0" destOrd="0" presId="urn:microsoft.com/office/officeart/2005/8/layout/hierarchy2"/>
    <dgm:cxn modelId="{A604F2C0-4711-AA45-A656-193540A68D01}" type="presParOf" srcId="{823BD98D-A9DD-4742-A0FD-E772C5BE0B48}" destId="{08A89AC4-BBDD-3846-8697-A686F310FF40}" srcOrd="1" destOrd="0" presId="urn:microsoft.com/office/officeart/2005/8/layout/hierarchy2"/>
    <dgm:cxn modelId="{560E3E59-F4FD-9B4F-AF5A-12C560E1385C}" type="presParOf" srcId="{33D42122-2A63-AE4F-B913-CAFA9947AF98}" destId="{EB34D8EA-4B1F-D34D-B635-6EFAAE4D28E8}" srcOrd="2" destOrd="0" presId="urn:microsoft.com/office/officeart/2005/8/layout/hierarchy2"/>
    <dgm:cxn modelId="{9216FD17-92DC-924B-B872-0FBB85BE9EDB}" type="presParOf" srcId="{EB34D8EA-4B1F-D34D-B635-6EFAAE4D28E8}" destId="{85CAC2F5-DB27-FC4B-9405-0F785C33C7CE}" srcOrd="0" destOrd="0" presId="urn:microsoft.com/office/officeart/2005/8/layout/hierarchy2"/>
    <dgm:cxn modelId="{0FD86809-9F7E-8641-8EE4-07392B0514DE}" type="presParOf" srcId="{EB34D8EA-4B1F-D34D-B635-6EFAAE4D28E8}" destId="{7B1B336F-515C-4843-B3CC-8F09586454EA}" srcOrd="1" destOrd="0" presId="urn:microsoft.com/office/officeart/2005/8/layout/hierarchy2"/>
    <dgm:cxn modelId="{70A2CD50-CD09-9A40-9B63-7C4FEBF58ADF}" type="presParOf" srcId="{7B1B336F-515C-4843-B3CC-8F09586454EA}" destId="{52F686BE-844C-0446-A5AC-367E07CA1879}" srcOrd="0" destOrd="0" presId="urn:microsoft.com/office/officeart/2005/8/layout/hierarchy2"/>
    <dgm:cxn modelId="{4C334AC0-410E-4F41-9B03-6E753FC7A29C}" type="presParOf" srcId="{52F686BE-844C-0446-A5AC-367E07CA1879}" destId="{4279322E-0225-E34F-9B05-951BCB076213}" srcOrd="0" destOrd="0" presId="urn:microsoft.com/office/officeart/2005/8/layout/hierarchy2"/>
    <dgm:cxn modelId="{346A9879-FC49-2144-9032-D04299FCC195}" type="presParOf" srcId="{7B1B336F-515C-4843-B3CC-8F09586454EA}" destId="{027E045B-CD2A-6B45-91D9-9165B8CE5162}" srcOrd="1" destOrd="0" presId="urn:microsoft.com/office/officeart/2005/8/layout/hierarchy2"/>
    <dgm:cxn modelId="{33B7F74D-DF84-4C4C-9CD4-7934EDFD0811}" type="presParOf" srcId="{027E045B-CD2A-6B45-91D9-9165B8CE5162}" destId="{52F7DE31-20C3-8E4B-95FF-123957B500EC}" srcOrd="0" destOrd="0" presId="urn:microsoft.com/office/officeart/2005/8/layout/hierarchy2"/>
    <dgm:cxn modelId="{6AA21B88-256C-C047-96E8-E50F92DD2069}" type="presParOf" srcId="{027E045B-CD2A-6B45-91D9-9165B8CE5162}" destId="{8BCAA26A-A8F9-5A4A-896E-54DE2014F622}" srcOrd="1" destOrd="0" presId="urn:microsoft.com/office/officeart/2005/8/layout/hierarchy2"/>
    <dgm:cxn modelId="{8B299909-A089-FE43-8302-A3105E720DDE}" type="presParOf" srcId="{8BCAA26A-A8F9-5A4A-896E-54DE2014F622}" destId="{2DDDF289-E059-E141-A051-490C2AE8B516}" srcOrd="0" destOrd="0" presId="urn:microsoft.com/office/officeart/2005/8/layout/hierarchy2"/>
    <dgm:cxn modelId="{5769EC5B-1F64-FA4C-A754-5422A78DB1C9}" type="presParOf" srcId="{2DDDF289-E059-E141-A051-490C2AE8B516}" destId="{5DE28823-AE3F-A14B-AC59-EE6DD0D05BD1}" srcOrd="0" destOrd="0" presId="urn:microsoft.com/office/officeart/2005/8/layout/hierarchy2"/>
    <dgm:cxn modelId="{C304791C-06B4-9649-B561-5E462F3C10BA}" type="presParOf" srcId="{8BCAA26A-A8F9-5A4A-896E-54DE2014F622}" destId="{AE08528C-1023-EA43-AF2C-E5A970525058}" srcOrd="1" destOrd="0" presId="urn:microsoft.com/office/officeart/2005/8/layout/hierarchy2"/>
    <dgm:cxn modelId="{BEC80542-9AF6-5C42-9BA4-FB04376BF2EB}" type="presParOf" srcId="{AE08528C-1023-EA43-AF2C-E5A970525058}" destId="{97082AED-5169-9A4D-942E-4F2EA50319B7}" srcOrd="0" destOrd="0" presId="urn:microsoft.com/office/officeart/2005/8/layout/hierarchy2"/>
    <dgm:cxn modelId="{53F2F926-1587-5E4F-A27F-66240E18D0DD}" type="presParOf" srcId="{AE08528C-1023-EA43-AF2C-E5A970525058}" destId="{61758C5D-494D-E64B-A3A5-7F55CA9CEFC8}" srcOrd="1" destOrd="0" presId="urn:microsoft.com/office/officeart/2005/8/layout/hierarchy2"/>
    <dgm:cxn modelId="{F90BCF8B-916B-CD42-86BF-A422CE28357D}" type="presParOf" srcId="{61758C5D-494D-E64B-A3A5-7F55CA9CEFC8}" destId="{B7AD03C9-B742-DD4B-8847-7832329D96C8}" srcOrd="0" destOrd="0" presId="urn:microsoft.com/office/officeart/2005/8/layout/hierarchy2"/>
    <dgm:cxn modelId="{E760FA0F-F384-EC4C-A335-D1E84FB6B4AA}" type="presParOf" srcId="{B7AD03C9-B742-DD4B-8847-7832329D96C8}" destId="{7CDA6B17-A7CC-EF40-8F45-701ED805214D}" srcOrd="0" destOrd="0" presId="urn:microsoft.com/office/officeart/2005/8/layout/hierarchy2"/>
    <dgm:cxn modelId="{29341ACE-55CE-9448-8495-0E5C1A9B1F3F}" type="presParOf" srcId="{61758C5D-494D-E64B-A3A5-7F55CA9CEFC8}" destId="{563B1DD5-210B-3B43-89A3-FBCFCD721522}" srcOrd="1" destOrd="0" presId="urn:microsoft.com/office/officeart/2005/8/layout/hierarchy2"/>
    <dgm:cxn modelId="{3D8B797E-DB64-564D-A59F-12B80DA70E4B}" type="presParOf" srcId="{563B1DD5-210B-3B43-89A3-FBCFCD721522}" destId="{F2ACB23E-5FAC-6748-B517-CE99C76ECED5}" srcOrd="0" destOrd="0" presId="urn:microsoft.com/office/officeart/2005/8/layout/hierarchy2"/>
    <dgm:cxn modelId="{7D5DBF30-D11B-1247-9417-08FD4F4FCA13}" type="presParOf" srcId="{563B1DD5-210B-3B43-89A3-FBCFCD721522}" destId="{EF4C39D7-C898-4942-AD3B-9629C0333E6D}" srcOrd="1" destOrd="0" presId="urn:microsoft.com/office/officeart/2005/8/layout/hierarchy2"/>
    <dgm:cxn modelId="{7A72B8C7-4A86-564F-8707-FEE9EAF8462C}" type="presParOf" srcId="{33D42122-2A63-AE4F-B913-CAFA9947AF98}" destId="{0EE8C949-5D04-D24A-974D-539ABB11A873}" srcOrd="3" destOrd="0" presId="urn:microsoft.com/office/officeart/2005/8/layout/hierarchy2"/>
    <dgm:cxn modelId="{1C8A1527-6436-F940-9939-805D44E70632}" type="presParOf" srcId="{0EE8C949-5D04-D24A-974D-539ABB11A873}" destId="{6A93F71E-1233-D748-A3A5-BE38759B2226}" srcOrd="0" destOrd="0" presId="urn:microsoft.com/office/officeart/2005/8/layout/hierarchy2"/>
    <dgm:cxn modelId="{74510AE3-09FB-0C44-94EE-04FAAD2272B3}" type="presParOf" srcId="{0EE8C949-5D04-D24A-974D-539ABB11A873}" destId="{354AD9AD-5958-8744-ADC0-6D1C5068ADDC}" srcOrd="1" destOrd="0" presId="urn:microsoft.com/office/officeart/2005/8/layout/hierarchy2"/>
    <dgm:cxn modelId="{B3B03070-CC18-904E-875B-DFE4AA978237}" type="presParOf" srcId="{33D42122-2A63-AE4F-B913-CAFA9947AF98}" destId="{8F7C4F9D-AC99-B044-8B55-EEFBBF2E0D80}" srcOrd="4" destOrd="0" presId="urn:microsoft.com/office/officeart/2005/8/layout/hierarchy2"/>
    <dgm:cxn modelId="{9741FFED-7365-754A-8CDE-7572530EAC3C}" type="presParOf" srcId="{8F7C4F9D-AC99-B044-8B55-EEFBBF2E0D80}" destId="{2BD2C901-EB36-6D40-8793-C36A636DF2D4}" srcOrd="0" destOrd="0" presId="urn:microsoft.com/office/officeart/2005/8/layout/hierarchy2"/>
    <dgm:cxn modelId="{5A472E82-6B04-B743-811B-3153708671D5}" type="presParOf" srcId="{8F7C4F9D-AC99-B044-8B55-EEFBBF2E0D80}" destId="{91092762-8F08-2A4B-934E-E673D2F01B72}" srcOrd="1" destOrd="0" presId="urn:microsoft.com/office/officeart/2005/8/layout/hierarchy2"/>
    <dgm:cxn modelId="{20F9764D-A659-1C44-BDD3-5F0C080335CD}" type="presParOf" srcId="{33D42122-2A63-AE4F-B913-CAFA9947AF98}" destId="{DE557D46-36ED-254A-98B5-20481FF5414C}" srcOrd="5" destOrd="0" presId="urn:microsoft.com/office/officeart/2005/8/layout/hierarchy2"/>
    <dgm:cxn modelId="{3B9E641B-729B-A449-A877-FC8DE67E3D56}" type="presParOf" srcId="{DE557D46-36ED-254A-98B5-20481FF5414C}" destId="{6E7FCBB5-CA9B-4B42-97D8-E994BBAA2D73}" srcOrd="0" destOrd="0" presId="urn:microsoft.com/office/officeart/2005/8/layout/hierarchy2"/>
    <dgm:cxn modelId="{5E9F2265-CAF7-3041-BA4B-617CC12C57D5}" type="presParOf" srcId="{DE557D46-36ED-254A-98B5-20481FF5414C}" destId="{A34F40BD-1D40-7041-9B09-88BBA498C1A5}" srcOrd="1" destOrd="0" presId="urn:microsoft.com/office/officeart/2005/8/layout/hierarchy2"/>
    <dgm:cxn modelId="{7D13EA25-C98F-F346-B2B2-28009FBC239E}" type="presParOf" srcId="{A34F40BD-1D40-7041-9B09-88BBA498C1A5}" destId="{C2BD7B54-F479-C44F-B00B-F3BFA84C6A36}" srcOrd="0" destOrd="0" presId="urn:microsoft.com/office/officeart/2005/8/layout/hierarchy2"/>
    <dgm:cxn modelId="{6F8DDFDB-310C-1748-906B-B4C3FC4F7DAB}" type="presParOf" srcId="{C2BD7B54-F479-C44F-B00B-F3BFA84C6A36}" destId="{19D4CB5C-7CEC-7341-9E77-E2D876948DAF}" srcOrd="0" destOrd="0" presId="urn:microsoft.com/office/officeart/2005/8/layout/hierarchy2"/>
    <dgm:cxn modelId="{2871ED7E-52C7-314B-B93B-00435B372827}" type="presParOf" srcId="{A34F40BD-1D40-7041-9B09-88BBA498C1A5}" destId="{B645D247-F183-1D46-9FA7-EE736A815D40}" srcOrd="1" destOrd="0" presId="urn:microsoft.com/office/officeart/2005/8/layout/hierarchy2"/>
    <dgm:cxn modelId="{02C07141-0F83-CC46-A3C6-BD3B23AF1C1A}" type="presParOf" srcId="{B645D247-F183-1D46-9FA7-EE736A815D40}" destId="{24DB6F99-8A33-7744-A17E-5AF50A7664D8}" srcOrd="0" destOrd="0" presId="urn:microsoft.com/office/officeart/2005/8/layout/hierarchy2"/>
    <dgm:cxn modelId="{5F7C07F3-6B2A-FE48-AB68-4B9E8A7D5007}" type="presParOf" srcId="{B645D247-F183-1D46-9FA7-EE736A815D40}" destId="{E8F8C666-BA23-6446-A1B6-C7394DC6F9A6}" srcOrd="1" destOrd="0" presId="urn:microsoft.com/office/officeart/2005/8/layout/hierarchy2"/>
    <dgm:cxn modelId="{384CF1C0-97A7-CE4D-A131-D907FF962EB5}" type="presParOf" srcId="{33D42122-2A63-AE4F-B913-CAFA9947AF98}" destId="{0257E3F3-F340-CA46-8126-BA97312CCF43}" srcOrd="6" destOrd="0" presId="urn:microsoft.com/office/officeart/2005/8/layout/hierarchy2"/>
    <dgm:cxn modelId="{1915A217-50BE-7C4C-A6EB-197A6A6C4CB5}" type="presParOf" srcId="{0257E3F3-F340-CA46-8126-BA97312CCF43}" destId="{F1D3CA66-DF16-394D-AB0D-FC5934BE4850}" srcOrd="0" destOrd="0" presId="urn:microsoft.com/office/officeart/2005/8/layout/hierarchy2"/>
    <dgm:cxn modelId="{F8486B83-A2E2-9648-BD4A-8441E3563E31}" type="presParOf" srcId="{0257E3F3-F340-CA46-8126-BA97312CCF43}" destId="{9B6463F2-A506-604E-AC4B-B9CCA42FB3E7}" srcOrd="1" destOrd="0" presId="urn:microsoft.com/office/officeart/2005/8/layout/hierarchy2"/>
    <dgm:cxn modelId="{4175190A-DA2A-EF40-AF83-B8F4D5E5FD4E}" type="presParOf" srcId="{9B6463F2-A506-604E-AC4B-B9CCA42FB3E7}" destId="{4BB864BA-FFC1-B345-A5C4-86BD52089B07}" srcOrd="0" destOrd="0" presId="urn:microsoft.com/office/officeart/2005/8/layout/hierarchy2"/>
    <dgm:cxn modelId="{296972AA-B177-994F-A400-5A3EF2FF19D4}" type="presParOf" srcId="{4BB864BA-FFC1-B345-A5C4-86BD52089B07}" destId="{A9BD1333-9BDD-D346-8DA7-E95E80F41769}" srcOrd="0" destOrd="0" presId="urn:microsoft.com/office/officeart/2005/8/layout/hierarchy2"/>
    <dgm:cxn modelId="{D0C6B574-73AF-484F-A34F-FD7AA531EF80}" type="presParOf" srcId="{9B6463F2-A506-604E-AC4B-B9CCA42FB3E7}" destId="{F5B1A8FD-C7CA-B44E-A50F-E64BA1D5AB92}" srcOrd="1" destOrd="0" presId="urn:microsoft.com/office/officeart/2005/8/layout/hierarchy2"/>
    <dgm:cxn modelId="{482ABD25-D65C-7A48-A3E9-F97968562DD7}" type="presParOf" srcId="{F5B1A8FD-C7CA-B44E-A50F-E64BA1D5AB92}" destId="{24B6436D-D23F-FE43-BBA1-65AD1E6F5493}" srcOrd="0" destOrd="0" presId="urn:microsoft.com/office/officeart/2005/8/layout/hierarchy2"/>
    <dgm:cxn modelId="{1C0BD434-29EF-BD47-A202-5922ECE76D59}" type="presParOf" srcId="{F5B1A8FD-C7CA-B44E-A50F-E64BA1D5AB92}" destId="{31550B4E-4946-C946-B8DC-4CE89DEEB210}" srcOrd="1" destOrd="0" presId="urn:microsoft.com/office/officeart/2005/8/layout/hierarchy2"/>
    <dgm:cxn modelId="{62E7E9BE-8672-FA40-814A-0737EFCF53A2}" type="presParOf" srcId="{31550B4E-4946-C946-B8DC-4CE89DEEB210}" destId="{45440B16-D0CE-344F-87B3-5A0E1C329EA7}" srcOrd="0" destOrd="0" presId="urn:microsoft.com/office/officeart/2005/8/layout/hierarchy2"/>
    <dgm:cxn modelId="{85AAE8C0-2401-3C4B-ACF6-C3AFC39126CE}" type="presParOf" srcId="{45440B16-D0CE-344F-87B3-5A0E1C329EA7}" destId="{4A8F1FE5-B154-D248-877A-9C3965A617F2}" srcOrd="0" destOrd="0" presId="urn:microsoft.com/office/officeart/2005/8/layout/hierarchy2"/>
    <dgm:cxn modelId="{5D3DA1F1-BEE2-4A4B-8E14-C36DDCBE8AC2}" type="presParOf" srcId="{31550B4E-4946-C946-B8DC-4CE89DEEB210}" destId="{41172EEB-971D-564B-A1D4-41AB428F67D5}" srcOrd="1" destOrd="0" presId="urn:microsoft.com/office/officeart/2005/8/layout/hierarchy2"/>
    <dgm:cxn modelId="{67A85A18-0397-EA40-B416-01EB6542BA4A}" type="presParOf" srcId="{41172EEB-971D-564B-A1D4-41AB428F67D5}" destId="{10FE227E-0B58-6B4F-86A7-8DCCD4E6E376}" srcOrd="0" destOrd="0" presId="urn:microsoft.com/office/officeart/2005/8/layout/hierarchy2"/>
    <dgm:cxn modelId="{F324262E-21CB-5343-A915-8408F7E54B79}" type="presParOf" srcId="{41172EEB-971D-564B-A1D4-41AB428F67D5}" destId="{C352A219-F537-6449-84C1-DDE124907757}" srcOrd="1" destOrd="0" presId="urn:microsoft.com/office/officeart/2005/8/layout/hierarchy2"/>
    <dgm:cxn modelId="{4149A055-FFA9-9843-BBE2-F37A37ED3215}" type="presParOf" srcId="{33D42122-2A63-AE4F-B913-CAFA9947AF98}" destId="{40F47AE7-C032-524A-B95B-8F288C21701F}" srcOrd="7" destOrd="0" presId="urn:microsoft.com/office/officeart/2005/8/layout/hierarchy2"/>
    <dgm:cxn modelId="{5CE936D3-C6A5-8C4C-A770-054DBC17B0DA}" type="presParOf" srcId="{40F47AE7-C032-524A-B95B-8F288C21701F}" destId="{28AE4F43-C196-A14B-9E0E-F0B4C6A9B8D5}" srcOrd="0" destOrd="0" presId="urn:microsoft.com/office/officeart/2005/8/layout/hierarchy2"/>
    <dgm:cxn modelId="{44597948-5366-6B47-A18E-5C1C55485669}" type="presParOf" srcId="{40F47AE7-C032-524A-B95B-8F288C21701F}" destId="{9F847D01-FB7C-7E4B-86B9-33B8A99FD49A}" srcOrd="1" destOrd="0" presId="urn:microsoft.com/office/officeart/2005/8/layout/hierarchy2"/>
    <dgm:cxn modelId="{F87CC60E-ED57-DA4E-8FCA-CE49966B953C}" type="presParOf" srcId="{33D42122-2A63-AE4F-B913-CAFA9947AF98}" destId="{F933F160-B695-4946-B5D8-6019A576F5A7}" srcOrd="8" destOrd="0" presId="urn:microsoft.com/office/officeart/2005/8/layout/hierarchy2"/>
    <dgm:cxn modelId="{AB1713A2-702C-F64B-8F7B-EFF942DD1FE5}" type="presParOf" srcId="{F933F160-B695-4946-B5D8-6019A576F5A7}" destId="{8B1B5D70-F1F1-F24C-92A8-B55F966A848D}" srcOrd="0" destOrd="0" presId="urn:microsoft.com/office/officeart/2005/8/layout/hierarchy2"/>
    <dgm:cxn modelId="{429A6647-33F0-3F4C-B624-85DC2E100265}" type="presParOf" srcId="{F933F160-B695-4946-B5D8-6019A576F5A7}" destId="{0212612A-E768-CC4B-94B8-DB31B5FBB33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04780-0090-324B-B5C7-F3584DAE5A92}">
      <dsp:nvSpPr>
        <dsp:cNvPr id="0" name=""/>
        <dsp:cNvSpPr/>
      </dsp:nvSpPr>
      <dsp:spPr>
        <a:xfrm>
          <a:off x="976510" y="347"/>
          <a:ext cx="796726" cy="39836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Input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988178" y="12015"/>
        <a:ext cx="773390" cy="375027"/>
      </dsp:txXfrm>
    </dsp:sp>
    <dsp:sp modelId="{7AD21FD2-4D66-8745-A254-EC7C424DD6A1}">
      <dsp:nvSpPr>
        <dsp:cNvPr id="0" name=""/>
        <dsp:cNvSpPr/>
      </dsp:nvSpPr>
      <dsp:spPr>
        <a:xfrm>
          <a:off x="976510" y="458465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EDA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88178" y="470133"/>
        <a:ext cx="773390" cy="375027"/>
      </dsp:txXfrm>
    </dsp:sp>
    <dsp:sp modelId="{85CAC2F5-DB27-FC4B-9405-0F785C33C7CE}">
      <dsp:nvSpPr>
        <dsp:cNvPr id="0" name=""/>
        <dsp:cNvSpPr/>
      </dsp:nvSpPr>
      <dsp:spPr>
        <a:xfrm>
          <a:off x="976510" y="916582"/>
          <a:ext cx="796726" cy="398363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Clean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95956" y="936028"/>
        <a:ext cx="757834" cy="359471"/>
      </dsp:txXfrm>
    </dsp:sp>
    <dsp:sp modelId="{52F686BE-844C-0446-A5AC-367E07CA1879}">
      <dsp:nvSpPr>
        <dsp:cNvPr id="0" name=""/>
        <dsp:cNvSpPr/>
      </dsp:nvSpPr>
      <dsp:spPr>
        <a:xfrm>
          <a:off x="1773237" y="1106942"/>
          <a:ext cx="3186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8690" y="88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4615" y="1107797"/>
        <a:ext cx="15934" cy="15934"/>
      </dsp:txXfrm>
    </dsp:sp>
    <dsp:sp modelId="{52F7DE31-20C3-8E4B-95FF-123957B500EC}">
      <dsp:nvSpPr>
        <dsp:cNvPr id="0" name=""/>
        <dsp:cNvSpPr/>
      </dsp:nvSpPr>
      <dsp:spPr>
        <a:xfrm>
          <a:off x="2091928" y="916582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Impute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103596" y="928250"/>
        <a:ext cx="773390" cy="375027"/>
      </dsp:txXfrm>
    </dsp:sp>
    <dsp:sp modelId="{2DDDF289-E059-E141-A051-490C2AE8B516}">
      <dsp:nvSpPr>
        <dsp:cNvPr id="0" name=""/>
        <dsp:cNvSpPr/>
      </dsp:nvSpPr>
      <dsp:spPr>
        <a:xfrm>
          <a:off x="2888654" y="1106942"/>
          <a:ext cx="3186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8690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0032" y="1107797"/>
        <a:ext cx="15934" cy="15934"/>
      </dsp:txXfrm>
    </dsp:sp>
    <dsp:sp modelId="{97082AED-5169-9A4D-942E-4F2EA50319B7}">
      <dsp:nvSpPr>
        <dsp:cNvPr id="0" name=""/>
        <dsp:cNvSpPr/>
      </dsp:nvSpPr>
      <dsp:spPr>
        <a:xfrm>
          <a:off x="3207345" y="916582"/>
          <a:ext cx="796726" cy="39836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Balance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219013" y="928250"/>
        <a:ext cx="773390" cy="375027"/>
      </dsp:txXfrm>
    </dsp:sp>
    <dsp:sp modelId="{B7AD03C9-B742-DD4B-8847-7832329D96C8}">
      <dsp:nvSpPr>
        <dsp:cNvPr id="0" name=""/>
        <dsp:cNvSpPr/>
      </dsp:nvSpPr>
      <dsp:spPr>
        <a:xfrm>
          <a:off x="4004071" y="1106942"/>
          <a:ext cx="3186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8690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5449" y="1107797"/>
        <a:ext cx="15934" cy="15934"/>
      </dsp:txXfrm>
    </dsp:sp>
    <dsp:sp modelId="{F2ACB23E-5FAC-6748-B517-CE99C76ECED5}">
      <dsp:nvSpPr>
        <dsp:cNvPr id="0" name=""/>
        <dsp:cNvSpPr/>
      </dsp:nvSpPr>
      <dsp:spPr>
        <a:xfrm>
          <a:off x="4322762" y="916582"/>
          <a:ext cx="796726" cy="39836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Augment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4334430" y="928250"/>
        <a:ext cx="773390" cy="375027"/>
      </dsp:txXfrm>
    </dsp:sp>
    <dsp:sp modelId="{6A93F71E-1233-D748-A3A5-BE38759B2226}">
      <dsp:nvSpPr>
        <dsp:cNvPr id="0" name=""/>
        <dsp:cNvSpPr/>
      </dsp:nvSpPr>
      <dsp:spPr>
        <a:xfrm>
          <a:off x="976510" y="1374700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Scale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88178" y="1386368"/>
        <a:ext cx="773390" cy="375027"/>
      </dsp:txXfrm>
    </dsp:sp>
    <dsp:sp modelId="{2BD2C901-EB36-6D40-8793-C36A636DF2D4}">
      <dsp:nvSpPr>
        <dsp:cNvPr id="0" name=""/>
        <dsp:cNvSpPr/>
      </dsp:nvSpPr>
      <dsp:spPr>
        <a:xfrm>
          <a:off x="976510" y="1832818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Encode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88178" y="1844486"/>
        <a:ext cx="773390" cy="375027"/>
      </dsp:txXfrm>
    </dsp:sp>
    <dsp:sp modelId="{6E7FCBB5-CA9B-4B42-97D8-E994BBAA2D73}">
      <dsp:nvSpPr>
        <dsp:cNvPr id="0" name=""/>
        <dsp:cNvSpPr/>
      </dsp:nvSpPr>
      <dsp:spPr>
        <a:xfrm>
          <a:off x="976510" y="2290936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Optimize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988178" y="2302604"/>
        <a:ext cx="773390" cy="375027"/>
      </dsp:txXfrm>
    </dsp:sp>
    <dsp:sp modelId="{C2BD7B54-F479-C44F-B00B-F3BFA84C6A36}">
      <dsp:nvSpPr>
        <dsp:cNvPr id="0" name=""/>
        <dsp:cNvSpPr/>
      </dsp:nvSpPr>
      <dsp:spPr>
        <a:xfrm>
          <a:off x="1773237" y="2481295"/>
          <a:ext cx="3186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8690" y="88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4615" y="2482150"/>
        <a:ext cx="15934" cy="15934"/>
      </dsp:txXfrm>
    </dsp:sp>
    <dsp:sp modelId="{24DB6F99-8A33-7744-A17E-5AF50A7664D8}">
      <dsp:nvSpPr>
        <dsp:cNvPr id="0" name=""/>
        <dsp:cNvSpPr/>
      </dsp:nvSpPr>
      <dsp:spPr>
        <a:xfrm>
          <a:off x="2091928" y="2290936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Cross-validate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103596" y="2302604"/>
        <a:ext cx="773390" cy="375027"/>
      </dsp:txXfrm>
    </dsp:sp>
    <dsp:sp modelId="{F1D3CA66-DF16-394D-AB0D-FC5934BE4850}">
      <dsp:nvSpPr>
        <dsp:cNvPr id="0" name=""/>
        <dsp:cNvSpPr/>
      </dsp:nvSpPr>
      <dsp:spPr>
        <a:xfrm>
          <a:off x="976510" y="2749053"/>
          <a:ext cx="796726" cy="39836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Train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88178" y="2760721"/>
        <a:ext cx="773390" cy="375027"/>
      </dsp:txXfrm>
    </dsp:sp>
    <dsp:sp modelId="{4BB864BA-FFC1-B345-A5C4-86BD52089B07}">
      <dsp:nvSpPr>
        <dsp:cNvPr id="0" name=""/>
        <dsp:cNvSpPr/>
      </dsp:nvSpPr>
      <dsp:spPr>
        <a:xfrm>
          <a:off x="1773237" y="2939413"/>
          <a:ext cx="3186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8690" y="88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4615" y="2940268"/>
        <a:ext cx="15934" cy="15934"/>
      </dsp:txXfrm>
    </dsp:sp>
    <dsp:sp modelId="{24B6436D-D23F-FE43-BBA1-65AD1E6F5493}">
      <dsp:nvSpPr>
        <dsp:cNvPr id="0" name=""/>
        <dsp:cNvSpPr/>
      </dsp:nvSpPr>
      <dsp:spPr>
        <a:xfrm>
          <a:off x="2091928" y="2749053"/>
          <a:ext cx="796726" cy="39836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Ensemble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103596" y="2760721"/>
        <a:ext cx="773390" cy="375027"/>
      </dsp:txXfrm>
    </dsp:sp>
    <dsp:sp modelId="{45440B16-D0CE-344F-87B3-5A0E1C329EA7}">
      <dsp:nvSpPr>
        <dsp:cNvPr id="0" name=""/>
        <dsp:cNvSpPr/>
      </dsp:nvSpPr>
      <dsp:spPr>
        <a:xfrm>
          <a:off x="2888654" y="2939413"/>
          <a:ext cx="3186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8690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0032" y="2940268"/>
        <a:ext cx="15934" cy="15934"/>
      </dsp:txXfrm>
    </dsp:sp>
    <dsp:sp modelId="{10FE227E-0B58-6B4F-86A7-8DCCD4E6E376}">
      <dsp:nvSpPr>
        <dsp:cNvPr id="0" name=""/>
        <dsp:cNvSpPr/>
      </dsp:nvSpPr>
      <dsp:spPr>
        <a:xfrm>
          <a:off x="3207345" y="2749053"/>
          <a:ext cx="796726" cy="39836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</a:rPr>
            <a:t>Optimize</a:t>
          </a:r>
          <a:endParaRPr lang="en-US" sz="1200" kern="1200" dirty="0">
            <a:solidFill>
              <a:srgbClr val="FFFFFF"/>
            </a:solidFill>
          </a:endParaRPr>
        </a:p>
      </dsp:txBody>
      <dsp:txXfrm>
        <a:off x="3219013" y="2760721"/>
        <a:ext cx="773390" cy="375027"/>
      </dsp:txXfrm>
    </dsp:sp>
    <dsp:sp modelId="{28AE4F43-C196-A14B-9E0E-F0B4C6A9B8D5}">
      <dsp:nvSpPr>
        <dsp:cNvPr id="0" name=""/>
        <dsp:cNvSpPr/>
      </dsp:nvSpPr>
      <dsp:spPr>
        <a:xfrm>
          <a:off x="976510" y="3207171"/>
          <a:ext cx="796726" cy="39836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Predict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88178" y="3218839"/>
        <a:ext cx="773390" cy="375027"/>
      </dsp:txXfrm>
    </dsp:sp>
    <dsp:sp modelId="{8B1B5D70-F1F1-F24C-92A8-B55F966A848D}">
      <dsp:nvSpPr>
        <dsp:cNvPr id="0" name=""/>
        <dsp:cNvSpPr/>
      </dsp:nvSpPr>
      <dsp:spPr>
        <a:xfrm>
          <a:off x="976510" y="3665289"/>
          <a:ext cx="796726" cy="39836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Submit</a:t>
          </a:r>
          <a:endParaRPr lang="en-US" sz="1200" kern="1200" dirty="0"/>
        </a:p>
      </dsp:txBody>
      <dsp:txXfrm>
        <a:off x="988178" y="3676957"/>
        <a:ext cx="773390" cy="37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51519595"/>
              </p:ext>
            </p:extLst>
          </p:nvPr>
        </p:nvGraphicFramePr>
        <p:xfrm>
          <a:off x="2461846" y="144584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246553" y="2794002"/>
            <a:ext cx="1664677" cy="9378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Feature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Engineering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2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16154</TotalTime>
  <Words>19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DATA KINETICS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Cottman</dc:creator>
  <cp:lastModifiedBy>Bruce Cottman</cp:lastModifiedBy>
  <cp:revision>7</cp:revision>
  <dcterms:created xsi:type="dcterms:W3CDTF">2019-09-30T19:07:05Z</dcterms:created>
  <dcterms:modified xsi:type="dcterms:W3CDTF">2019-10-12T00:21:58Z</dcterms:modified>
</cp:coreProperties>
</file>