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0" r:id="rId3"/>
    <p:sldId id="263" r:id="rId4"/>
    <p:sldId id="257" r:id="rId5"/>
    <p:sldId id="266" r:id="rId6"/>
    <p:sldId id="265" r:id="rId7"/>
    <p:sldId id="258" r:id="rId8"/>
    <p:sldId id="259" r:id="rId9"/>
    <p:sldId id="261" r:id="rId10"/>
    <p:sldId id="262" r:id="rId11"/>
    <p:sldId id="264" r:id="rId12"/>
  </p:sldIdLst>
  <p:sldSz cx="12192000" cy="6858000"/>
  <p:notesSz cx="6792913" cy="99250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S218Play_breiz\Donn&#233;es\OpenClassrooms\D&#233;veloppeur%20int&#233;grateur%20web\Projet%2007\Diagramme%20de%20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 Diagramme de gantt'!$A$1</c:f>
              <c:strCache>
                <c:ptCount val="1"/>
                <c:pt idx="0">
                  <c:v>Date de début</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Diagramme de gantt'!$C$2:$C$17</c:f>
              <c:strCache>
                <c:ptCount val="16"/>
                <c:pt idx="0">
                  <c:v>Landing non connecté</c:v>
                </c:pt>
                <c:pt idx="1">
                  <c:v>Page login</c:v>
                </c:pt>
                <c:pt idx="2">
                  <c:v>Catégorie de plat</c:v>
                </c:pt>
                <c:pt idx="3">
                  <c:v>Création de plat</c:v>
                </c:pt>
                <c:pt idx="4">
                  <c:v>Style de menu</c:v>
                </c:pt>
                <c:pt idx="5">
                  <c:v>Exportation PDF</c:v>
                </c:pt>
                <c:pt idx="6">
                  <c:v>Commander l'impression d'un menu</c:v>
                </c:pt>
                <c:pt idx="7">
                  <c:v>Menus précédents</c:v>
                </c:pt>
                <c:pt idx="8">
                  <c:v>Informations légales</c:v>
                </c:pt>
                <c:pt idx="9">
                  <c:v>Tarifs</c:v>
                </c:pt>
                <c:pt idx="10">
                  <c:v>Exportation Deliveroo</c:v>
                </c:pt>
                <c:pt idx="11">
                  <c:v>Partage sur Instagram</c:v>
                </c:pt>
                <c:pt idx="12">
                  <c:v>Déconnexion</c:v>
                </c:pt>
                <c:pt idx="13">
                  <c:v>Infos utilisateurs</c:v>
                </c:pt>
                <c:pt idx="14">
                  <c:v>Dashboard</c:v>
                </c:pt>
                <c:pt idx="15">
                  <c:v>Branding restaurateur</c:v>
                </c:pt>
              </c:strCache>
            </c:strRef>
          </c:cat>
          <c:val>
            <c:numRef>
              <c:f>' Diagramme de gantt'!$A$2:$A$17</c:f>
              <c:numCache>
                <c:formatCode>d\-mmm</c:formatCode>
                <c:ptCount val="16"/>
                <c:pt idx="0">
                  <c:v>45337</c:v>
                </c:pt>
                <c:pt idx="1">
                  <c:v>45340</c:v>
                </c:pt>
                <c:pt idx="2">
                  <c:v>45345</c:v>
                </c:pt>
                <c:pt idx="3">
                  <c:v>45350</c:v>
                </c:pt>
                <c:pt idx="4">
                  <c:v>45355</c:v>
                </c:pt>
                <c:pt idx="5">
                  <c:v>45359</c:v>
                </c:pt>
                <c:pt idx="6">
                  <c:v>45367</c:v>
                </c:pt>
                <c:pt idx="7">
                  <c:v>45375</c:v>
                </c:pt>
                <c:pt idx="8">
                  <c:v>45379</c:v>
                </c:pt>
                <c:pt idx="9">
                  <c:v>45382</c:v>
                </c:pt>
                <c:pt idx="10">
                  <c:v>45385</c:v>
                </c:pt>
                <c:pt idx="11">
                  <c:v>45393</c:v>
                </c:pt>
                <c:pt idx="12">
                  <c:v>45401</c:v>
                </c:pt>
                <c:pt idx="13">
                  <c:v>45404</c:v>
                </c:pt>
                <c:pt idx="14">
                  <c:v>45406</c:v>
                </c:pt>
                <c:pt idx="15">
                  <c:v>45408</c:v>
                </c:pt>
              </c:numCache>
            </c:numRef>
          </c:val>
          <c:extLst>
            <c:ext xmlns:c16="http://schemas.microsoft.com/office/drawing/2014/chart" uri="{C3380CC4-5D6E-409C-BE32-E72D297353CC}">
              <c16:uniqueId val="{00000000-0038-48BC-8258-92816FA1AFA0}"/>
            </c:ext>
          </c:extLst>
        </c:ser>
        <c:ser>
          <c:idx val="1"/>
          <c:order val="1"/>
          <c:tx>
            <c:strRef>
              <c:f>' Diagramme de gantt'!$D$1</c:f>
              <c:strCache>
                <c:ptCount val="1"/>
                <c:pt idx="0">
                  <c:v>Durée de la tâche (jours)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Diagramme de gantt'!$C$2:$C$17</c:f>
              <c:strCache>
                <c:ptCount val="16"/>
                <c:pt idx="0">
                  <c:v>Landing non connecté</c:v>
                </c:pt>
                <c:pt idx="1">
                  <c:v>Page login</c:v>
                </c:pt>
                <c:pt idx="2">
                  <c:v>Catégorie de plat</c:v>
                </c:pt>
                <c:pt idx="3">
                  <c:v>Création de plat</c:v>
                </c:pt>
                <c:pt idx="4">
                  <c:v>Style de menu</c:v>
                </c:pt>
                <c:pt idx="5">
                  <c:v>Exportation PDF</c:v>
                </c:pt>
                <c:pt idx="6">
                  <c:v>Commander l'impression d'un menu</c:v>
                </c:pt>
                <c:pt idx="7">
                  <c:v>Menus précédents</c:v>
                </c:pt>
                <c:pt idx="8">
                  <c:v>Informations légales</c:v>
                </c:pt>
                <c:pt idx="9">
                  <c:v>Tarifs</c:v>
                </c:pt>
                <c:pt idx="10">
                  <c:v>Exportation Deliveroo</c:v>
                </c:pt>
                <c:pt idx="11">
                  <c:v>Partage sur Instagram</c:v>
                </c:pt>
                <c:pt idx="12">
                  <c:v>Déconnexion</c:v>
                </c:pt>
                <c:pt idx="13">
                  <c:v>Infos utilisateurs</c:v>
                </c:pt>
                <c:pt idx="14">
                  <c:v>Dashboard</c:v>
                </c:pt>
                <c:pt idx="15">
                  <c:v>Branding restaurateur</c:v>
                </c:pt>
              </c:strCache>
            </c:strRef>
          </c:cat>
          <c:val>
            <c:numRef>
              <c:f>' Diagramme de gantt'!$D$2:$D$17</c:f>
              <c:numCache>
                <c:formatCode>General</c:formatCode>
                <c:ptCount val="16"/>
                <c:pt idx="0">
                  <c:v>2</c:v>
                </c:pt>
                <c:pt idx="1">
                  <c:v>4</c:v>
                </c:pt>
                <c:pt idx="2">
                  <c:v>4</c:v>
                </c:pt>
                <c:pt idx="3">
                  <c:v>4</c:v>
                </c:pt>
                <c:pt idx="4">
                  <c:v>3</c:v>
                </c:pt>
                <c:pt idx="5">
                  <c:v>7</c:v>
                </c:pt>
                <c:pt idx="6">
                  <c:v>7</c:v>
                </c:pt>
                <c:pt idx="7">
                  <c:v>3</c:v>
                </c:pt>
                <c:pt idx="8">
                  <c:v>2</c:v>
                </c:pt>
                <c:pt idx="9">
                  <c:v>2</c:v>
                </c:pt>
                <c:pt idx="10">
                  <c:v>7</c:v>
                </c:pt>
                <c:pt idx="11">
                  <c:v>7</c:v>
                </c:pt>
                <c:pt idx="12">
                  <c:v>2</c:v>
                </c:pt>
                <c:pt idx="13">
                  <c:v>1</c:v>
                </c:pt>
                <c:pt idx="14">
                  <c:v>1</c:v>
                </c:pt>
                <c:pt idx="15">
                  <c:v>1</c:v>
                </c:pt>
              </c:numCache>
            </c:numRef>
          </c:val>
          <c:extLst>
            <c:ext xmlns:c16="http://schemas.microsoft.com/office/drawing/2014/chart" uri="{C3380CC4-5D6E-409C-BE32-E72D297353CC}">
              <c16:uniqueId val="{00000001-0038-48BC-8258-92816FA1AFA0}"/>
            </c:ext>
          </c:extLst>
        </c:ser>
        <c:dLbls>
          <c:dLblPos val="inEnd"/>
          <c:showLegendKey val="0"/>
          <c:showVal val="1"/>
          <c:showCatName val="0"/>
          <c:showSerName val="0"/>
          <c:showPercent val="0"/>
          <c:showBubbleSize val="0"/>
        </c:dLbls>
        <c:gapWidth val="150"/>
        <c:overlap val="100"/>
        <c:axId val="2056205007"/>
        <c:axId val="1533509104"/>
      </c:barChart>
      <c:catAx>
        <c:axId val="20562050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533509104"/>
        <c:crosses val="autoZero"/>
        <c:auto val="1"/>
        <c:lblAlgn val="ctr"/>
        <c:lblOffset val="100"/>
        <c:noMultiLvlLbl val="0"/>
      </c:catAx>
      <c:valAx>
        <c:axId val="1533509104"/>
        <c:scaling>
          <c:orientation val="minMax"/>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56205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087877-9D0E-4EF7-9DC2-1148481A22A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B4C83B8-F0AD-4633-8013-1B963B1340F6}">
      <dgm:prSet/>
      <dgm:spPr/>
      <dgm:t>
        <a:bodyPr/>
        <a:lstStyle/>
        <a:p>
          <a:pPr>
            <a:defRPr cap="all"/>
          </a:pPr>
          <a:r>
            <a:rPr lang="fr-FR"/>
            <a:t>Nous avons découpé le projet en 3 sprints</a:t>
          </a:r>
          <a:endParaRPr lang="en-US"/>
        </a:p>
      </dgm:t>
    </dgm:pt>
    <dgm:pt modelId="{764FB960-9E9E-452F-9A87-321C97D41464}" type="parTrans" cxnId="{BAD39C08-CAFD-44E3-AD2B-F914A24385B9}">
      <dgm:prSet/>
      <dgm:spPr/>
      <dgm:t>
        <a:bodyPr/>
        <a:lstStyle/>
        <a:p>
          <a:endParaRPr lang="en-US"/>
        </a:p>
      </dgm:t>
    </dgm:pt>
    <dgm:pt modelId="{4414BD9A-ACDB-41A2-B8B5-077D25796E3E}" type="sibTrans" cxnId="{BAD39C08-CAFD-44E3-AD2B-F914A24385B9}">
      <dgm:prSet/>
      <dgm:spPr/>
      <dgm:t>
        <a:bodyPr/>
        <a:lstStyle/>
        <a:p>
          <a:endParaRPr lang="en-US"/>
        </a:p>
      </dgm:t>
    </dgm:pt>
    <dgm:pt modelId="{44B12C99-D7A0-4180-A562-37B38764817B}">
      <dgm:prSet/>
      <dgm:spPr/>
      <dgm:t>
        <a:bodyPr/>
        <a:lstStyle/>
        <a:p>
          <a:pPr>
            <a:defRPr cap="all"/>
          </a:pPr>
          <a:r>
            <a:rPr lang="fr-FR"/>
            <a:t>Les sprints sont des périodes de deux à quatre semaines pendant lesquelles une équipe de développement se concentre sur des objectifs spécifiques, comme le développement de fonctionnalités ou la résolution de bugs.</a:t>
          </a:r>
          <a:endParaRPr lang="en-US"/>
        </a:p>
      </dgm:t>
    </dgm:pt>
    <dgm:pt modelId="{F61CE1E0-5C74-418A-8438-E4F1DDC64265}" type="parTrans" cxnId="{883BE950-AFD0-4843-9768-88E836C22550}">
      <dgm:prSet/>
      <dgm:spPr/>
      <dgm:t>
        <a:bodyPr/>
        <a:lstStyle/>
        <a:p>
          <a:endParaRPr lang="en-US"/>
        </a:p>
      </dgm:t>
    </dgm:pt>
    <dgm:pt modelId="{D6204F25-D907-41C2-B407-D9F296B517AA}" type="sibTrans" cxnId="{883BE950-AFD0-4843-9768-88E836C22550}">
      <dgm:prSet/>
      <dgm:spPr/>
      <dgm:t>
        <a:bodyPr/>
        <a:lstStyle/>
        <a:p>
          <a:endParaRPr lang="en-US"/>
        </a:p>
      </dgm:t>
    </dgm:pt>
    <dgm:pt modelId="{96297A09-9E01-4118-B44C-034A1B73BCC4}">
      <dgm:prSet/>
      <dgm:spPr/>
      <dgm:t>
        <a:bodyPr/>
        <a:lstStyle/>
        <a:p>
          <a:pPr>
            <a:defRPr cap="all"/>
          </a:pPr>
          <a:r>
            <a:rPr lang="fr-FR"/>
            <a:t>La durée fixe des sprints favorise une planification rapide et une réactivité aux changements. Avant chaque sprint, l'équipe définit des objectifs, utilise un backlog (liste de tâches à réaliser) priorisé et choisit les tâches à accomplir.</a:t>
          </a:r>
          <a:endParaRPr lang="en-US"/>
        </a:p>
      </dgm:t>
    </dgm:pt>
    <dgm:pt modelId="{472BDC36-AB1D-4DDD-8AEA-4F8689ECF80A}" type="parTrans" cxnId="{55BFEADA-804A-4CE8-A154-0F86DD549F37}">
      <dgm:prSet/>
      <dgm:spPr/>
      <dgm:t>
        <a:bodyPr/>
        <a:lstStyle/>
        <a:p>
          <a:endParaRPr lang="en-US"/>
        </a:p>
      </dgm:t>
    </dgm:pt>
    <dgm:pt modelId="{4E084FAA-A391-401E-8B0B-7507F8D637B9}" type="sibTrans" cxnId="{55BFEADA-804A-4CE8-A154-0F86DD549F37}">
      <dgm:prSet/>
      <dgm:spPr/>
      <dgm:t>
        <a:bodyPr/>
        <a:lstStyle/>
        <a:p>
          <a:endParaRPr lang="en-US"/>
        </a:p>
      </dgm:t>
    </dgm:pt>
    <dgm:pt modelId="{10BA7842-FB0D-4EA5-A85F-DAA2D9FD52F6}">
      <dgm:prSet/>
      <dgm:spPr/>
      <dgm:t>
        <a:bodyPr/>
        <a:lstStyle/>
        <a:p>
          <a:pPr>
            <a:defRPr cap="all"/>
          </a:pPr>
          <a:r>
            <a:rPr lang="fr-FR"/>
            <a:t>Les démonstrations à la fin de chaque sprint permettent de présenter les fonctionnalités achevées, tandis que les réunions de revue évaluent le sprint écoulé et identifient des améliorations.</a:t>
          </a:r>
          <a:endParaRPr lang="en-US"/>
        </a:p>
      </dgm:t>
    </dgm:pt>
    <dgm:pt modelId="{7149FEBF-7CA4-4287-943B-0743D4DEF4BF}" type="parTrans" cxnId="{7663EAC4-10E9-4671-8977-29A81DE62776}">
      <dgm:prSet/>
      <dgm:spPr/>
      <dgm:t>
        <a:bodyPr/>
        <a:lstStyle/>
        <a:p>
          <a:endParaRPr lang="en-US"/>
        </a:p>
      </dgm:t>
    </dgm:pt>
    <dgm:pt modelId="{7DB356A9-4A6B-4DBA-9075-8E2DA291E4E4}" type="sibTrans" cxnId="{7663EAC4-10E9-4671-8977-29A81DE62776}">
      <dgm:prSet/>
      <dgm:spPr/>
      <dgm:t>
        <a:bodyPr/>
        <a:lstStyle/>
        <a:p>
          <a:endParaRPr lang="en-US"/>
        </a:p>
      </dgm:t>
    </dgm:pt>
    <dgm:pt modelId="{4AE38E0D-B44A-4515-8D62-E1FD8A2D58DD}">
      <dgm:prSet/>
      <dgm:spPr/>
      <dgm:t>
        <a:bodyPr/>
        <a:lstStyle/>
        <a:p>
          <a:pPr>
            <a:defRPr cap="all"/>
          </a:pPr>
          <a:r>
            <a:rPr lang="fr-FR"/>
            <a:t>L'approche Agile met l'accent sur l'adaptabilité aux changements, permettant d'ajuster les priorités et les exigences au fur et à mesure. Les sprints offrent des avantages tels que la transparence, la flexibilité et la livraison rapide de résultats tangibles.</a:t>
          </a:r>
          <a:endParaRPr lang="en-US"/>
        </a:p>
      </dgm:t>
    </dgm:pt>
    <dgm:pt modelId="{70250D29-4CC6-4017-BC4A-122BE0131B93}" type="parTrans" cxnId="{EB6C24BA-6EF1-4AE8-A1A2-F2717C9CA5AA}">
      <dgm:prSet/>
      <dgm:spPr/>
      <dgm:t>
        <a:bodyPr/>
        <a:lstStyle/>
        <a:p>
          <a:endParaRPr lang="en-US"/>
        </a:p>
      </dgm:t>
    </dgm:pt>
    <dgm:pt modelId="{8A9647FD-6E76-4F9D-AE39-6D7E007D6A88}" type="sibTrans" cxnId="{EB6C24BA-6EF1-4AE8-A1A2-F2717C9CA5AA}">
      <dgm:prSet/>
      <dgm:spPr/>
      <dgm:t>
        <a:bodyPr/>
        <a:lstStyle/>
        <a:p>
          <a:endParaRPr lang="en-US"/>
        </a:p>
      </dgm:t>
    </dgm:pt>
    <dgm:pt modelId="{CB5F9134-D0B6-49BA-ACC6-9796EF9D0172}" type="pres">
      <dgm:prSet presAssocID="{B6087877-9D0E-4EF7-9DC2-1148481A22AA}" presName="root" presStyleCnt="0">
        <dgm:presLayoutVars>
          <dgm:dir/>
          <dgm:resizeHandles val="exact"/>
        </dgm:presLayoutVars>
      </dgm:prSet>
      <dgm:spPr/>
    </dgm:pt>
    <dgm:pt modelId="{669CB7B6-BDDA-4875-8C18-002583635DC8}" type="pres">
      <dgm:prSet presAssocID="{1B4C83B8-F0AD-4633-8013-1B963B1340F6}" presName="compNode" presStyleCnt="0"/>
      <dgm:spPr/>
    </dgm:pt>
    <dgm:pt modelId="{716F0849-530D-4191-BAD8-C9EEB770C166}" type="pres">
      <dgm:prSet presAssocID="{1B4C83B8-F0AD-4633-8013-1B963B1340F6}" presName="iconBgRect" presStyleLbl="bgShp" presStyleIdx="0" presStyleCnt="5"/>
      <dgm:spPr/>
    </dgm:pt>
    <dgm:pt modelId="{22DC17E8-5FDD-4FEA-A1C6-E1E35EC2B58A}" type="pres">
      <dgm:prSet presAssocID="{1B4C83B8-F0AD-4633-8013-1B963B1340F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urir"/>
        </a:ext>
      </dgm:extLst>
    </dgm:pt>
    <dgm:pt modelId="{8DB81035-74E0-4259-91DA-07A882C79AE0}" type="pres">
      <dgm:prSet presAssocID="{1B4C83B8-F0AD-4633-8013-1B963B1340F6}" presName="spaceRect" presStyleCnt="0"/>
      <dgm:spPr/>
    </dgm:pt>
    <dgm:pt modelId="{67DA4E6C-D2A4-4C90-AB0B-419053F595E6}" type="pres">
      <dgm:prSet presAssocID="{1B4C83B8-F0AD-4633-8013-1B963B1340F6}" presName="textRect" presStyleLbl="revTx" presStyleIdx="0" presStyleCnt="5">
        <dgm:presLayoutVars>
          <dgm:chMax val="1"/>
          <dgm:chPref val="1"/>
        </dgm:presLayoutVars>
      </dgm:prSet>
      <dgm:spPr/>
    </dgm:pt>
    <dgm:pt modelId="{AAA4A36D-1BE2-4CB3-B836-07264733EA9D}" type="pres">
      <dgm:prSet presAssocID="{4414BD9A-ACDB-41A2-B8B5-077D25796E3E}" presName="sibTrans" presStyleCnt="0"/>
      <dgm:spPr/>
    </dgm:pt>
    <dgm:pt modelId="{AF7B39BF-C087-40FF-BA6E-CEC2C2EC3552}" type="pres">
      <dgm:prSet presAssocID="{44B12C99-D7A0-4180-A562-37B38764817B}" presName="compNode" presStyleCnt="0"/>
      <dgm:spPr/>
    </dgm:pt>
    <dgm:pt modelId="{494E6385-247D-4430-A7CC-67E1B2EBBFE0}" type="pres">
      <dgm:prSet presAssocID="{44B12C99-D7A0-4180-A562-37B38764817B}" presName="iconBgRect" presStyleLbl="bgShp" presStyleIdx="1" presStyleCnt="5"/>
      <dgm:spPr/>
    </dgm:pt>
    <dgm:pt modelId="{434FF45F-200C-4DF7-85B7-1D59D8BD35D9}" type="pres">
      <dgm:prSet presAssocID="{44B12C99-D7A0-4180-A562-37B38764817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lle"/>
        </a:ext>
      </dgm:extLst>
    </dgm:pt>
    <dgm:pt modelId="{1C386FCA-1937-4173-8A6E-D15646D5C487}" type="pres">
      <dgm:prSet presAssocID="{44B12C99-D7A0-4180-A562-37B38764817B}" presName="spaceRect" presStyleCnt="0"/>
      <dgm:spPr/>
    </dgm:pt>
    <dgm:pt modelId="{95D7EE45-19AA-4F07-92E2-EBCCA5571ED2}" type="pres">
      <dgm:prSet presAssocID="{44B12C99-D7A0-4180-A562-37B38764817B}" presName="textRect" presStyleLbl="revTx" presStyleIdx="1" presStyleCnt="5">
        <dgm:presLayoutVars>
          <dgm:chMax val="1"/>
          <dgm:chPref val="1"/>
        </dgm:presLayoutVars>
      </dgm:prSet>
      <dgm:spPr/>
    </dgm:pt>
    <dgm:pt modelId="{18539A03-F086-4A2F-96C5-1FE12D631313}" type="pres">
      <dgm:prSet presAssocID="{D6204F25-D907-41C2-B407-D9F296B517AA}" presName="sibTrans" presStyleCnt="0"/>
      <dgm:spPr/>
    </dgm:pt>
    <dgm:pt modelId="{E6171FB5-1EFA-48D8-9E06-A90C0735D1AB}" type="pres">
      <dgm:prSet presAssocID="{96297A09-9E01-4118-B44C-034A1B73BCC4}" presName="compNode" presStyleCnt="0"/>
      <dgm:spPr/>
    </dgm:pt>
    <dgm:pt modelId="{F82B18E1-8747-463B-B37D-FBAD45044EFC}" type="pres">
      <dgm:prSet presAssocID="{96297A09-9E01-4118-B44C-034A1B73BCC4}" presName="iconBgRect" presStyleLbl="bgShp" presStyleIdx="2" presStyleCnt="5"/>
      <dgm:spPr/>
    </dgm:pt>
    <dgm:pt modelId="{530A02D6-0754-417A-9602-99ADBB3734D3}" type="pres">
      <dgm:prSet presAssocID="{96297A09-9E01-4118-B44C-034A1B73BCC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ronomètre"/>
        </a:ext>
      </dgm:extLst>
    </dgm:pt>
    <dgm:pt modelId="{A99DBC6A-FFA9-4FDB-BDE5-CD7CC9F4CE5A}" type="pres">
      <dgm:prSet presAssocID="{96297A09-9E01-4118-B44C-034A1B73BCC4}" presName="spaceRect" presStyleCnt="0"/>
      <dgm:spPr/>
    </dgm:pt>
    <dgm:pt modelId="{77C8A4C8-8EB0-4F0C-BCEB-799066BE0B45}" type="pres">
      <dgm:prSet presAssocID="{96297A09-9E01-4118-B44C-034A1B73BCC4}" presName="textRect" presStyleLbl="revTx" presStyleIdx="2" presStyleCnt="5">
        <dgm:presLayoutVars>
          <dgm:chMax val="1"/>
          <dgm:chPref val="1"/>
        </dgm:presLayoutVars>
      </dgm:prSet>
      <dgm:spPr/>
    </dgm:pt>
    <dgm:pt modelId="{FBAC907D-15B5-4D47-8B56-41605D9B45F4}" type="pres">
      <dgm:prSet presAssocID="{4E084FAA-A391-401E-8B0B-7507F8D637B9}" presName="sibTrans" presStyleCnt="0"/>
      <dgm:spPr/>
    </dgm:pt>
    <dgm:pt modelId="{BBC40107-3004-4E5A-8862-B91FDE93CE86}" type="pres">
      <dgm:prSet presAssocID="{10BA7842-FB0D-4EA5-A85F-DAA2D9FD52F6}" presName="compNode" presStyleCnt="0"/>
      <dgm:spPr/>
    </dgm:pt>
    <dgm:pt modelId="{81A6ED91-CCC2-4CAD-9A0F-101C55439954}" type="pres">
      <dgm:prSet presAssocID="{10BA7842-FB0D-4EA5-A85F-DAA2D9FD52F6}" presName="iconBgRect" presStyleLbl="bgShp" presStyleIdx="3" presStyleCnt="5"/>
      <dgm:spPr/>
    </dgm:pt>
    <dgm:pt modelId="{5607A368-5882-4A3C-A5F5-B08418335A67}" type="pres">
      <dgm:prSet presAssocID="{10BA7842-FB0D-4EA5-A85F-DAA2D9FD52F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nseignant"/>
        </a:ext>
      </dgm:extLst>
    </dgm:pt>
    <dgm:pt modelId="{E7F4AD42-750A-43BC-AA58-0CD327B870D5}" type="pres">
      <dgm:prSet presAssocID="{10BA7842-FB0D-4EA5-A85F-DAA2D9FD52F6}" presName="spaceRect" presStyleCnt="0"/>
      <dgm:spPr/>
    </dgm:pt>
    <dgm:pt modelId="{6D0978D4-6D96-48FB-AD7D-86D2074E137D}" type="pres">
      <dgm:prSet presAssocID="{10BA7842-FB0D-4EA5-A85F-DAA2D9FD52F6}" presName="textRect" presStyleLbl="revTx" presStyleIdx="3" presStyleCnt="5">
        <dgm:presLayoutVars>
          <dgm:chMax val="1"/>
          <dgm:chPref val="1"/>
        </dgm:presLayoutVars>
      </dgm:prSet>
      <dgm:spPr/>
    </dgm:pt>
    <dgm:pt modelId="{416A56FF-7444-4C64-AC93-C0FF4FA0DB24}" type="pres">
      <dgm:prSet presAssocID="{7DB356A9-4A6B-4DBA-9075-8E2DA291E4E4}" presName="sibTrans" presStyleCnt="0"/>
      <dgm:spPr/>
    </dgm:pt>
    <dgm:pt modelId="{05E2870C-5310-4058-B2AC-86D74B62E923}" type="pres">
      <dgm:prSet presAssocID="{4AE38E0D-B44A-4515-8D62-E1FD8A2D58DD}" presName="compNode" presStyleCnt="0"/>
      <dgm:spPr/>
    </dgm:pt>
    <dgm:pt modelId="{1A2D8E2B-9F1C-4BA5-A690-9C645A4B9960}" type="pres">
      <dgm:prSet presAssocID="{4AE38E0D-B44A-4515-8D62-E1FD8A2D58DD}" presName="iconBgRect" presStyleLbl="bgShp" presStyleIdx="4" presStyleCnt="5"/>
      <dgm:spPr/>
    </dgm:pt>
    <dgm:pt modelId="{497D4D52-26D7-41D2-BC39-DF178E7CEBA3}" type="pres">
      <dgm:prSet presAssocID="{4AE38E0D-B44A-4515-8D62-E1FD8A2D58D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che"/>
        </a:ext>
      </dgm:extLst>
    </dgm:pt>
    <dgm:pt modelId="{0FA5A530-9040-4036-938C-0AA9E6A5FD5A}" type="pres">
      <dgm:prSet presAssocID="{4AE38E0D-B44A-4515-8D62-E1FD8A2D58DD}" presName="spaceRect" presStyleCnt="0"/>
      <dgm:spPr/>
    </dgm:pt>
    <dgm:pt modelId="{EC26EC45-3204-4AB2-881C-FBE2DCE9D581}" type="pres">
      <dgm:prSet presAssocID="{4AE38E0D-B44A-4515-8D62-E1FD8A2D58DD}" presName="textRect" presStyleLbl="revTx" presStyleIdx="4" presStyleCnt="5">
        <dgm:presLayoutVars>
          <dgm:chMax val="1"/>
          <dgm:chPref val="1"/>
        </dgm:presLayoutVars>
      </dgm:prSet>
      <dgm:spPr/>
    </dgm:pt>
  </dgm:ptLst>
  <dgm:cxnLst>
    <dgm:cxn modelId="{BAD39C08-CAFD-44E3-AD2B-F914A24385B9}" srcId="{B6087877-9D0E-4EF7-9DC2-1148481A22AA}" destId="{1B4C83B8-F0AD-4633-8013-1B963B1340F6}" srcOrd="0" destOrd="0" parTransId="{764FB960-9E9E-452F-9A87-321C97D41464}" sibTransId="{4414BD9A-ACDB-41A2-B8B5-077D25796E3E}"/>
    <dgm:cxn modelId="{2A0EFE16-966F-4F04-967C-0C8A07616F4E}" type="presOf" srcId="{44B12C99-D7A0-4180-A562-37B38764817B}" destId="{95D7EE45-19AA-4F07-92E2-EBCCA5571ED2}" srcOrd="0" destOrd="0" presId="urn:microsoft.com/office/officeart/2018/5/layout/IconCircleLabelList"/>
    <dgm:cxn modelId="{2C9C5325-9960-4BCC-B7EA-FFA6465484D1}" type="presOf" srcId="{1B4C83B8-F0AD-4633-8013-1B963B1340F6}" destId="{67DA4E6C-D2A4-4C90-AB0B-419053F595E6}" srcOrd="0" destOrd="0" presId="urn:microsoft.com/office/officeart/2018/5/layout/IconCircleLabelList"/>
    <dgm:cxn modelId="{B7E0B148-A5B0-4D41-99C3-28AAB6565787}" type="presOf" srcId="{4AE38E0D-B44A-4515-8D62-E1FD8A2D58DD}" destId="{EC26EC45-3204-4AB2-881C-FBE2DCE9D581}" srcOrd="0" destOrd="0" presId="urn:microsoft.com/office/officeart/2018/5/layout/IconCircleLabelList"/>
    <dgm:cxn modelId="{883BE950-AFD0-4843-9768-88E836C22550}" srcId="{B6087877-9D0E-4EF7-9DC2-1148481A22AA}" destId="{44B12C99-D7A0-4180-A562-37B38764817B}" srcOrd="1" destOrd="0" parTransId="{F61CE1E0-5C74-418A-8438-E4F1DDC64265}" sibTransId="{D6204F25-D907-41C2-B407-D9F296B517AA}"/>
    <dgm:cxn modelId="{E69C4597-93FC-4C12-9A37-521BC5F4811E}" type="presOf" srcId="{B6087877-9D0E-4EF7-9DC2-1148481A22AA}" destId="{CB5F9134-D0B6-49BA-ACC6-9796EF9D0172}" srcOrd="0" destOrd="0" presId="urn:microsoft.com/office/officeart/2018/5/layout/IconCircleLabelList"/>
    <dgm:cxn modelId="{B47BE19B-3131-4AD3-946B-97B3CAE976ED}" type="presOf" srcId="{96297A09-9E01-4118-B44C-034A1B73BCC4}" destId="{77C8A4C8-8EB0-4F0C-BCEB-799066BE0B45}" srcOrd="0" destOrd="0" presId="urn:microsoft.com/office/officeart/2018/5/layout/IconCircleLabelList"/>
    <dgm:cxn modelId="{EB6C24BA-6EF1-4AE8-A1A2-F2717C9CA5AA}" srcId="{B6087877-9D0E-4EF7-9DC2-1148481A22AA}" destId="{4AE38E0D-B44A-4515-8D62-E1FD8A2D58DD}" srcOrd="4" destOrd="0" parTransId="{70250D29-4CC6-4017-BC4A-122BE0131B93}" sibTransId="{8A9647FD-6E76-4F9D-AE39-6D7E007D6A88}"/>
    <dgm:cxn modelId="{7663EAC4-10E9-4671-8977-29A81DE62776}" srcId="{B6087877-9D0E-4EF7-9DC2-1148481A22AA}" destId="{10BA7842-FB0D-4EA5-A85F-DAA2D9FD52F6}" srcOrd="3" destOrd="0" parTransId="{7149FEBF-7CA4-4287-943B-0743D4DEF4BF}" sibTransId="{7DB356A9-4A6B-4DBA-9075-8E2DA291E4E4}"/>
    <dgm:cxn modelId="{55BFEADA-804A-4CE8-A154-0F86DD549F37}" srcId="{B6087877-9D0E-4EF7-9DC2-1148481A22AA}" destId="{96297A09-9E01-4118-B44C-034A1B73BCC4}" srcOrd="2" destOrd="0" parTransId="{472BDC36-AB1D-4DDD-8AEA-4F8689ECF80A}" sibTransId="{4E084FAA-A391-401E-8B0B-7507F8D637B9}"/>
    <dgm:cxn modelId="{6F428CDD-EAB1-4A32-9364-FE3236B2F8B0}" type="presOf" srcId="{10BA7842-FB0D-4EA5-A85F-DAA2D9FD52F6}" destId="{6D0978D4-6D96-48FB-AD7D-86D2074E137D}" srcOrd="0" destOrd="0" presId="urn:microsoft.com/office/officeart/2018/5/layout/IconCircleLabelList"/>
    <dgm:cxn modelId="{6E32956F-41CA-4DC8-AED1-40472AB8C860}" type="presParOf" srcId="{CB5F9134-D0B6-49BA-ACC6-9796EF9D0172}" destId="{669CB7B6-BDDA-4875-8C18-002583635DC8}" srcOrd="0" destOrd="0" presId="urn:microsoft.com/office/officeart/2018/5/layout/IconCircleLabelList"/>
    <dgm:cxn modelId="{A70B2BDC-B409-4B64-B6E3-0C9DB45D24CF}" type="presParOf" srcId="{669CB7B6-BDDA-4875-8C18-002583635DC8}" destId="{716F0849-530D-4191-BAD8-C9EEB770C166}" srcOrd="0" destOrd="0" presId="urn:microsoft.com/office/officeart/2018/5/layout/IconCircleLabelList"/>
    <dgm:cxn modelId="{83A45A49-7A2E-491D-8537-1F92600087C0}" type="presParOf" srcId="{669CB7B6-BDDA-4875-8C18-002583635DC8}" destId="{22DC17E8-5FDD-4FEA-A1C6-E1E35EC2B58A}" srcOrd="1" destOrd="0" presId="urn:microsoft.com/office/officeart/2018/5/layout/IconCircleLabelList"/>
    <dgm:cxn modelId="{5934D031-4C8B-43AD-B115-DC5BC96E9DBD}" type="presParOf" srcId="{669CB7B6-BDDA-4875-8C18-002583635DC8}" destId="{8DB81035-74E0-4259-91DA-07A882C79AE0}" srcOrd="2" destOrd="0" presId="urn:microsoft.com/office/officeart/2018/5/layout/IconCircleLabelList"/>
    <dgm:cxn modelId="{6ADBDDF4-F207-47C2-9717-01D756A203BD}" type="presParOf" srcId="{669CB7B6-BDDA-4875-8C18-002583635DC8}" destId="{67DA4E6C-D2A4-4C90-AB0B-419053F595E6}" srcOrd="3" destOrd="0" presId="urn:microsoft.com/office/officeart/2018/5/layout/IconCircleLabelList"/>
    <dgm:cxn modelId="{89765D47-1016-4201-A529-03C0E38E570D}" type="presParOf" srcId="{CB5F9134-D0B6-49BA-ACC6-9796EF9D0172}" destId="{AAA4A36D-1BE2-4CB3-B836-07264733EA9D}" srcOrd="1" destOrd="0" presId="urn:microsoft.com/office/officeart/2018/5/layout/IconCircleLabelList"/>
    <dgm:cxn modelId="{90E6E6F7-6587-4072-9E76-D49D8E80CB24}" type="presParOf" srcId="{CB5F9134-D0B6-49BA-ACC6-9796EF9D0172}" destId="{AF7B39BF-C087-40FF-BA6E-CEC2C2EC3552}" srcOrd="2" destOrd="0" presId="urn:microsoft.com/office/officeart/2018/5/layout/IconCircleLabelList"/>
    <dgm:cxn modelId="{0CDED003-5BB1-4A2E-BE68-569BAECB4A31}" type="presParOf" srcId="{AF7B39BF-C087-40FF-BA6E-CEC2C2EC3552}" destId="{494E6385-247D-4430-A7CC-67E1B2EBBFE0}" srcOrd="0" destOrd="0" presId="urn:microsoft.com/office/officeart/2018/5/layout/IconCircleLabelList"/>
    <dgm:cxn modelId="{9AD92FBF-433B-4324-9862-AFE48422171F}" type="presParOf" srcId="{AF7B39BF-C087-40FF-BA6E-CEC2C2EC3552}" destId="{434FF45F-200C-4DF7-85B7-1D59D8BD35D9}" srcOrd="1" destOrd="0" presId="urn:microsoft.com/office/officeart/2018/5/layout/IconCircleLabelList"/>
    <dgm:cxn modelId="{34620C9D-8EBF-430F-A0B1-777C7EE9A05C}" type="presParOf" srcId="{AF7B39BF-C087-40FF-BA6E-CEC2C2EC3552}" destId="{1C386FCA-1937-4173-8A6E-D15646D5C487}" srcOrd="2" destOrd="0" presId="urn:microsoft.com/office/officeart/2018/5/layout/IconCircleLabelList"/>
    <dgm:cxn modelId="{280B2F40-310A-4FB9-B813-8950A0073DB4}" type="presParOf" srcId="{AF7B39BF-C087-40FF-BA6E-CEC2C2EC3552}" destId="{95D7EE45-19AA-4F07-92E2-EBCCA5571ED2}" srcOrd="3" destOrd="0" presId="urn:microsoft.com/office/officeart/2018/5/layout/IconCircleLabelList"/>
    <dgm:cxn modelId="{D1642AFF-FC88-455E-A4AC-91A95DBCB57A}" type="presParOf" srcId="{CB5F9134-D0B6-49BA-ACC6-9796EF9D0172}" destId="{18539A03-F086-4A2F-96C5-1FE12D631313}" srcOrd="3" destOrd="0" presId="urn:microsoft.com/office/officeart/2018/5/layout/IconCircleLabelList"/>
    <dgm:cxn modelId="{403133D8-C4FB-4A16-9162-A12A21AEA52A}" type="presParOf" srcId="{CB5F9134-D0B6-49BA-ACC6-9796EF9D0172}" destId="{E6171FB5-1EFA-48D8-9E06-A90C0735D1AB}" srcOrd="4" destOrd="0" presId="urn:microsoft.com/office/officeart/2018/5/layout/IconCircleLabelList"/>
    <dgm:cxn modelId="{31FA419C-6480-454A-B9EB-E2249312D6C5}" type="presParOf" srcId="{E6171FB5-1EFA-48D8-9E06-A90C0735D1AB}" destId="{F82B18E1-8747-463B-B37D-FBAD45044EFC}" srcOrd="0" destOrd="0" presId="urn:microsoft.com/office/officeart/2018/5/layout/IconCircleLabelList"/>
    <dgm:cxn modelId="{D0CB6676-14BD-4F57-9E7A-1C163F63D5A7}" type="presParOf" srcId="{E6171FB5-1EFA-48D8-9E06-A90C0735D1AB}" destId="{530A02D6-0754-417A-9602-99ADBB3734D3}" srcOrd="1" destOrd="0" presId="urn:microsoft.com/office/officeart/2018/5/layout/IconCircleLabelList"/>
    <dgm:cxn modelId="{7B1561C6-1056-4F80-A543-FB5F4B3351A1}" type="presParOf" srcId="{E6171FB5-1EFA-48D8-9E06-A90C0735D1AB}" destId="{A99DBC6A-FFA9-4FDB-BDE5-CD7CC9F4CE5A}" srcOrd="2" destOrd="0" presId="urn:microsoft.com/office/officeart/2018/5/layout/IconCircleLabelList"/>
    <dgm:cxn modelId="{F644FD8A-0214-41AC-93A4-8BFDA77AC689}" type="presParOf" srcId="{E6171FB5-1EFA-48D8-9E06-A90C0735D1AB}" destId="{77C8A4C8-8EB0-4F0C-BCEB-799066BE0B45}" srcOrd="3" destOrd="0" presId="urn:microsoft.com/office/officeart/2018/5/layout/IconCircleLabelList"/>
    <dgm:cxn modelId="{61E35C47-68C8-4A88-B3B6-824E2F39E96C}" type="presParOf" srcId="{CB5F9134-D0B6-49BA-ACC6-9796EF9D0172}" destId="{FBAC907D-15B5-4D47-8B56-41605D9B45F4}" srcOrd="5" destOrd="0" presId="urn:microsoft.com/office/officeart/2018/5/layout/IconCircleLabelList"/>
    <dgm:cxn modelId="{20164C26-C7C3-4010-89A1-D5FAF4A27BB2}" type="presParOf" srcId="{CB5F9134-D0B6-49BA-ACC6-9796EF9D0172}" destId="{BBC40107-3004-4E5A-8862-B91FDE93CE86}" srcOrd="6" destOrd="0" presId="urn:microsoft.com/office/officeart/2018/5/layout/IconCircleLabelList"/>
    <dgm:cxn modelId="{29D01C31-CEE5-4F37-BE17-4BE88B1B2FAE}" type="presParOf" srcId="{BBC40107-3004-4E5A-8862-B91FDE93CE86}" destId="{81A6ED91-CCC2-4CAD-9A0F-101C55439954}" srcOrd="0" destOrd="0" presId="urn:microsoft.com/office/officeart/2018/5/layout/IconCircleLabelList"/>
    <dgm:cxn modelId="{D183F913-CB04-42B7-BDDD-40C057054786}" type="presParOf" srcId="{BBC40107-3004-4E5A-8862-B91FDE93CE86}" destId="{5607A368-5882-4A3C-A5F5-B08418335A67}" srcOrd="1" destOrd="0" presId="urn:microsoft.com/office/officeart/2018/5/layout/IconCircleLabelList"/>
    <dgm:cxn modelId="{DE7DC04E-EBAB-4270-BCE7-FD01F4221A2C}" type="presParOf" srcId="{BBC40107-3004-4E5A-8862-B91FDE93CE86}" destId="{E7F4AD42-750A-43BC-AA58-0CD327B870D5}" srcOrd="2" destOrd="0" presId="urn:microsoft.com/office/officeart/2018/5/layout/IconCircleLabelList"/>
    <dgm:cxn modelId="{24556957-6438-43F1-8659-75FBD70DC853}" type="presParOf" srcId="{BBC40107-3004-4E5A-8862-B91FDE93CE86}" destId="{6D0978D4-6D96-48FB-AD7D-86D2074E137D}" srcOrd="3" destOrd="0" presId="urn:microsoft.com/office/officeart/2018/5/layout/IconCircleLabelList"/>
    <dgm:cxn modelId="{6ADCDB00-7CB6-4817-B7DB-ACE1FDA7F29B}" type="presParOf" srcId="{CB5F9134-D0B6-49BA-ACC6-9796EF9D0172}" destId="{416A56FF-7444-4C64-AC93-C0FF4FA0DB24}" srcOrd="7" destOrd="0" presId="urn:microsoft.com/office/officeart/2018/5/layout/IconCircleLabelList"/>
    <dgm:cxn modelId="{AF24547E-6D1B-448C-A88D-8542FAAEC35E}" type="presParOf" srcId="{CB5F9134-D0B6-49BA-ACC6-9796EF9D0172}" destId="{05E2870C-5310-4058-B2AC-86D74B62E923}" srcOrd="8" destOrd="0" presId="urn:microsoft.com/office/officeart/2018/5/layout/IconCircleLabelList"/>
    <dgm:cxn modelId="{3207209A-5D80-4F88-B7EF-D744DFBFFC51}" type="presParOf" srcId="{05E2870C-5310-4058-B2AC-86D74B62E923}" destId="{1A2D8E2B-9F1C-4BA5-A690-9C645A4B9960}" srcOrd="0" destOrd="0" presId="urn:microsoft.com/office/officeart/2018/5/layout/IconCircleLabelList"/>
    <dgm:cxn modelId="{343A3534-E0FF-4C35-A1C0-97CD6898163A}" type="presParOf" srcId="{05E2870C-5310-4058-B2AC-86D74B62E923}" destId="{497D4D52-26D7-41D2-BC39-DF178E7CEBA3}" srcOrd="1" destOrd="0" presId="urn:microsoft.com/office/officeart/2018/5/layout/IconCircleLabelList"/>
    <dgm:cxn modelId="{2C8B98E1-497E-4F66-B2A4-1C83D9B25070}" type="presParOf" srcId="{05E2870C-5310-4058-B2AC-86D74B62E923}" destId="{0FA5A530-9040-4036-938C-0AA9E6A5FD5A}" srcOrd="2" destOrd="0" presId="urn:microsoft.com/office/officeart/2018/5/layout/IconCircleLabelList"/>
    <dgm:cxn modelId="{FABDE8AB-F244-446C-AB3B-239E363D47DC}" type="presParOf" srcId="{05E2870C-5310-4058-B2AC-86D74B62E923}" destId="{EC26EC45-3204-4AB2-881C-FBE2DCE9D58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030E95-4296-47D5-885B-E247B20A5F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2AE97E-CF91-434C-A4EC-7FC86FECB12A}">
      <dgm:prSet/>
      <dgm:spPr/>
      <dgm:t>
        <a:bodyPr/>
        <a:lstStyle/>
        <a:p>
          <a:r>
            <a:rPr lang="fr-FR"/>
            <a:t>Trello est une plateforme collaborative qui utilise un tableau visuel pour organiser les tâches et les projets. L'interface de Trello est basée sur des tableaux, qui sont composés de listes, et chaque liste contient des cartes. Les cartes représentent des tâches ou des éléments de travail spécifiques.</a:t>
          </a:r>
          <a:endParaRPr lang="en-US"/>
        </a:p>
      </dgm:t>
    </dgm:pt>
    <dgm:pt modelId="{B121B03C-4546-4416-8D8D-0219C996CB1A}" type="parTrans" cxnId="{D6155AFD-501C-459B-BB5D-3597EB16CCAC}">
      <dgm:prSet/>
      <dgm:spPr/>
      <dgm:t>
        <a:bodyPr/>
        <a:lstStyle/>
        <a:p>
          <a:endParaRPr lang="en-US"/>
        </a:p>
      </dgm:t>
    </dgm:pt>
    <dgm:pt modelId="{29853D95-75EE-47C0-AD70-3E9F030C4DAB}" type="sibTrans" cxnId="{D6155AFD-501C-459B-BB5D-3597EB16CCAC}">
      <dgm:prSet/>
      <dgm:spPr/>
      <dgm:t>
        <a:bodyPr/>
        <a:lstStyle/>
        <a:p>
          <a:endParaRPr lang="en-US"/>
        </a:p>
      </dgm:t>
    </dgm:pt>
    <dgm:pt modelId="{ED2EABC2-5AF7-4974-A3D4-13ADF6DEE9BD}">
      <dgm:prSet/>
      <dgm:spPr/>
      <dgm:t>
        <a:bodyPr/>
        <a:lstStyle/>
        <a:p>
          <a:r>
            <a:rPr lang="fr-FR"/>
            <a:t>Les utilisateurs peuvent créer autant de tableaux, de listes et de cartes que nécessaire pour structurer leurs projets. Chaque carte peut être personnalisée avec des descriptions, des dates d'échéance, des pièces jointes, des commentaires et des étiquettes, offrant ainsi une flexibilité pour adapter l'outil aux besoins spécifiques de l'équipe.</a:t>
          </a:r>
          <a:endParaRPr lang="en-US"/>
        </a:p>
      </dgm:t>
    </dgm:pt>
    <dgm:pt modelId="{4A5E46EB-EF9B-43E3-8E29-1B34BC1BDEAB}" type="parTrans" cxnId="{E637E226-5B0B-4617-B447-5946B33CC73D}">
      <dgm:prSet/>
      <dgm:spPr/>
      <dgm:t>
        <a:bodyPr/>
        <a:lstStyle/>
        <a:p>
          <a:endParaRPr lang="en-US"/>
        </a:p>
      </dgm:t>
    </dgm:pt>
    <dgm:pt modelId="{EBED631F-C0A9-4B30-B202-67506FA1884D}" type="sibTrans" cxnId="{E637E226-5B0B-4617-B447-5946B33CC73D}">
      <dgm:prSet/>
      <dgm:spPr/>
      <dgm:t>
        <a:bodyPr/>
        <a:lstStyle/>
        <a:p>
          <a:endParaRPr lang="en-US"/>
        </a:p>
      </dgm:t>
    </dgm:pt>
    <dgm:pt modelId="{B32551B4-A908-4E65-9CB1-5A0675D44C45}">
      <dgm:prSet/>
      <dgm:spPr/>
      <dgm:t>
        <a:bodyPr/>
        <a:lstStyle/>
        <a:p>
          <a:r>
            <a:rPr lang="fr-FR"/>
            <a:t>Trello est une solution de gestion de projet intuitive, visuelle et collaborative, idéale pour les équipes cherchant à organiser efficacement leurs tâches et à suivre l'évolution de leurs projets de manière transparente.</a:t>
          </a:r>
          <a:endParaRPr lang="en-US"/>
        </a:p>
      </dgm:t>
    </dgm:pt>
    <dgm:pt modelId="{F4578DB7-BC86-45DB-9E33-73D1331612DC}" type="parTrans" cxnId="{B78D4ECF-56E6-4022-BE04-C4B2A813042A}">
      <dgm:prSet/>
      <dgm:spPr/>
      <dgm:t>
        <a:bodyPr/>
        <a:lstStyle/>
        <a:p>
          <a:endParaRPr lang="en-US"/>
        </a:p>
      </dgm:t>
    </dgm:pt>
    <dgm:pt modelId="{0B924D9F-29F6-49DF-8E49-29B674FEAF63}" type="sibTrans" cxnId="{B78D4ECF-56E6-4022-BE04-C4B2A813042A}">
      <dgm:prSet/>
      <dgm:spPr/>
      <dgm:t>
        <a:bodyPr/>
        <a:lstStyle/>
        <a:p>
          <a:endParaRPr lang="en-US"/>
        </a:p>
      </dgm:t>
    </dgm:pt>
    <dgm:pt modelId="{1B2F5D59-F368-45B2-A434-74069A7FAD87}" type="pres">
      <dgm:prSet presAssocID="{B5030E95-4296-47D5-885B-E247B20A5F38}" presName="root" presStyleCnt="0">
        <dgm:presLayoutVars>
          <dgm:dir/>
          <dgm:resizeHandles val="exact"/>
        </dgm:presLayoutVars>
      </dgm:prSet>
      <dgm:spPr/>
    </dgm:pt>
    <dgm:pt modelId="{81745E97-0735-4288-A8B8-6045EF3D7779}" type="pres">
      <dgm:prSet presAssocID="{9F2AE97E-CF91-434C-A4EC-7FC86FECB12A}" presName="compNode" presStyleCnt="0"/>
      <dgm:spPr/>
    </dgm:pt>
    <dgm:pt modelId="{4D70F69A-3CCF-4D9E-90C8-B00404BCDB3A}" type="pres">
      <dgm:prSet presAssocID="{9F2AE97E-CF91-434C-A4EC-7FC86FECB12A}" presName="bgRect" presStyleLbl="bgShp" presStyleIdx="0" presStyleCnt="3"/>
      <dgm:spPr/>
    </dgm:pt>
    <dgm:pt modelId="{8F266B1C-9E78-4D6A-9B1F-5E67B960888E}" type="pres">
      <dgm:prSet presAssocID="{9F2AE97E-CF91-434C-A4EC-7FC86FECB1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érarchie"/>
        </a:ext>
      </dgm:extLst>
    </dgm:pt>
    <dgm:pt modelId="{4820F655-ABAA-4156-91AE-609032F6265E}" type="pres">
      <dgm:prSet presAssocID="{9F2AE97E-CF91-434C-A4EC-7FC86FECB12A}" presName="spaceRect" presStyleCnt="0"/>
      <dgm:spPr/>
    </dgm:pt>
    <dgm:pt modelId="{1097FD1F-891F-4A82-91F8-AA5745156484}" type="pres">
      <dgm:prSet presAssocID="{9F2AE97E-CF91-434C-A4EC-7FC86FECB12A}" presName="parTx" presStyleLbl="revTx" presStyleIdx="0" presStyleCnt="3">
        <dgm:presLayoutVars>
          <dgm:chMax val="0"/>
          <dgm:chPref val="0"/>
        </dgm:presLayoutVars>
      </dgm:prSet>
      <dgm:spPr/>
    </dgm:pt>
    <dgm:pt modelId="{C08466A0-FB76-4576-A859-1EF4E92888D4}" type="pres">
      <dgm:prSet presAssocID="{29853D95-75EE-47C0-AD70-3E9F030C4DAB}" presName="sibTrans" presStyleCnt="0"/>
      <dgm:spPr/>
    </dgm:pt>
    <dgm:pt modelId="{2AF1D43C-B69D-4EE2-8D2F-FA6F721A816D}" type="pres">
      <dgm:prSet presAssocID="{ED2EABC2-5AF7-4974-A3D4-13ADF6DEE9BD}" presName="compNode" presStyleCnt="0"/>
      <dgm:spPr/>
    </dgm:pt>
    <dgm:pt modelId="{233D8BE6-D553-454B-878E-D29738699F67}" type="pres">
      <dgm:prSet presAssocID="{ED2EABC2-5AF7-4974-A3D4-13ADF6DEE9BD}" presName="bgRect" presStyleLbl="bgShp" presStyleIdx="1" presStyleCnt="3"/>
      <dgm:spPr/>
    </dgm:pt>
    <dgm:pt modelId="{0AF4B50D-D6AC-4873-AFAA-B3D3BC5FC4FC}" type="pres">
      <dgm:prSet presAssocID="{ED2EABC2-5AF7-4974-A3D4-13ADF6DEE9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valet"/>
        </a:ext>
      </dgm:extLst>
    </dgm:pt>
    <dgm:pt modelId="{9ED0A5F9-4D9E-4943-BFEC-1C5B51105A13}" type="pres">
      <dgm:prSet presAssocID="{ED2EABC2-5AF7-4974-A3D4-13ADF6DEE9BD}" presName="spaceRect" presStyleCnt="0"/>
      <dgm:spPr/>
    </dgm:pt>
    <dgm:pt modelId="{1A03F866-5ED6-4279-A0DC-BE8EA428D128}" type="pres">
      <dgm:prSet presAssocID="{ED2EABC2-5AF7-4974-A3D4-13ADF6DEE9BD}" presName="parTx" presStyleLbl="revTx" presStyleIdx="1" presStyleCnt="3">
        <dgm:presLayoutVars>
          <dgm:chMax val="0"/>
          <dgm:chPref val="0"/>
        </dgm:presLayoutVars>
      </dgm:prSet>
      <dgm:spPr/>
    </dgm:pt>
    <dgm:pt modelId="{25BC49D8-316A-4A09-A3A7-8383E0D65761}" type="pres">
      <dgm:prSet presAssocID="{EBED631F-C0A9-4B30-B202-67506FA1884D}" presName="sibTrans" presStyleCnt="0"/>
      <dgm:spPr/>
    </dgm:pt>
    <dgm:pt modelId="{2C260C59-37A4-4BC4-ABE5-644DF558D94E}" type="pres">
      <dgm:prSet presAssocID="{B32551B4-A908-4E65-9CB1-5A0675D44C45}" presName="compNode" presStyleCnt="0"/>
      <dgm:spPr/>
    </dgm:pt>
    <dgm:pt modelId="{1C9E7D4F-1E9E-439F-9FF7-75708E4D5B2D}" type="pres">
      <dgm:prSet presAssocID="{B32551B4-A908-4E65-9CB1-5A0675D44C45}" presName="bgRect" presStyleLbl="bgShp" presStyleIdx="2" presStyleCnt="3"/>
      <dgm:spPr/>
    </dgm:pt>
    <dgm:pt modelId="{442555F5-1054-41CA-943B-C8144DD3630C}" type="pres">
      <dgm:prSet presAssocID="{B32551B4-A908-4E65-9CB1-5A0675D44C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éunion"/>
        </a:ext>
      </dgm:extLst>
    </dgm:pt>
    <dgm:pt modelId="{BC92C075-E25F-439F-9E3F-11C2D9352F86}" type="pres">
      <dgm:prSet presAssocID="{B32551B4-A908-4E65-9CB1-5A0675D44C45}" presName="spaceRect" presStyleCnt="0"/>
      <dgm:spPr/>
    </dgm:pt>
    <dgm:pt modelId="{C9C410F6-64F2-44F7-85FE-B64C7C5B05EE}" type="pres">
      <dgm:prSet presAssocID="{B32551B4-A908-4E65-9CB1-5A0675D44C45}" presName="parTx" presStyleLbl="revTx" presStyleIdx="2" presStyleCnt="3">
        <dgm:presLayoutVars>
          <dgm:chMax val="0"/>
          <dgm:chPref val="0"/>
        </dgm:presLayoutVars>
      </dgm:prSet>
      <dgm:spPr/>
    </dgm:pt>
  </dgm:ptLst>
  <dgm:cxnLst>
    <dgm:cxn modelId="{6F683917-A8E5-4625-9453-653E905CF4A9}" type="presOf" srcId="{9F2AE97E-CF91-434C-A4EC-7FC86FECB12A}" destId="{1097FD1F-891F-4A82-91F8-AA5745156484}" srcOrd="0" destOrd="0" presId="urn:microsoft.com/office/officeart/2018/2/layout/IconVerticalSolidList"/>
    <dgm:cxn modelId="{E637E226-5B0B-4617-B447-5946B33CC73D}" srcId="{B5030E95-4296-47D5-885B-E247B20A5F38}" destId="{ED2EABC2-5AF7-4974-A3D4-13ADF6DEE9BD}" srcOrd="1" destOrd="0" parTransId="{4A5E46EB-EF9B-43E3-8E29-1B34BC1BDEAB}" sibTransId="{EBED631F-C0A9-4B30-B202-67506FA1884D}"/>
    <dgm:cxn modelId="{B2094C98-FF03-463A-A56F-A3D9544C4A40}" type="presOf" srcId="{B32551B4-A908-4E65-9CB1-5A0675D44C45}" destId="{C9C410F6-64F2-44F7-85FE-B64C7C5B05EE}" srcOrd="0" destOrd="0" presId="urn:microsoft.com/office/officeart/2018/2/layout/IconVerticalSolidList"/>
    <dgm:cxn modelId="{B78D4ECF-56E6-4022-BE04-C4B2A813042A}" srcId="{B5030E95-4296-47D5-885B-E247B20A5F38}" destId="{B32551B4-A908-4E65-9CB1-5A0675D44C45}" srcOrd="2" destOrd="0" parTransId="{F4578DB7-BC86-45DB-9E33-73D1331612DC}" sibTransId="{0B924D9F-29F6-49DF-8E49-29B674FEAF63}"/>
    <dgm:cxn modelId="{58B46ED3-B3C2-4CF7-BDE2-3B8D9FB6BD8F}" type="presOf" srcId="{B5030E95-4296-47D5-885B-E247B20A5F38}" destId="{1B2F5D59-F368-45B2-A434-74069A7FAD87}" srcOrd="0" destOrd="0" presId="urn:microsoft.com/office/officeart/2018/2/layout/IconVerticalSolidList"/>
    <dgm:cxn modelId="{65DC4BD5-1B81-47F6-863C-4F711D32CCC1}" type="presOf" srcId="{ED2EABC2-5AF7-4974-A3D4-13ADF6DEE9BD}" destId="{1A03F866-5ED6-4279-A0DC-BE8EA428D128}" srcOrd="0" destOrd="0" presId="urn:microsoft.com/office/officeart/2018/2/layout/IconVerticalSolidList"/>
    <dgm:cxn modelId="{D6155AFD-501C-459B-BB5D-3597EB16CCAC}" srcId="{B5030E95-4296-47D5-885B-E247B20A5F38}" destId="{9F2AE97E-CF91-434C-A4EC-7FC86FECB12A}" srcOrd="0" destOrd="0" parTransId="{B121B03C-4546-4416-8D8D-0219C996CB1A}" sibTransId="{29853D95-75EE-47C0-AD70-3E9F030C4DAB}"/>
    <dgm:cxn modelId="{122FE853-AFBE-4610-845C-3DDB3DD6C4FF}" type="presParOf" srcId="{1B2F5D59-F368-45B2-A434-74069A7FAD87}" destId="{81745E97-0735-4288-A8B8-6045EF3D7779}" srcOrd="0" destOrd="0" presId="urn:microsoft.com/office/officeart/2018/2/layout/IconVerticalSolidList"/>
    <dgm:cxn modelId="{4407494B-8960-46F0-94C9-4A895F21D874}" type="presParOf" srcId="{81745E97-0735-4288-A8B8-6045EF3D7779}" destId="{4D70F69A-3CCF-4D9E-90C8-B00404BCDB3A}" srcOrd="0" destOrd="0" presId="urn:microsoft.com/office/officeart/2018/2/layout/IconVerticalSolidList"/>
    <dgm:cxn modelId="{92752F66-F90D-489F-8144-93186A7F3A0D}" type="presParOf" srcId="{81745E97-0735-4288-A8B8-6045EF3D7779}" destId="{8F266B1C-9E78-4D6A-9B1F-5E67B960888E}" srcOrd="1" destOrd="0" presId="urn:microsoft.com/office/officeart/2018/2/layout/IconVerticalSolidList"/>
    <dgm:cxn modelId="{6662C020-C391-45BC-B9D5-AD6116B9E40C}" type="presParOf" srcId="{81745E97-0735-4288-A8B8-6045EF3D7779}" destId="{4820F655-ABAA-4156-91AE-609032F6265E}" srcOrd="2" destOrd="0" presId="urn:microsoft.com/office/officeart/2018/2/layout/IconVerticalSolidList"/>
    <dgm:cxn modelId="{1A63B01C-1490-4DDA-B4B8-3C95FB852312}" type="presParOf" srcId="{81745E97-0735-4288-A8B8-6045EF3D7779}" destId="{1097FD1F-891F-4A82-91F8-AA5745156484}" srcOrd="3" destOrd="0" presId="urn:microsoft.com/office/officeart/2018/2/layout/IconVerticalSolidList"/>
    <dgm:cxn modelId="{0E8F65DD-0671-421F-9AE3-5892B67FEC23}" type="presParOf" srcId="{1B2F5D59-F368-45B2-A434-74069A7FAD87}" destId="{C08466A0-FB76-4576-A859-1EF4E92888D4}" srcOrd="1" destOrd="0" presId="urn:microsoft.com/office/officeart/2018/2/layout/IconVerticalSolidList"/>
    <dgm:cxn modelId="{AB0DF3B4-B10B-4D49-9600-5D2271E7E401}" type="presParOf" srcId="{1B2F5D59-F368-45B2-A434-74069A7FAD87}" destId="{2AF1D43C-B69D-4EE2-8D2F-FA6F721A816D}" srcOrd="2" destOrd="0" presId="urn:microsoft.com/office/officeart/2018/2/layout/IconVerticalSolidList"/>
    <dgm:cxn modelId="{57745F32-474E-424A-8802-B20D9CE8BBE5}" type="presParOf" srcId="{2AF1D43C-B69D-4EE2-8D2F-FA6F721A816D}" destId="{233D8BE6-D553-454B-878E-D29738699F67}" srcOrd="0" destOrd="0" presId="urn:microsoft.com/office/officeart/2018/2/layout/IconVerticalSolidList"/>
    <dgm:cxn modelId="{21A7AAEB-1E1D-48AC-BB17-DA4B4E6A24A1}" type="presParOf" srcId="{2AF1D43C-B69D-4EE2-8D2F-FA6F721A816D}" destId="{0AF4B50D-D6AC-4873-AFAA-B3D3BC5FC4FC}" srcOrd="1" destOrd="0" presId="urn:microsoft.com/office/officeart/2018/2/layout/IconVerticalSolidList"/>
    <dgm:cxn modelId="{839CDB8A-8C2A-4B4D-A548-D8E0E07BCAB0}" type="presParOf" srcId="{2AF1D43C-B69D-4EE2-8D2F-FA6F721A816D}" destId="{9ED0A5F9-4D9E-4943-BFEC-1C5B51105A13}" srcOrd="2" destOrd="0" presId="urn:microsoft.com/office/officeart/2018/2/layout/IconVerticalSolidList"/>
    <dgm:cxn modelId="{DFE9A325-AB2D-465F-A77D-5E75908ED4F4}" type="presParOf" srcId="{2AF1D43C-B69D-4EE2-8D2F-FA6F721A816D}" destId="{1A03F866-5ED6-4279-A0DC-BE8EA428D128}" srcOrd="3" destOrd="0" presId="urn:microsoft.com/office/officeart/2018/2/layout/IconVerticalSolidList"/>
    <dgm:cxn modelId="{7E84750E-3E7F-4088-9158-170E8C499542}" type="presParOf" srcId="{1B2F5D59-F368-45B2-A434-74069A7FAD87}" destId="{25BC49D8-316A-4A09-A3A7-8383E0D65761}" srcOrd="3" destOrd="0" presId="urn:microsoft.com/office/officeart/2018/2/layout/IconVerticalSolidList"/>
    <dgm:cxn modelId="{44C4AC2F-9B6E-466A-A95D-FB63AB98429F}" type="presParOf" srcId="{1B2F5D59-F368-45B2-A434-74069A7FAD87}" destId="{2C260C59-37A4-4BC4-ABE5-644DF558D94E}" srcOrd="4" destOrd="0" presId="urn:microsoft.com/office/officeart/2018/2/layout/IconVerticalSolidList"/>
    <dgm:cxn modelId="{A8F36ED8-EC24-45C4-99A1-70BBC8FC151A}" type="presParOf" srcId="{2C260C59-37A4-4BC4-ABE5-644DF558D94E}" destId="{1C9E7D4F-1E9E-439F-9FF7-75708E4D5B2D}" srcOrd="0" destOrd="0" presId="urn:microsoft.com/office/officeart/2018/2/layout/IconVerticalSolidList"/>
    <dgm:cxn modelId="{CEBDD384-F3EF-495C-8E95-A9687FC86B08}" type="presParOf" srcId="{2C260C59-37A4-4BC4-ABE5-644DF558D94E}" destId="{442555F5-1054-41CA-943B-C8144DD3630C}" srcOrd="1" destOrd="0" presId="urn:microsoft.com/office/officeart/2018/2/layout/IconVerticalSolidList"/>
    <dgm:cxn modelId="{DAFE81EF-E0AF-4410-9698-0609D7FF0A44}" type="presParOf" srcId="{2C260C59-37A4-4BC4-ABE5-644DF558D94E}" destId="{BC92C075-E25F-439F-9E3F-11C2D9352F86}" srcOrd="2" destOrd="0" presId="urn:microsoft.com/office/officeart/2018/2/layout/IconVerticalSolidList"/>
    <dgm:cxn modelId="{9FBB77D6-0F36-48BF-A859-C884A296EEB0}" type="presParOf" srcId="{2C260C59-37A4-4BC4-ABE5-644DF558D94E}" destId="{C9C410F6-64F2-44F7-85FE-B64C7C5B05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31A38E-9765-4531-A744-DB1AD9D76FC8}"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96D0D762-E577-4629-A4D6-3436D25B6454}">
      <dgm:prSet/>
      <dgm:spPr/>
      <dgm:t>
        <a:bodyPr/>
        <a:lstStyle/>
        <a:p>
          <a:r>
            <a:rPr lang="fr-FR" dirty="0"/>
            <a:t>La planification permet d’établir une </a:t>
          </a:r>
          <a:r>
            <a:rPr lang="fr-FR" b="1" dirty="0"/>
            <a:t>vision claire des objectifs du projet</a:t>
          </a:r>
          <a:r>
            <a:rPr lang="fr-FR" dirty="0"/>
            <a:t>. Elle aide à définir les attentes, les livrables attendus et les critères de succès, offrant ainsi une orientation commune à toute l’équipe.</a:t>
          </a:r>
          <a:endParaRPr lang="en-US" dirty="0"/>
        </a:p>
      </dgm:t>
    </dgm:pt>
    <dgm:pt modelId="{E17C87F6-A721-4243-8BF3-9B7638309E74}" type="parTrans" cxnId="{556C812B-424E-4303-83C9-D579894FABE2}">
      <dgm:prSet/>
      <dgm:spPr/>
      <dgm:t>
        <a:bodyPr/>
        <a:lstStyle/>
        <a:p>
          <a:endParaRPr lang="en-US"/>
        </a:p>
      </dgm:t>
    </dgm:pt>
    <dgm:pt modelId="{495C0630-7D0F-4BA1-B271-50C954C6A445}" type="sibTrans" cxnId="{556C812B-424E-4303-83C9-D579894FABE2}">
      <dgm:prSet phldrT="1" phldr="0"/>
      <dgm:spPr/>
      <dgm:t>
        <a:bodyPr/>
        <a:lstStyle/>
        <a:p>
          <a:r>
            <a:rPr lang="en-US"/>
            <a:t>1</a:t>
          </a:r>
        </a:p>
      </dgm:t>
    </dgm:pt>
    <dgm:pt modelId="{8F806DE3-8F96-485C-9DC0-7D24AF032A5A}">
      <dgm:prSet/>
      <dgm:spPr/>
      <dgm:t>
        <a:bodyPr/>
        <a:lstStyle/>
        <a:p>
          <a:r>
            <a:rPr lang="fr-FR"/>
            <a:t>Une planification bien pensée permet une </a:t>
          </a:r>
          <a:r>
            <a:rPr lang="fr-FR" b="1"/>
            <a:t>gestion efficace des ressources</a:t>
          </a:r>
          <a:r>
            <a:rPr lang="fr-FR"/>
            <a:t>, qu’il s ’agisse de temps, de budget, de personnel ou de matériel.</a:t>
          </a:r>
          <a:endParaRPr lang="en-US"/>
        </a:p>
      </dgm:t>
    </dgm:pt>
    <dgm:pt modelId="{77753463-D73B-4EC9-827E-937B28B0708D}" type="parTrans" cxnId="{2A5CA66A-D9EB-4009-A288-EB3CAD7F8BE2}">
      <dgm:prSet/>
      <dgm:spPr/>
      <dgm:t>
        <a:bodyPr/>
        <a:lstStyle/>
        <a:p>
          <a:endParaRPr lang="en-US"/>
        </a:p>
      </dgm:t>
    </dgm:pt>
    <dgm:pt modelId="{0B5C26C5-5D73-4EBF-B0FD-D9FB543757FF}" type="sibTrans" cxnId="{2A5CA66A-D9EB-4009-A288-EB3CAD7F8BE2}">
      <dgm:prSet phldrT="2" phldr="0"/>
      <dgm:spPr/>
      <dgm:t>
        <a:bodyPr/>
        <a:lstStyle/>
        <a:p>
          <a:r>
            <a:rPr lang="en-US"/>
            <a:t>2</a:t>
          </a:r>
        </a:p>
      </dgm:t>
    </dgm:pt>
    <dgm:pt modelId="{F68AA927-673D-4A2F-8C2F-61C2CE39128A}">
      <dgm:prSet/>
      <dgm:spPr/>
      <dgm:t>
        <a:bodyPr/>
        <a:lstStyle/>
        <a:p>
          <a:r>
            <a:rPr lang="fr-FR" dirty="0"/>
            <a:t>Une planification structurée favorise une </a:t>
          </a:r>
          <a:r>
            <a:rPr lang="fr-FR" b="1" dirty="0"/>
            <a:t>communication claire et transparente </a:t>
          </a:r>
          <a:r>
            <a:rPr lang="fr-FR" dirty="0"/>
            <a:t>au sein de l’équipe. Chaque membre comprend son rôle, les étapes à suivre et les dépendances entre les différentes tâches favorisant ainsi la collaboration.</a:t>
          </a:r>
          <a:endParaRPr lang="en-US" dirty="0"/>
        </a:p>
      </dgm:t>
    </dgm:pt>
    <dgm:pt modelId="{4BBA0E71-3FE9-4980-ADE5-A374016E4F7A}" type="parTrans" cxnId="{8500BFFA-1322-4C47-8134-1B41480D6414}">
      <dgm:prSet/>
      <dgm:spPr/>
      <dgm:t>
        <a:bodyPr/>
        <a:lstStyle/>
        <a:p>
          <a:endParaRPr lang="en-US"/>
        </a:p>
      </dgm:t>
    </dgm:pt>
    <dgm:pt modelId="{C93AD7D1-4343-4E37-9C4C-A4509DF1A90D}" type="sibTrans" cxnId="{8500BFFA-1322-4C47-8134-1B41480D6414}">
      <dgm:prSet phldrT="3" phldr="0"/>
      <dgm:spPr/>
      <dgm:t>
        <a:bodyPr/>
        <a:lstStyle/>
        <a:p>
          <a:r>
            <a:rPr lang="en-US"/>
            <a:t>3</a:t>
          </a:r>
        </a:p>
      </dgm:t>
    </dgm:pt>
    <dgm:pt modelId="{EF800092-2500-4202-B147-EC5850EF03AF}">
      <dgm:prSet/>
      <dgm:spPr/>
      <dgm:t>
        <a:bodyPr/>
        <a:lstStyle/>
        <a:p>
          <a:r>
            <a:rPr lang="fr-FR" dirty="0"/>
            <a:t>Une </a:t>
          </a:r>
          <a:r>
            <a:rPr lang="fr-FR" b="1" dirty="0"/>
            <a:t>planification flexible intègre la possibilité de changements éventuels</a:t>
          </a:r>
          <a:r>
            <a:rPr lang="fr-FR" dirty="0"/>
            <a:t>. En anticipant les ajustements potentiels, l'équipe est mieux préparée à faire face aux imprévus sans compromettre la qualité ou le calendrier du projet.</a:t>
          </a:r>
          <a:endParaRPr lang="en-US" dirty="0"/>
        </a:p>
      </dgm:t>
    </dgm:pt>
    <dgm:pt modelId="{BE9D8038-A61C-4692-9812-8097E4B5AE8A}" type="parTrans" cxnId="{EEB3B1A1-9F7A-4510-BB08-DC3364D43864}">
      <dgm:prSet/>
      <dgm:spPr/>
      <dgm:t>
        <a:bodyPr/>
        <a:lstStyle/>
        <a:p>
          <a:endParaRPr lang="en-US"/>
        </a:p>
      </dgm:t>
    </dgm:pt>
    <dgm:pt modelId="{4C2EFC6D-8780-45C7-A2C9-688172FE3BD5}" type="sibTrans" cxnId="{EEB3B1A1-9F7A-4510-BB08-DC3364D43864}">
      <dgm:prSet phldrT="4" phldr="0"/>
      <dgm:spPr/>
      <dgm:t>
        <a:bodyPr/>
        <a:lstStyle/>
        <a:p>
          <a:r>
            <a:rPr lang="en-US"/>
            <a:t>4</a:t>
          </a:r>
        </a:p>
      </dgm:t>
    </dgm:pt>
    <dgm:pt modelId="{F705EA81-2090-41C1-ADFB-B02A6808E7ED}">
      <dgm:prSet/>
      <dgm:spPr/>
      <dgm:t>
        <a:bodyPr/>
        <a:lstStyle/>
        <a:p>
          <a:r>
            <a:rPr lang="fr-FR" dirty="0"/>
            <a:t>La planification rigoureuse assure la </a:t>
          </a:r>
          <a:r>
            <a:rPr lang="fr-FR" b="1" dirty="0"/>
            <a:t>satisfaction du client </a:t>
          </a:r>
          <a:r>
            <a:rPr lang="fr-FR" dirty="0"/>
            <a:t>en respectant les délais, en fournissant des livrables de qualité et en atteignant les objectifs convenus. Cela renforce la confiance du client et peut conduire à des relations à long terme.</a:t>
          </a:r>
          <a:endParaRPr lang="en-US" dirty="0"/>
        </a:p>
      </dgm:t>
    </dgm:pt>
    <dgm:pt modelId="{4DFF48C6-A4FB-4F13-BFA7-D9283A422FC8}" type="parTrans" cxnId="{EDB4EC26-EC4B-44E8-854A-E08CB71D6F86}">
      <dgm:prSet/>
      <dgm:spPr/>
      <dgm:t>
        <a:bodyPr/>
        <a:lstStyle/>
        <a:p>
          <a:endParaRPr lang="en-US"/>
        </a:p>
      </dgm:t>
    </dgm:pt>
    <dgm:pt modelId="{C30974AB-FCF4-4273-83C8-A481F96024AF}" type="sibTrans" cxnId="{EDB4EC26-EC4B-44E8-854A-E08CB71D6F86}">
      <dgm:prSet phldrT="5" phldr="0"/>
      <dgm:spPr/>
      <dgm:t>
        <a:bodyPr/>
        <a:lstStyle/>
        <a:p>
          <a:r>
            <a:rPr lang="en-US"/>
            <a:t>5</a:t>
          </a:r>
        </a:p>
      </dgm:t>
    </dgm:pt>
    <dgm:pt modelId="{7BEB5643-9765-4C12-B6DE-8DC2EA68E3DC}" type="pres">
      <dgm:prSet presAssocID="{0A31A38E-9765-4531-A744-DB1AD9D76FC8}" presName="linearFlow" presStyleCnt="0">
        <dgm:presLayoutVars>
          <dgm:dir/>
          <dgm:animLvl val="lvl"/>
          <dgm:resizeHandles val="exact"/>
        </dgm:presLayoutVars>
      </dgm:prSet>
      <dgm:spPr/>
    </dgm:pt>
    <dgm:pt modelId="{23FE358A-ED52-4304-8FE1-2FF5FE853B89}" type="pres">
      <dgm:prSet presAssocID="{96D0D762-E577-4629-A4D6-3436D25B6454}" presName="compositeNode" presStyleCnt="0"/>
      <dgm:spPr/>
    </dgm:pt>
    <dgm:pt modelId="{10CB6F11-C401-43C6-BA9B-796D213C4E09}" type="pres">
      <dgm:prSet presAssocID="{96D0D762-E577-4629-A4D6-3436D25B6454}" presName="parTx" presStyleLbl="node1" presStyleIdx="0" presStyleCnt="0">
        <dgm:presLayoutVars>
          <dgm:chMax val="0"/>
          <dgm:chPref val="0"/>
          <dgm:bulletEnabled val="1"/>
        </dgm:presLayoutVars>
      </dgm:prSet>
      <dgm:spPr/>
    </dgm:pt>
    <dgm:pt modelId="{85AB4614-E398-44F7-B112-5AA7BD7B49EF}" type="pres">
      <dgm:prSet presAssocID="{96D0D762-E577-4629-A4D6-3436D25B6454}" presName="parSh" presStyleCnt="0"/>
      <dgm:spPr/>
    </dgm:pt>
    <dgm:pt modelId="{4E62180F-4640-4CB8-9D52-A69CBF4E075D}" type="pres">
      <dgm:prSet presAssocID="{96D0D762-E577-4629-A4D6-3436D25B6454}" presName="lineNode" presStyleLbl="alignAccFollowNode1" presStyleIdx="0" presStyleCnt="15"/>
      <dgm:spPr/>
    </dgm:pt>
    <dgm:pt modelId="{1F85A48A-0AA1-4065-ADC6-EF5151D58AF5}" type="pres">
      <dgm:prSet presAssocID="{96D0D762-E577-4629-A4D6-3436D25B6454}" presName="lineArrowNode" presStyleLbl="alignAccFollowNode1" presStyleIdx="1" presStyleCnt="15"/>
      <dgm:spPr/>
    </dgm:pt>
    <dgm:pt modelId="{EAF0B698-91E9-4081-85E4-BF762E010F84}" type="pres">
      <dgm:prSet presAssocID="{495C0630-7D0F-4BA1-B271-50C954C6A445}" presName="sibTransNodeCircle" presStyleLbl="alignNode1" presStyleIdx="0" presStyleCnt="5">
        <dgm:presLayoutVars>
          <dgm:chMax val="0"/>
          <dgm:bulletEnabled/>
        </dgm:presLayoutVars>
      </dgm:prSet>
      <dgm:spPr/>
    </dgm:pt>
    <dgm:pt modelId="{1ADC9452-BD69-4331-930B-79A18588676E}" type="pres">
      <dgm:prSet presAssocID="{495C0630-7D0F-4BA1-B271-50C954C6A445}" presName="spacerBetweenCircleAndCallout" presStyleCnt="0">
        <dgm:presLayoutVars/>
      </dgm:prSet>
      <dgm:spPr/>
    </dgm:pt>
    <dgm:pt modelId="{098C3390-209B-4FA6-8C3E-BA9E26AB9A89}" type="pres">
      <dgm:prSet presAssocID="{96D0D762-E577-4629-A4D6-3436D25B6454}" presName="nodeText" presStyleLbl="alignAccFollowNode1" presStyleIdx="2" presStyleCnt="15" custScaleY="114835">
        <dgm:presLayoutVars>
          <dgm:bulletEnabled val="1"/>
        </dgm:presLayoutVars>
      </dgm:prSet>
      <dgm:spPr/>
    </dgm:pt>
    <dgm:pt modelId="{6FAB507B-67DF-4C22-BE71-17BF4D31C822}" type="pres">
      <dgm:prSet presAssocID="{495C0630-7D0F-4BA1-B271-50C954C6A445}" presName="sibTransComposite" presStyleCnt="0"/>
      <dgm:spPr/>
    </dgm:pt>
    <dgm:pt modelId="{D5688632-1194-40A6-AD2C-1913753B8E4B}" type="pres">
      <dgm:prSet presAssocID="{8F806DE3-8F96-485C-9DC0-7D24AF032A5A}" presName="compositeNode" presStyleCnt="0"/>
      <dgm:spPr/>
    </dgm:pt>
    <dgm:pt modelId="{6E5B064E-7885-4466-9527-E79BE3FB4A10}" type="pres">
      <dgm:prSet presAssocID="{8F806DE3-8F96-485C-9DC0-7D24AF032A5A}" presName="parTx" presStyleLbl="node1" presStyleIdx="0" presStyleCnt="0">
        <dgm:presLayoutVars>
          <dgm:chMax val="0"/>
          <dgm:chPref val="0"/>
          <dgm:bulletEnabled val="1"/>
        </dgm:presLayoutVars>
      </dgm:prSet>
      <dgm:spPr/>
    </dgm:pt>
    <dgm:pt modelId="{EC827ABA-E93B-4664-B597-F8233645E8F2}" type="pres">
      <dgm:prSet presAssocID="{8F806DE3-8F96-485C-9DC0-7D24AF032A5A}" presName="parSh" presStyleCnt="0"/>
      <dgm:spPr/>
    </dgm:pt>
    <dgm:pt modelId="{D3B947CE-3E86-461E-B782-A29233CBA92E}" type="pres">
      <dgm:prSet presAssocID="{8F806DE3-8F96-485C-9DC0-7D24AF032A5A}" presName="lineNode" presStyleLbl="alignAccFollowNode1" presStyleIdx="3" presStyleCnt="15"/>
      <dgm:spPr/>
    </dgm:pt>
    <dgm:pt modelId="{66199353-0076-4BBC-B949-7C3B5D9079C9}" type="pres">
      <dgm:prSet presAssocID="{8F806DE3-8F96-485C-9DC0-7D24AF032A5A}" presName="lineArrowNode" presStyleLbl="alignAccFollowNode1" presStyleIdx="4" presStyleCnt="15"/>
      <dgm:spPr/>
    </dgm:pt>
    <dgm:pt modelId="{936C6AE6-61E2-420C-973D-512830166DFE}" type="pres">
      <dgm:prSet presAssocID="{0B5C26C5-5D73-4EBF-B0FD-D9FB543757FF}" presName="sibTransNodeCircle" presStyleLbl="alignNode1" presStyleIdx="1" presStyleCnt="5">
        <dgm:presLayoutVars>
          <dgm:chMax val="0"/>
          <dgm:bulletEnabled/>
        </dgm:presLayoutVars>
      </dgm:prSet>
      <dgm:spPr/>
    </dgm:pt>
    <dgm:pt modelId="{4F2FDB55-5305-4059-BE35-AFFA688CEFE8}" type="pres">
      <dgm:prSet presAssocID="{0B5C26C5-5D73-4EBF-B0FD-D9FB543757FF}" presName="spacerBetweenCircleAndCallout" presStyleCnt="0">
        <dgm:presLayoutVars/>
      </dgm:prSet>
      <dgm:spPr/>
    </dgm:pt>
    <dgm:pt modelId="{4BBD2222-A62A-4486-A56D-14F6FA13D57B}" type="pres">
      <dgm:prSet presAssocID="{8F806DE3-8F96-485C-9DC0-7D24AF032A5A}" presName="nodeText" presStyleLbl="alignAccFollowNode1" presStyleIdx="5" presStyleCnt="15" custScaleY="114835">
        <dgm:presLayoutVars>
          <dgm:bulletEnabled val="1"/>
        </dgm:presLayoutVars>
      </dgm:prSet>
      <dgm:spPr/>
    </dgm:pt>
    <dgm:pt modelId="{EE6A36DB-B4C2-4C55-BF62-A1680737A500}" type="pres">
      <dgm:prSet presAssocID="{0B5C26C5-5D73-4EBF-B0FD-D9FB543757FF}" presName="sibTransComposite" presStyleCnt="0"/>
      <dgm:spPr/>
    </dgm:pt>
    <dgm:pt modelId="{1D2276EE-150A-422E-8689-67C8586AAB85}" type="pres">
      <dgm:prSet presAssocID="{F68AA927-673D-4A2F-8C2F-61C2CE39128A}" presName="compositeNode" presStyleCnt="0"/>
      <dgm:spPr/>
    </dgm:pt>
    <dgm:pt modelId="{1D173D11-3FBF-4CB4-9E1C-BFED354A7312}" type="pres">
      <dgm:prSet presAssocID="{F68AA927-673D-4A2F-8C2F-61C2CE39128A}" presName="parTx" presStyleLbl="node1" presStyleIdx="0" presStyleCnt="0">
        <dgm:presLayoutVars>
          <dgm:chMax val="0"/>
          <dgm:chPref val="0"/>
          <dgm:bulletEnabled val="1"/>
        </dgm:presLayoutVars>
      </dgm:prSet>
      <dgm:spPr/>
    </dgm:pt>
    <dgm:pt modelId="{1D84D2B6-D31E-4A33-8024-8B3CC4E90ECA}" type="pres">
      <dgm:prSet presAssocID="{F68AA927-673D-4A2F-8C2F-61C2CE39128A}" presName="parSh" presStyleCnt="0"/>
      <dgm:spPr/>
    </dgm:pt>
    <dgm:pt modelId="{9A99ADF6-5700-41E4-8F0F-188A49746185}" type="pres">
      <dgm:prSet presAssocID="{F68AA927-673D-4A2F-8C2F-61C2CE39128A}" presName="lineNode" presStyleLbl="alignAccFollowNode1" presStyleIdx="6" presStyleCnt="15"/>
      <dgm:spPr/>
    </dgm:pt>
    <dgm:pt modelId="{A994E08B-8A04-4D0F-BF63-E2B9C5BD9EA9}" type="pres">
      <dgm:prSet presAssocID="{F68AA927-673D-4A2F-8C2F-61C2CE39128A}" presName="lineArrowNode" presStyleLbl="alignAccFollowNode1" presStyleIdx="7" presStyleCnt="15"/>
      <dgm:spPr/>
    </dgm:pt>
    <dgm:pt modelId="{740AEA77-8904-4956-8329-32E044F9AA23}" type="pres">
      <dgm:prSet presAssocID="{C93AD7D1-4343-4E37-9C4C-A4509DF1A90D}" presName="sibTransNodeCircle" presStyleLbl="alignNode1" presStyleIdx="2" presStyleCnt="5">
        <dgm:presLayoutVars>
          <dgm:chMax val="0"/>
          <dgm:bulletEnabled/>
        </dgm:presLayoutVars>
      </dgm:prSet>
      <dgm:spPr/>
    </dgm:pt>
    <dgm:pt modelId="{3256D80B-3DC0-479C-BA89-314345F78A57}" type="pres">
      <dgm:prSet presAssocID="{C93AD7D1-4343-4E37-9C4C-A4509DF1A90D}" presName="spacerBetweenCircleAndCallout" presStyleCnt="0">
        <dgm:presLayoutVars/>
      </dgm:prSet>
      <dgm:spPr/>
    </dgm:pt>
    <dgm:pt modelId="{B90328E1-7184-4857-B691-2D9A3B008696}" type="pres">
      <dgm:prSet presAssocID="{F68AA927-673D-4A2F-8C2F-61C2CE39128A}" presName="nodeText" presStyleLbl="alignAccFollowNode1" presStyleIdx="8" presStyleCnt="15" custScaleY="114835">
        <dgm:presLayoutVars>
          <dgm:bulletEnabled val="1"/>
        </dgm:presLayoutVars>
      </dgm:prSet>
      <dgm:spPr/>
    </dgm:pt>
    <dgm:pt modelId="{7FE30C51-F371-4829-AFEE-41A8EE0616FB}" type="pres">
      <dgm:prSet presAssocID="{C93AD7D1-4343-4E37-9C4C-A4509DF1A90D}" presName="sibTransComposite" presStyleCnt="0"/>
      <dgm:spPr/>
    </dgm:pt>
    <dgm:pt modelId="{D030D2A5-775D-417B-AA2D-CEA4E79AB9C8}" type="pres">
      <dgm:prSet presAssocID="{EF800092-2500-4202-B147-EC5850EF03AF}" presName="compositeNode" presStyleCnt="0"/>
      <dgm:spPr/>
    </dgm:pt>
    <dgm:pt modelId="{26E95278-D28D-4A2A-88CA-7BFDBA56D8C4}" type="pres">
      <dgm:prSet presAssocID="{EF800092-2500-4202-B147-EC5850EF03AF}" presName="parTx" presStyleLbl="node1" presStyleIdx="0" presStyleCnt="0">
        <dgm:presLayoutVars>
          <dgm:chMax val="0"/>
          <dgm:chPref val="0"/>
          <dgm:bulletEnabled val="1"/>
        </dgm:presLayoutVars>
      </dgm:prSet>
      <dgm:spPr/>
    </dgm:pt>
    <dgm:pt modelId="{1BCFEAD5-E30E-46EA-A81B-8DB851C14F74}" type="pres">
      <dgm:prSet presAssocID="{EF800092-2500-4202-B147-EC5850EF03AF}" presName="parSh" presStyleCnt="0"/>
      <dgm:spPr/>
    </dgm:pt>
    <dgm:pt modelId="{23E81919-3B1E-4C40-BB44-7A7210F38C17}" type="pres">
      <dgm:prSet presAssocID="{EF800092-2500-4202-B147-EC5850EF03AF}" presName="lineNode" presStyleLbl="alignAccFollowNode1" presStyleIdx="9" presStyleCnt="15"/>
      <dgm:spPr/>
    </dgm:pt>
    <dgm:pt modelId="{44B964DE-0ED2-4B0C-9B4A-406C1051F55E}" type="pres">
      <dgm:prSet presAssocID="{EF800092-2500-4202-B147-EC5850EF03AF}" presName="lineArrowNode" presStyleLbl="alignAccFollowNode1" presStyleIdx="10" presStyleCnt="15"/>
      <dgm:spPr/>
    </dgm:pt>
    <dgm:pt modelId="{C8BB7286-1983-4746-AD2D-1450C13322F3}" type="pres">
      <dgm:prSet presAssocID="{4C2EFC6D-8780-45C7-A2C9-688172FE3BD5}" presName="sibTransNodeCircle" presStyleLbl="alignNode1" presStyleIdx="3" presStyleCnt="5">
        <dgm:presLayoutVars>
          <dgm:chMax val="0"/>
          <dgm:bulletEnabled/>
        </dgm:presLayoutVars>
      </dgm:prSet>
      <dgm:spPr/>
    </dgm:pt>
    <dgm:pt modelId="{89316A19-D0A2-4641-8071-EA97CA9644C5}" type="pres">
      <dgm:prSet presAssocID="{4C2EFC6D-8780-45C7-A2C9-688172FE3BD5}" presName="spacerBetweenCircleAndCallout" presStyleCnt="0">
        <dgm:presLayoutVars/>
      </dgm:prSet>
      <dgm:spPr/>
    </dgm:pt>
    <dgm:pt modelId="{9D0EAFC4-8FB7-4955-816E-3CFE79E7E893}" type="pres">
      <dgm:prSet presAssocID="{EF800092-2500-4202-B147-EC5850EF03AF}" presName="nodeText" presStyleLbl="alignAccFollowNode1" presStyleIdx="11" presStyleCnt="15" custScaleY="114835">
        <dgm:presLayoutVars>
          <dgm:bulletEnabled val="1"/>
        </dgm:presLayoutVars>
      </dgm:prSet>
      <dgm:spPr/>
    </dgm:pt>
    <dgm:pt modelId="{C8C1AB0A-C1FB-4948-A3C0-88B9F02DEAFE}" type="pres">
      <dgm:prSet presAssocID="{4C2EFC6D-8780-45C7-A2C9-688172FE3BD5}" presName="sibTransComposite" presStyleCnt="0"/>
      <dgm:spPr/>
    </dgm:pt>
    <dgm:pt modelId="{6E783F01-1FB4-4E74-A43E-91A061ED2777}" type="pres">
      <dgm:prSet presAssocID="{F705EA81-2090-41C1-ADFB-B02A6808E7ED}" presName="compositeNode" presStyleCnt="0"/>
      <dgm:spPr/>
    </dgm:pt>
    <dgm:pt modelId="{B3516F2C-CBCE-406A-BB50-98B4CF4A954A}" type="pres">
      <dgm:prSet presAssocID="{F705EA81-2090-41C1-ADFB-B02A6808E7ED}" presName="parTx" presStyleLbl="node1" presStyleIdx="0" presStyleCnt="0">
        <dgm:presLayoutVars>
          <dgm:chMax val="0"/>
          <dgm:chPref val="0"/>
          <dgm:bulletEnabled val="1"/>
        </dgm:presLayoutVars>
      </dgm:prSet>
      <dgm:spPr/>
    </dgm:pt>
    <dgm:pt modelId="{FC7A70BF-7C42-446D-83BB-C87D19D7FD6B}" type="pres">
      <dgm:prSet presAssocID="{F705EA81-2090-41C1-ADFB-B02A6808E7ED}" presName="parSh" presStyleCnt="0"/>
      <dgm:spPr/>
    </dgm:pt>
    <dgm:pt modelId="{4D629914-58E3-4AF8-A217-C250A40FF372}" type="pres">
      <dgm:prSet presAssocID="{F705EA81-2090-41C1-ADFB-B02A6808E7ED}" presName="lineNode" presStyleLbl="alignAccFollowNode1" presStyleIdx="12" presStyleCnt="15"/>
      <dgm:spPr/>
    </dgm:pt>
    <dgm:pt modelId="{6D9051BE-4FBF-4825-8EFC-0557D1F4DC53}" type="pres">
      <dgm:prSet presAssocID="{F705EA81-2090-41C1-ADFB-B02A6808E7ED}" presName="lineArrowNode" presStyleLbl="alignAccFollowNode1" presStyleIdx="13" presStyleCnt="15"/>
      <dgm:spPr/>
    </dgm:pt>
    <dgm:pt modelId="{D16033A6-99DC-41DB-A62B-10FEF066B32E}" type="pres">
      <dgm:prSet presAssocID="{C30974AB-FCF4-4273-83C8-A481F96024AF}" presName="sibTransNodeCircle" presStyleLbl="alignNode1" presStyleIdx="4" presStyleCnt="5">
        <dgm:presLayoutVars>
          <dgm:chMax val="0"/>
          <dgm:bulletEnabled/>
        </dgm:presLayoutVars>
      </dgm:prSet>
      <dgm:spPr/>
    </dgm:pt>
    <dgm:pt modelId="{336C1BCA-8E68-4CE4-A63F-F3D599C448FA}" type="pres">
      <dgm:prSet presAssocID="{C30974AB-FCF4-4273-83C8-A481F96024AF}" presName="spacerBetweenCircleAndCallout" presStyleCnt="0">
        <dgm:presLayoutVars/>
      </dgm:prSet>
      <dgm:spPr/>
    </dgm:pt>
    <dgm:pt modelId="{658C2504-A4E6-4F34-9A74-F3C487215F1E}" type="pres">
      <dgm:prSet presAssocID="{F705EA81-2090-41C1-ADFB-B02A6808E7ED}" presName="nodeText" presStyleLbl="alignAccFollowNode1" presStyleIdx="14" presStyleCnt="15" custScaleY="114835">
        <dgm:presLayoutVars>
          <dgm:bulletEnabled val="1"/>
        </dgm:presLayoutVars>
      </dgm:prSet>
      <dgm:spPr/>
    </dgm:pt>
  </dgm:ptLst>
  <dgm:cxnLst>
    <dgm:cxn modelId="{5BB1F10A-C2A2-46EC-A671-B5DFBA139068}" type="presOf" srcId="{0A31A38E-9765-4531-A744-DB1AD9D76FC8}" destId="{7BEB5643-9765-4C12-B6DE-8DC2EA68E3DC}" srcOrd="0" destOrd="0" presId="urn:microsoft.com/office/officeart/2016/7/layout/LinearArrowProcessNumbered"/>
    <dgm:cxn modelId="{8EA92713-E643-45A9-9620-59DE3C679257}" type="presOf" srcId="{4C2EFC6D-8780-45C7-A2C9-688172FE3BD5}" destId="{C8BB7286-1983-4746-AD2D-1450C13322F3}" srcOrd="0" destOrd="0" presId="urn:microsoft.com/office/officeart/2016/7/layout/LinearArrowProcessNumbered"/>
    <dgm:cxn modelId="{EDB4EC26-EC4B-44E8-854A-E08CB71D6F86}" srcId="{0A31A38E-9765-4531-A744-DB1AD9D76FC8}" destId="{F705EA81-2090-41C1-ADFB-B02A6808E7ED}" srcOrd="4" destOrd="0" parTransId="{4DFF48C6-A4FB-4F13-BFA7-D9283A422FC8}" sibTransId="{C30974AB-FCF4-4273-83C8-A481F96024AF}"/>
    <dgm:cxn modelId="{556C812B-424E-4303-83C9-D579894FABE2}" srcId="{0A31A38E-9765-4531-A744-DB1AD9D76FC8}" destId="{96D0D762-E577-4629-A4D6-3436D25B6454}" srcOrd="0" destOrd="0" parTransId="{E17C87F6-A721-4243-8BF3-9B7638309E74}" sibTransId="{495C0630-7D0F-4BA1-B271-50C954C6A445}"/>
    <dgm:cxn modelId="{86F1D160-32A5-4BF4-B145-E22B395A51F3}" type="presOf" srcId="{C30974AB-FCF4-4273-83C8-A481F96024AF}" destId="{D16033A6-99DC-41DB-A62B-10FEF066B32E}" srcOrd="0" destOrd="0" presId="urn:microsoft.com/office/officeart/2016/7/layout/LinearArrowProcessNumbered"/>
    <dgm:cxn modelId="{2A5CA66A-D9EB-4009-A288-EB3CAD7F8BE2}" srcId="{0A31A38E-9765-4531-A744-DB1AD9D76FC8}" destId="{8F806DE3-8F96-485C-9DC0-7D24AF032A5A}" srcOrd="1" destOrd="0" parTransId="{77753463-D73B-4EC9-827E-937B28B0708D}" sibTransId="{0B5C26C5-5D73-4EBF-B0FD-D9FB543757FF}"/>
    <dgm:cxn modelId="{D2F0896D-974A-40A8-995C-92E31980937B}" type="presOf" srcId="{EF800092-2500-4202-B147-EC5850EF03AF}" destId="{9D0EAFC4-8FB7-4955-816E-3CFE79E7E893}" srcOrd="0" destOrd="0" presId="urn:microsoft.com/office/officeart/2016/7/layout/LinearArrowProcessNumbered"/>
    <dgm:cxn modelId="{4C6D9059-D867-4465-A0FB-CA379DD6E03C}" type="presOf" srcId="{C93AD7D1-4343-4E37-9C4C-A4509DF1A90D}" destId="{740AEA77-8904-4956-8329-32E044F9AA23}" srcOrd="0" destOrd="0" presId="urn:microsoft.com/office/officeart/2016/7/layout/LinearArrowProcessNumbered"/>
    <dgm:cxn modelId="{FE92D47A-76E2-4966-8241-7031E0F25EA8}" type="presOf" srcId="{F705EA81-2090-41C1-ADFB-B02A6808E7ED}" destId="{658C2504-A4E6-4F34-9A74-F3C487215F1E}" srcOrd="0" destOrd="0" presId="urn:microsoft.com/office/officeart/2016/7/layout/LinearArrowProcessNumbered"/>
    <dgm:cxn modelId="{957F8497-3A21-4543-8670-B90553BD15A8}" type="presOf" srcId="{8F806DE3-8F96-485C-9DC0-7D24AF032A5A}" destId="{4BBD2222-A62A-4486-A56D-14F6FA13D57B}" srcOrd="0" destOrd="0" presId="urn:microsoft.com/office/officeart/2016/7/layout/LinearArrowProcessNumbered"/>
    <dgm:cxn modelId="{EEB3B1A1-9F7A-4510-BB08-DC3364D43864}" srcId="{0A31A38E-9765-4531-A744-DB1AD9D76FC8}" destId="{EF800092-2500-4202-B147-EC5850EF03AF}" srcOrd="3" destOrd="0" parTransId="{BE9D8038-A61C-4692-9812-8097E4B5AE8A}" sibTransId="{4C2EFC6D-8780-45C7-A2C9-688172FE3BD5}"/>
    <dgm:cxn modelId="{716093AD-F8EB-4660-9C89-5E8F081C6E98}" type="presOf" srcId="{96D0D762-E577-4629-A4D6-3436D25B6454}" destId="{098C3390-209B-4FA6-8C3E-BA9E26AB9A89}" srcOrd="0" destOrd="0" presId="urn:microsoft.com/office/officeart/2016/7/layout/LinearArrowProcessNumbered"/>
    <dgm:cxn modelId="{1DAD43C4-7D78-435A-9EDA-E8815790E51B}" type="presOf" srcId="{F68AA927-673D-4A2F-8C2F-61C2CE39128A}" destId="{B90328E1-7184-4857-B691-2D9A3B008696}" srcOrd="0" destOrd="0" presId="urn:microsoft.com/office/officeart/2016/7/layout/LinearArrowProcessNumbered"/>
    <dgm:cxn modelId="{1DC985E9-FA3C-4C58-B9C5-08B71AD1DB40}" type="presOf" srcId="{0B5C26C5-5D73-4EBF-B0FD-D9FB543757FF}" destId="{936C6AE6-61E2-420C-973D-512830166DFE}" srcOrd="0" destOrd="0" presId="urn:microsoft.com/office/officeart/2016/7/layout/LinearArrowProcessNumbered"/>
    <dgm:cxn modelId="{82FB01EE-1AC7-41F4-A8DC-1CCA16C9F2FB}" type="presOf" srcId="{495C0630-7D0F-4BA1-B271-50C954C6A445}" destId="{EAF0B698-91E9-4081-85E4-BF762E010F84}" srcOrd="0" destOrd="0" presId="urn:microsoft.com/office/officeart/2016/7/layout/LinearArrowProcessNumbered"/>
    <dgm:cxn modelId="{8500BFFA-1322-4C47-8134-1B41480D6414}" srcId="{0A31A38E-9765-4531-A744-DB1AD9D76FC8}" destId="{F68AA927-673D-4A2F-8C2F-61C2CE39128A}" srcOrd="2" destOrd="0" parTransId="{4BBA0E71-3FE9-4980-ADE5-A374016E4F7A}" sibTransId="{C93AD7D1-4343-4E37-9C4C-A4509DF1A90D}"/>
    <dgm:cxn modelId="{8DB773C3-43DC-43FD-8FCE-A9E47632E52A}" type="presParOf" srcId="{7BEB5643-9765-4C12-B6DE-8DC2EA68E3DC}" destId="{23FE358A-ED52-4304-8FE1-2FF5FE853B89}" srcOrd="0" destOrd="0" presId="urn:microsoft.com/office/officeart/2016/7/layout/LinearArrowProcessNumbered"/>
    <dgm:cxn modelId="{FEA04EDF-9D0B-4471-8BDC-944712EB3E50}" type="presParOf" srcId="{23FE358A-ED52-4304-8FE1-2FF5FE853B89}" destId="{10CB6F11-C401-43C6-BA9B-796D213C4E09}" srcOrd="0" destOrd="0" presId="urn:microsoft.com/office/officeart/2016/7/layout/LinearArrowProcessNumbered"/>
    <dgm:cxn modelId="{9DAA4B6B-E331-4FE7-AF95-C8A19BA24DDA}" type="presParOf" srcId="{23FE358A-ED52-4304-8FE1-2FF5FE853B89}" destId="{85AB4614-E398-44F7-B112-5AA7BD7B49EF}" srcOrd="1" destOrd="0" presId="urn:microsoft.com/office/officeart/2016/7/layout/LinearArrowProcessNumbered"/>
    <dgm:cxn modelId="{9F63B6A7-3190-46FC-9941-4E2BD0C7B395}" type="presParOf" srcId="{85AB4614-E398-44F7-B112-5AA7BD7B49EF}" destId="{4E62180F-4640-4CB8-9D52-A69CBF4E075D}" srcOrd="0" destOrd="0" presId="urn:microsoft.com/office/officeart/2016/7/layout/LinearArrowProcessNumbered"/>
    <dgm:cxn modelId="{C54A6F19-2EDE-4BD6-A550-964C237EE9BB}" type="presParOf" srcId="{85AB4614-E398-44F7-B112-5AA7BD7B49EF}" destId="{1F85A48A-0AA1-4065-ADC6-EF5151D58AF5}" srcOrd="1" destOrd="0" presId="urn:microsoft.com/office/officeart/2016/7/layout/LinearArrowProcessNumbered"/>
    <dgm:cxn modelId="{77F1C286-9828-48F3-98FE-E65A3966CD77}" type="presParOf" srcId="{85AB4614-E398-44F7-B112-5AA7BD7B49EF}" destId="{EAF0B698-91E9-4081-85E4-BF762E010F84}" srcOrd="2" destOrd="0" presId="urn:microsoft.com/office/officeart/2016/7/layout/LinearArrowProcessNumbered"/>
    <dgm:cxn modelId="{F21E0DAE-1036-4A1A-8598-7C2BA19AC312}" type="presParOf" srcId="{85AB4614-E398-44F7-B112-5AA7BD7B49EF}" destId="{1ADC9452-BD69-4331-930B-79A18588676E}" srcOrd="3" destOrd="0" presId="urn:microsoft.com/office/officeart/2016/7/layout/LinearArrowProcessNumbered"/>
    <dgm:cxn modelId="{9758F820-EF9B-4BB4-8D0C-572CA4721158}" type="presParOf" srcId="{23FE358A-ED52-4304-8FE1-2FF5FE853B89}" destId="{098C3390-209B-4FA6-8C3E-BA9E26AB9A89}" srcOrd="2" destOrd="0" presId="urn:microsoft.com/office/officeart/2016/7/layout/LinearArrowProcessNumbered"/>
    <dgm:cxn modelId="{02791BA6-F919-4868-B061-CBC34BDA76A6}" type="presParOf" srcId="{7BEB5643-9765-4C12-B6DE-8DC2EA68E3DC}" destId="{6FAB507B-67DF-4C22-BE71-17BF4D31C822}" srcOrd="1" destOrd="0" presId="urn:microsoft.com/office/officeart/2016/7/layout/LinearArrowProcessNumbered"/>
    <dgm:cxn modelId="{8D386B6D-96EA-494B-A792-84529E67F499}" type="presParOf" srcId="{7BEB5643-9765-4C12-B6DE-8DC2EA68E3DC}" destId="{D5688632-1194-40A6-AD2C-1913753B8E4B}" srcOrd="2" destOrd="0" presId="urn:microsoft.com/office/officeart/2016/7/layout/LinearArrowProcessNumbered"/>
    <dgm:cxn modelId="{04F0AD56-7D3A-498C-A108-558891C09291}" type="presParOf" srcId="{D5688632-1194-40A6-AD2C-1913753B8E4B}" destId="{6E5B064E-7885-4466-9527-E79BE3FB4A10}" srcOrd="0" destOrd="0" presId="urn:microsoft.com/office/officeart/2016/7/layout/LinearArrowProcessNumbered"/>
    <dgm:cxn modelId="{187680EB-8768-4A0B-A00D-560E5A0DA94A}" type="presParOf" srcId="{D5688632-1194-40A6-AD2C-1913753B8E4B}" destId="{EC827ABA-E93B-4664-B597-F8233645E8F2}" srcOrd="1" destOrd="0" presId="urn:microsoft.com/office/officeart/2016/7/layout/LinearArrowProcessNumbered"/>
    <dgm:cxn modelId="{BA1B6B88-A104-4236-ACF2-25E2DE8B0B9D}" type="presParOf" srcId="{EC827ABA-E93B-4664-B597-F8233645E8F2}" destId="{D3B947CE-3E86-461E-B782-A29233CBA92E}" srcOrd="0" destOrd="0" presId="urn:microsoft.com/office/officeart/2016/7/layout/LinearArrowProcessNumbered"/>
    <dgm:cxn modelId="{86B24C3C-08AA-41A2-AFAD-4A3F20BAD9BE}" type="presParOf" srcId="{EC827ABA-E93B-4664-B597-F8233645E8F2}" destId="{66199353-0076-4BBC-B949-7C3B5D9079C9}" srcOrd="1" destOrd="0" presId="urn:microsoft.com/office/officeart/2016/7/layout/LinearArrowProcessNumbered"/>
    <dgm:cxn modelId="{2F46413C-98E4-4919-9694-327A94D84B95}" type="presParOf" srcId="{EC827ABA-E93B-4664-B597-F8233645E8F2}" destId="{936C6AE6-61E2-420C-973D-512830166DFE}" srcOrd="2" destOrd="0" presId="urn:microsoft.com/office/officeart/2016/7/layout/LinearArrowProcessNumbered"/>
    <dgm:cxn modelId="{6F375EB4-0545-474C-9948-B1DE7075C08D}" type="presParOf" srcId="{EC827ABA-E93B-4664-B597-F8233645E8F2}" destId="{4F2FDB55-5305-4059-BE35-AFFA688CEFE8}" srcOrd="3" destOrd="0" presId="urn:microsoft.com/office/officeart/2016/7/layout/LinearArrowProcessNumbered"/>
    <dgm:cxn modelId="{95811900-3538-412B-B384-135696F7AF0F}" type="presParOf" srcId="{D5688632-1194-40A6-AD2C-1913753B8E4B}" destId="{4BBD2222-A62A-4486-A56D-14F6FA13D57B}" srcOrd="2" destOrd="0" presId="urn:microsoft.com/office/officeart/2016/7/layout/LinearArrowProcessNumbered"/>
    <dgm:cxn modelId="{F88C70A5-F3C7-4D3B-A0C1-97951AE6F57F}" type="presParOf" srcId="{7BEB5643-9765-4C12-B6DE-8DC2EA68E3DC}" destId="{EE6A36DB-B4C2-4C55-BF62-A1680737A500}" srcOrd="3" destOrd="0" presId="urn:microsoft.com/office/officeart/2016/7/layout/LinearArrowProcessNumbered"/>
    <dgm:cxn modelId="{835B231E-6CD1-4900-BBD4-1B24047D0568}" type="presParOf" srcId="{7BEB5643-9765-4C12-B6DE-8DC2EA68E3DC}" destId="{1D2276EE-150A-422E-8689-67C8586AAB85}" srcOrd="4" destOrd="0" presId="urn:microsoft.com/office/officeart/2016/7/layout/LinearArrowProcessNumbered"/>
    <dgm:cxn modelId="{A0C87DDC-40D9-44CF-8628-A070BB2B0797}" type="presParOf" srcId="{1D2276EE-150A-422E-8689-67C8586AAB85}" destId="{1D173D11-3FBF-4CB4-9E1C-BFED354A7312}" srcOrd="0" destOrd="0" presId="urn:microsoft.com/office/officeart/2016/7/layout/LinearArrowProcessNumbered"/>
    <dgm:cxn modelId="{29E32D4C-2020-4BDC-A483-6539EDE467C7}" type="presParOf" srcId="{1D2276EE-150A-422E-8689-67C8586AAB85}" destId="{1D84D2B6-D31E-4A33-8024-8B3CC4E90ECA}" srcOrd="1" destOrd="0" presId="urn:microsoft.com/office/officeart/2016/7/layout/LinearArrowProcessNumbered"/>
    <dgm:cxn modelId="{EAB4A88B-64F4-4586-8D1D-5378AD69F3E0}" type="presParOf" srcId="{1D84D2B6-D31E-4A33-8024-8B3CC4E90ECA}" destId="{9A99ADF6-5700-41E4-8F0F-188A49746185}" srcOrd="0" destOrd="0" presId="urn:microsoft.com/office/officeart/2016/7/layout/LinearArrowProcessNumbered"/>
    <dgm:cxn modelId="{A3579742-E1BF-49B1-9B38-EBA6AFBA81E8}" type="presParOf" srcId="{1D84D2B6-D31E-4A33-8024-8B3CC4E90ECA}" destId="{A994E08B-8A04-4D0F-BF63-E2B9C5BD9EA9}" srcOrd="1" destOrd="0" presId="urn:microsoft.com/office/officeart/2016/7/layout/LinearArrowProcessNumbered"/>
    <dgm:cxn modelId="{70F67393-1F65-4619-A646-478A060F1621}" type="presParOf" srcId="{1D84D2B6-D31E-4A33-8024-8B3CC4E90ECA}" destId="{740AEA77-8904-4956-8329-32E044F9AA23}" srcOrd="2" destOrd="0" presId="urn:microsoft.com/office/officeart/2016/7/layout/LinearArrowProcessNumbered"/>
    <dgm:cxn modelId="{5FC25635-A26C-43AB-A7D2-66BB451171BA}" type="presParOf" srcId="{1D84D2B6-D31E-4A33-8024-8B3CC4E90ECA}" destId="{3256D80B-3DC0-479C-BA89-314345F78A57}" srcOrd="3" destOrd="0" presId="urn:microsoft.com/office/officeart/2016/7/layout/LinearArrowProcessNumbered"/>
    <dgm:cxn modelId="{F39798F4-5FD1-4317-957C-BF911E7615BB}" type="presParOf" srcId="{1D2276EE-150A-422E-8689-67C8586AAB85}" destId="{B90328E1-7184-4857-B691-2D9A3B008696}" srcOrd="2" destOrd="0" presId="urn:microsoft.com/office/officeart/2016/7/layout/LinearArrowProcessNumbered"/>
    <dgm:cxn modelId="{599E6F19-E9F1-4A76-BD34-F8813123F140}" type="presParOf" srcId="{7BEB5643-9765-4C12-B6DE-8DC2EA68E3DC}" destId="{7FE30C51-F371-4829-AFEE-41A8EE0616FB}" srcOrd="5" destOrd="0" presId="urn:microsoft.com/office/officeart/2016/7/layout/LinearArrowProcessNumbered"/>
    <dgm:cxn modelId="{086AA0CF-175A-47A6-9191-6DF725F8A230}" type="presParOf" srcId="{7BEB5643-9765-4C12-B6DE-8DC2EA68E3DC}" destId="{D030D2A5-775D-417B-AA2D-CEA4E79AB9C8}" srcOrd="6" destOrd="0" presId="urn:microsoft.com/office/officeart/2016/7/layout/LinearArrowProcessNumbered"/>
    <dgm:cxn modelId="{F11E3477-010E-484D-8780-4CD3B0A3559A}" type="presParOf" srcId="{D030D2A5-775D-417B-AA2D-CEA4E79AB9C8}" destId="{26E95278-D28D-4A2A-88CA-7BFDBA56D8C4}" srcOrd="0" destOrd="0" presId="urn:microsoft.com/office/officeart/2016/7/layout/LinearArrowProcessNumbered"/>
    <dgm:cxn modelId="{D5E04387-C8C9-4FD4-BC4B-AADF9CA0B936}" type="presParOf" srcId="{D030D2A5-775D-417B-AA2D-CEA4E79AB9C8}" destId="{1BCFEAD5-E30E-46EA-A81B-8DB851C14F74}" srcOrd="1" destOrd="0" presId="urn:microsoft.com/office/officeart/2016/7/layout/LinearArrowProcessNumbered"/>
    <dgm:cxn modelId="{A6D94D8D-64D1-45DB-ABB0-1FA2F2770227}" type="presParOf" srcId="{1BCFEAD5-E30E-46EA-A81B-8DB851C14F74}" destId="{23E81919-3B1E-4C40-BB44-7A7210F38C17}" srcOrd="0" destOrd="0" presId="urn:microsoft.com/office/officeart/2016/7/layout/LinearArrowProcessNumbered"/>
    <dgm:cxn modelId="{DEB4D52B-CB20-4E32-AEF0-7242D42EED13}" type="presParOf" srcId="{1BCFEAD5-E30E-46EA-A81B-8DB851C14F74}" destId="{44B964DE-0ED2-4B0C-9B4A-406C1051F55E}" srcOrd="1" destOrd="0" presId="urn:microsoft.com/office/officeart/2016/7/layout/LinearArrowProcessNumbered"/>
    <dgm:cxn modelId="{E21AF166-62CD-456D-9C8C-E0D0460961A0}" type="presParOf" srcId="{1BCFEAD5-E30E-46EA-A81B-8DB851C14F74}" destId="{C8BB7286-1983-4746-AD2D-1450C13322F3}" srcOrd="2" destOrd="0" presId="urn:microsoft.com/office/officeart/2016/7/layout/LinearArrowProcessNumbered"/>
    <dgm:cxn modelId="{94BD72E3-9D6F-4DC9-86AA-9479AE01B09E}" type="presParOf" srcId="{1BCFEAD5-E30E-46EA-A81B-8DB851C14F74}" destId="{89316A19-D0A2-4641-8071-EA97CA9644C5}" srcOrd="3" destOrd="0" presId="urn:microsoft.com/office/officeart/2016/7/layout/LinearArrowProcessNumbered"/>
    <dgm:cxn modelId="{CB2D1DEA-C511-4E37-8D01-086EF2BCA3DC}" type="presParOf" srcId="{D030D2A5-775D-417B-AA2D-CEA4E79AB9C8}" destId="{9D0EAFC4-8FB7-4955-816E-3CFE79E7E893}" srcOrd="2" destOrd="0" presId="urn:microsoft.com/office/officeart/2016/7/layout/LinearArrowProcessNumbered"/>
    <dgm:cxn modelId="{64700673-DBDF-457F-B2E0-0CD59B68A33F}" type="presParOf" srcId="{7BEB5643-9765-4C12-B6DE-8DC2EA68E3DC}" destId="{C8C1AB0A-C1FB-4948-A3C0-88B9F02DEAFE}" srcOrd="7" destOrd="0" presId="urn:microsoft.com/office/officeart/2016/7/layout/LinearArrowProcessNumbered"/>
    <dgm:cxn modelId="{13DDFC79-7A27-42C2-8B37-39F474B1A626}" type="presParOf" srcId="{7BEB5643-9765-4C12-B6DE-8DC2EA68E3DC}" destId="{6E783F01-1FB4-4E74-A43E-91A061ED2777}" srcOrd="8" destOrd="0" presId="urn:microsoft.com/office/officeart/2016/7/layout/LinearArrowProcessNumbered"/>
    <dgm:cxn modelId="{E0D36164-4874-4A1C-AEC4-2AD844DCB750}" type="presParOf" srcId="{6E783F01-1FB4-4E74-A43E-91A061ED2777}" destId="{B3516F2C-CBCE-406A-BB50-98B4CF4A954A}" srcOrd="0" destOrd="0" presId="urn:microsoft.com/office/officeart/2016/7/layout/LinearArrowProcessNumbered"/>
    <dgm:cxn modelId="{C6865868-9B2D-441A-B781-5B1579D48A2C}" type="presParOf" srcId="{6E783F01-1FB4-4E74-A43E-91A061ED2777}" destId="{FC7A70BF-7C42-446D-83BB-C87D19D7FD6B}" srcOrd="1" destOrd="0" presId="urn:microsoft.com/office/officeart/2016/7/layout/LinearArrowProcessNumbered"/>
    <dgm:cxn modelId="{C964F0D7-050E-41F8-9172-217BE55BBB0F}" type="presParOf" srcId="{FC7A70BF-7C42-446D-83BB-C87D19D7FD6B}" destId="{4D629914-58E3-4AF8-A217-C250A40FF372}" srcOrd="0" destOrd="0" presId="urn:microsoft.com/office/officeart/2016/7/layout/LinearArrowProcessNumbered"/>
    <dgm:cxn modelId="{A2A294B1-3F01-4845-8B72-0DAE3ADA4437}" type="presParOf" srcId="{FC7A70BF-7C42-446D-83BB-C87D19D7FD6B}" destId="{6D9051BE-4FBF-4825-8EFC-0557D1F4DC53}" srcOrd="1" destOrd="0" presId="urn:microsoft.com/office/officeart/2016/7/layout/LinearArrowProcessNumbered"/>
    <dgm:cxn modelId="{FECCEB06-863A-4EE9-9A6D-DF0779841A82}" type="presParOf" srcId="{FC7A70BF-7C42-446D-83BB-C87D19D7FD6B}" destId="{D16033A6-99DC-41DB-A62B-10FEF066B32E}" srcOrd="2" destOrd="0" presId="urn:microsoft.com/office/officeart/2016/7/layout/LinearArrowProcessNumbered"/>
    <dgm:cxn modelId="{B73D4496-FD20-41FF-B281-5B5C3816913F}" type="presParOf" srcId="{FC7A70BF-7C42-446D-83BB-C87D19D7FD6B}" destId="{336C1BCA-8E68-4CE4-A63F-F3D599C448FA}" srcOrd="3" destOrd="0" presId="urn:microsoft.com/office/officeart/2016/7/layout/LinearArrowProcessNumbered"/>
    <dgm:cxn modelId="{B5C903A7-CC99-4BE7-87E4-6BCD3C615756}" type="presParOf" srcId="{6E783F01-1FB4-4E74-A43E-91A061ED2777}" destId="{658C2504-A4E6-4F34-9A74-F3C487215F1E}"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F0849-530D-4191-BAD8-C9EEB770C166}">
      <dsp:nvSpPr>
        <dsp:cNvPr id="0" name=""/>
        <dsp:cNvSpPr/>
      </dsp:nvSpPr>
      <dsp:spPr>
        <a:xfrm>
          <a:off x="388675" y="146370"/>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C17E8-5FDD-4FEA-A1C6-E1E35EC2B58A}">
      <dsp:nvSpPr>
        <dsp:cNvPr id="0" name=""/>
        <dsp:cNvSpPr/>
      </dsp:nvSpPr>
      <dsp:spPr>
        <a:xfrm>
          <a:off x="622675" y="38037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DA4E6C-D2A4-4C90-AB0B-419053F595E6}">
      <dsp:nvSpPr>
        <dsp:cNvPr id="0" name=""/>
        <dsp:cNvSpPr/>
      </dsp:nvSpPr>
      <dsp:spPr>
        <a:xfrm>
          <a:off x="37675" y="1586370"/>
          <a:ext cx="1800000" cy="215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kern="1200"/>
            <a:t>Nous avons découpé le projet en 3 sprints</a:t>
          </a:r>
          <a:endParaRPr lang="en-US" sz="1100" kern="1200"/>
        </a:p>
      </dsp:txBody>
      <dsp:txXfrm>
        <a:off x="37675" y="1586370"/>
        <a:ext cx="1800000" cy="2155517"/>
      </dsp:txXfrm>
    </dsp:sp>
    <dsp:sp modelId="{494E6385-247D-4430-A7CC-67E1B2EBBFE0}">
      <dsp:nvSpPr>
        <dsp:cNvPr id="0" name=""/>
        <dsp:cNvSpPr/>
      </dsp:nvSpPr>
      <dsp:spPr>
        <a:xfrm>
          <a:off x="2503675" y="146370"/>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FF45F-200C-4DF7-85B7-1D59D8BD35D9}">
      <dsp:nvSpPr>
        <dsp:cNvPr id="0" name=""/>
        <dsp:cNvSpPr/>
      </dsp:nvSpPr>
      <dsp:spPr>
        <a:xfrm>
          <a:off x="2737675" y="38037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D7EE45-19AA-4F07-92E2-EBCCA5571ED2}">
      <dsp:nvSpPr>
        <dsp:cNvPr id="0" name=""/>
        <dsp:cNvSpPr/>
      </dsp:nvSpPr>
      <dsp:spPr>
        <a:xfrm>
          <a:off x="2152675" y="1586370"/>
          <a:ext cx="1800000" cy="215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kern="1200"/>
            <a:t>Les sprints sont des périodes de deux à quatre semaines pendant lesquelles une équipe de développement se concentre sur des objectifs spécifiques, comme le développement de fonctionnalités ou la résolution de bugs.</a:t>
          </a:r>
          <a:endParaRPr lang="en-US" sz="1100" kern="1200"/>
        </a:p>
      </dsp:txBody>
      <dsp:txXfrm>
        <a:off x="2152675" y="1586370"/>
        <a:ext cx="1800000" cy="2155517"/>
      </dsp:txXfrm>
    </dsp:sp>
    <dsp:sp modelId="{F82B18E1-8747-463B-B37D-FBAD45044EFC}">
      <dsp:nvSpPr>
        <dsp:cNvPr id="0" name=""/>
        <dsp:cNvSpPr/>
      </dsp:nvSpPr>
      <dsp:spPr>
        <a:xfrm>
          <a:off x="4618675" y="146370"/>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A02D6-0754-417A-9602-99ADBB3734D3}">
      <dsp:nvSpPr>
        <dsp:cNvPr id="0" name=""/>
        <dsp:cNvSpPr/>
      </dsp:nvSpPr>
      <dsp:spPr>
        <a:xfrm>
          <a:off x="4852675" y="38037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C8A4C8-8EB0-4F0C-BCEB-799066BE0B45}">
      <dsp:nvSpPr>
        <dsp:cNvPr id="0" name=""/>
        <dsp:cNvSpPr/>
      </dsp:nvSpPr>
      <dsp:spPr>
        <a:xfrm>
          <a:off x="4267675" y="1586370"/>
          <a:ext cx="1800000" cy="215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kern="1200"/>
            <a:t>La durée fixe des sprints favorise une planification rapide et une réactivité aux changements. Avant chaque sprint, l'équipe définit des objectifs, utilise un backlog (liste de tâches à réaliser) priorisé et choisit les tâches à accomplir.</a:t>
          </a:r>
          <a:endParaRPr lang="en-US" sz="1100" kern="1200"/>
        </a:p>
      </dsp:txBody>
      <dsp:txXfrm>
        <a:off x="4267675" y="1586370"/>
        <a:ext cx="1800000" cy="2155517"/>
      </dsp:txXfrm>
    </dsp:sp>
    <dsp:sp modelId="{81A6ED91-CCC2-4CAD-9A0F-101C55439954}">
      <dsp:nvSpPr>
        <dsp:cNvPr id="0" name=""/>
        <dsp:cNvSpPr/>
      </dsp:nvSpPr>
      <dsp:spPr>
        <a:xfrm>
          <a:off x="6733675" y="146370"/>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7A368-5882-4A3C-A5F5-B08418335A67}">
      <dsp:nvSpPr>
        <dsp:cNvPr id="0" name=""/>
        <dsp:cNvSpPr/>
      </dsp:nvSpPr>
      <dsp:spPr>
        <a:xfrm>
          <a:off x="6967675" y="38037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0978D4-6D96-48FB-AD7D-86D2074E137D}">
      <dsp:nvSpPr>
        <dsp:cNvPr id="0" name=""/>
        <dsp:cNvSpPr/>
      </dsp:nvSpPr>
      <dsp:spPr>
        <a:xfrm>
          <a:off x="6382675" y="1586370"/>
          <a:ext cx="1800000" cy="215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kern="1200"/>
            <a:t>Les démonstrations à la fin de chaque sprint permettent de présenter les fonctionnalités achevées, tandis que les réunions de revue évaluent le sprint écoulé et identifient des améliorations.</a:t>
          </a:r>
          <a:endParaRPr lang="en-US" sz="1100" kern="1200"/>
        </a:p>
      </dsp:txBody>
      <dsp:txXfrm>
        <a:off x="6382675" y="1586370"/>
        <a:ext cx="1800000" cy="2155517"/>
      </dsp:txXfrm>
    </dsp:sp>
    <dsp:sp modelId="{1A2D8E2B-9F1C-4BA5-A690-9C645A4B9960}">
      <dsp:nvSpPr>
        <dsp:cNvPr id="0" name=""/>
        <dsp:cNvSpPr/>
      </dsp:nvSpPr>
      <dsp:spPr>
        <a:xfrm>
          <a:off x="8848675" y="146370"/>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7D4D52-26D7-41D2-BC39-DF178E7CEBA3}">
      <dsp:nvSpPr>
        <dsp:cNvPr id="0" name=""/>
        <dsp:cNvSpPr/>
      </dsp:nvSpPr>
      <dsp:spPr>
        <a:xfrm>
          <a:off x="9082675" y="38037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26EC45-3204-4AB2-881C-FBE2DCE9D581}">
      <dsp:nvSpPr>
        <dsp:cNvPr id="0" name=""/>
        <dsp:cNvSpPr/>
      </dsp:nvSpPr>
      <dsp:spPr>
        <a:xfrm>
          <a:off x="8497675" y="1586370"/>
          <a:ext cx="1800000" cy="215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kern="1200"/>
            <a:t>L'approche Agile met l'accent sur l'adaptabilité aux changements, permettant d'ajuster les priorités et les exigences au fur et à mesure. Les sprints offrent des avantages tels que la transparence, la flexibilité et la livraison rapide de résultats tangibles.</a:t>
          </a:r>
          <a:endParaRPr lang="en-US" sz="1100" kern="1200"/>
        </a:p>
      </dsp:txBody>
      <dsp:txXfrm>
        <a:off x="8497675" y="1586370"/>
        <a:ext cx="1800000" cy="2155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0F69A-3CCF-4D9E-90C8-B00404BCDB3A}">
      <dsp:nvSpPr>
        <dsp:cNvPr id="0" name=""/>
        <dsp:cNvSpPr/>
      </dsp:nvSpPr>
      <dsp:spPr>
        <a:xfrm>
          <a:off x="0" y="474"/>
          <a:ext cx="10335350" cy="11106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266B1C-9E78-4D6A-9B1F-5E67B960888E}">
      <dsp:nvSpPr>
        <dsp:cNvPr id="0" name=""/>
        <dsp:cNvSpPr/>
      </dsp:nvSpPr>
      <dsp:spPr>
        <a:xfrm>
          <a:off x="335974" y="250373"/>
          <a:ext cx="610862" cy="610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97FD1F-891F-4A82-91F8-AA5745156484}">
      <dsp:nvSpPr>
        <dsp:cNvPr id="0" name=""/>
        <dsp:cNvSpPr/>
      </dsp:nvSpPr>
      <dsp:spPr>
        <a:xfrm>
          <a:off x="1282812" y="474"/>
          <a:ext cx="9052537" cy="111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45" tIns="117545" rIns="117545" bIns="117545" numCol="1" spcCol="1270" anchor="ctr" anchorCtr="0">
          <a:noAutofit/>
        </a:bodyPr>
        <a:lstStyle/>
        <a:p>
          <a:pPr marL="0" lvl="0" indent="0" algn="l" defTabSz="666750">
            <a:lnSpc>
              <a:spcPct val="90000"/>
            </a:lnSpc>
            <a:spcBef>
              <a:spcPct val="0"/>
            </a:spcBef>
            <a:spcAft>
              <a:spcPct val="35000"/>
            </a:spcAft>
            <a:buNone/>
          </a:pPr>
          <a:r>
            <a:rPr lang="fr-FR" sz="1500" kern="1200"/>
            <a:t>Trello est une plateforme collaborative qui utilise un tableau visuel pour organiser les tâches et les projets. L'interface de Trello est basée sur des tableaux, qui sont composés de listes, et chaque liste contient des cartes. Les cartes représentent des tâches ou des éléments de travail spécifiques.</a:t>
          </a:r>
          <a:endParaRPr lang="en-US" sz="1500" kern="1200"/>
        </a:p>
      </dsp:txBody>
      <dsp:txXfrm>
        <a:off x="1282812" y="474"/>
        <a:ext cx="9052537" cy="1110659"/>
      </dsp:txXfrm>
    </dsp:sp>
    <dsp:sp modelId="{233D8BE6-D553-454B-878E-D29738699F67}">
      <dsp:nvSpPr>
        <dsp:cNvPr id="0" name=""/>
        <dsp:cNvSpPr/>
      </dsp:nvSpPr>
      <dsp:spPr>
        <a:xfrm>
          <a:off x="0" y="1388799"/>
          <a:ext cx="10335350" cy="11106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4B50D-D6AC-4873-AFAA-B3D3BC5FC4FC}">
      <dsp:nvSpPr>
        <dsp:cNvPr id="0" name=""/>
        <dsp:cNvSpPr/>
      </dsp:nvSpPr>
      <dsp:spPr>
        <a:xfrm>
          <a:off x="335974" y="1638698"/>
          <a:ext cx="610862" cy="610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03F866-5ED6-4279-A0DC-BE8EA428D128}">
      <dsp:nvSpPr>
        <dsp:cNvPr id="0" name=""/>
        <dsp:cNvSpPr/>
      </dsp:nvSpPr>
      <dsp:spPr>
        <a:xfrm>
          <a:off x="1282812" y="1388799"/>
          <a:ext cx="9052537" cy="111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45" tIns="117545" rIns="117545" bIns="117545" numCol="1" spcCol="1270" anchor="ctr" anchorCtr="0">
          <a:noAutofit/>
        </a:bodyPr>
        <a:lstStyle/>
        <a:p>
          <a:pPr marL="0" lvl="0" indent="0" algn="l" defTabSz="666750">
            <a:lnSpc>
              <a:spcPct val="90000"/>
            </a:lnSpc>
            <a:spcBef>
              <a:spcPct val="0"/>
            </a:spcBef>
            <a:spcAft>
              <a:spcPct val="35000"/>
            </a:spcAft>
            <a:buNone/>
          </a:pPr>
          <a:r>
            <a:rPr lang="fr-FR" sz="1500" kern="1200"/>
            <a:t>Les utilisateurs peuvent créer autant de tableaux, de listes et de cartes que nécessaire pour structurer leurs projets. Chaque carte peut être personnalisée avec des descriptions, des dates d'échéance, des pièces jointes, des commentaires et des étiquettes, offrant ainsi une flexibilité pour adapter l'outil aux besoins spécifiques de l'équipe.</a:t>
          </a:r>
          <a:endParaRPr lang="en-US" sz="1500" kern="1200"/>
        </a:p>
      </dsp:txBody>
      <dsp:txXfrm>
        <a:off x="1282812" y="1388799"/>
        <a:ext cx="9052537" cy="1110659"/>
      </dsp:txXfrm>
    </dsp:sp>
    <dsp:sp modelId="{1C9E7D4F-1E9E-439F-9FF7-75708E4D5B2D}">
      <dsp:nvSpPr>
        <dsp:cNvPr id="0" name=""/>
        <dsp:cNvSpPr/>
      </dsp:nvSpPr>
      <dsp:spPr>
        <a:xfrm>
          <a:off x="0" y="2777124"/>
          <a:ext cx="10335350" cy="11106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2555F5-1054-41CA-943B-C8144DD3630C}">
      <dsp:nvSpPr>
        <dsp:cNvPr id="0" name=""/>
        <dsp:cNvSpPr/>
      </dsp:nvSpPr>
      <dsp:spPr>
        <a:xfrm>
          <a:off x="335974" y="3027022"/>
          <a:ext cx="610862" cy="6108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C410F6-64F2-44F7-85FE-B64C7C5B05EE}">
      <dsp:nvSpPr>
        <dsp:cNvPr id="0" name=""/>
        <dsp:cNvSpPr/>
      </dsp:nvSpPr>
      <dsp:spPr>
        <a:xfrm>
          <a:off x="1282812" y="2777124"/>
          <a:ext cx="9052537" cy="111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45" tIns="117545" rIns="117545" bIns="117545" numCol="1" spcCol="1270" anchor="ctr" anchorCtr="0">
          <a:noAutofit/>
        </a:bodyPr>
        <a:lstStyle/>
        <a:p>
          <a:pPr marL="0" lvl="0" indent="0" algn="l" defTabSz="666750">
            <a:lnSpc>
              <a:spcPct val="90000"/>
            </a:lnSpc>
            <a:spcBef>
              <a:spcPct val="0"/>
            </a:spcBef>
            <a:spcAft>
              <a:spcPct val="35000"/>
            </a:spcAft>
            <a:buNone/>
          </a:pPr>
          <a:r>
            <a:rPr lang="fr-FR" sz="1500" kern="1200"/>
            <a:t>Trello est une solution de gestion de projet intuitive, visuelle et collaborative, idéale pour les équipes cherchant à organiser efficacement leurs tâches et à suivre l'évolution de leurs projets de manière transparente.</a:t>
          </a:r>
          <a:endParaRPr lang="en-US" sz="1500" kern="1200"/>
        </a:p>
      </dsp:txBody>
      <dsp:txXfrm>
        <a:off x="1282812" y="2777124"/>
        <a:ext cx="9052537" cy="1110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2180F-4640-4CB8-9D52-A69CBF4E075D}">
      <dsp:nvSpPr>
        <dsp:cNvPr id="0" name=""/>
        <dsp:cNvSpPr/>
      </dsp:nvSpPr>
      <dsp:spPr>
        <a:xfrm>
          <a:off x="990055" y="43885"/>
          <a:ext cx="787234"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85A48A-0AA1-4065-ADC6-EF5151D58AF5}">
      <dsp:nvSpPr>
        <dsp:cNvPr id="0" name=""/>
        <dsp:cNvSpPr/>
      </dsp:nvSpPr>
      <dsp:spPr>
        <a:xfrm>
          <a:off x="1824523" y="-22206"/>
          <a:ext cx="90531" cy="169876"/>
        </a:xfrm>
        <a:prstGeom prst="chevron">
          <a:avLst>
            <a:gd name="adj" fmla="val 90000"/>
          </a:avLst>
        </a:prstGeom>
        <a:solidFill>
          <a:schemeClr val="accent5">
            <a:tint val="40000"/>
            <a:alpha val="90000"/>
            <a:hueOff val="-85283"/>
            <a:satOff val="191"/>
            <a:lumOff val="-13"/>
            <a:alphaOff val="0"/>
          </a:schemeClr>
        </a:solidFill>
        <a:ln w="12700" cap="flat" cmpd="sng" algn="ctr">
          <a:solidFill>
            <a:schemeClr val="accent5">
              <a:tint val="40000"/>
              <a:alpha val="90000"/>
              <a:hueOff val="-85283"/>
              <a:satOff val="191"/>
              <a:lumOff val="-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F0B698-91E9-4081-85E4-BF762E010F84}">
      <dsp:nvSpPr>
        <dsp:cNvPr id="0" name=""/>
        <dsp:cNvSpPr/>
      </dsp:nvSpPr>
      <dsp:spPr>
        <a:xfrm>
          <a:off x="502110" y="-345619"/>
          <a:ext cx="779081" cy="77908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33" tIns="30233" rIns="30233" bIns="30233" numCol="1" spcCol="1270" anchor="ctr" anchorCtr="0">
          <a:noAutofit/>
        </a:bodyPr>
        <a:lstStyle/>
        <a:p>
          <a:pPr marL="0" lvl="0" indent="0" algn="ctr" defTabSz="1511300">
            <a:lnSpc>
              <a:spcPct val="90000"/>
            </a:lnSpc>
            <a:spcBef>
              <a:spcPct val="0"/>
            </a:spcBef>
            <a:spcAft>
              <a:spcPct val="35000"/>
            </a:spcAft>
            <a:buNone/>
          </a:pPr>
          <a:r>
            <a:rPr lang="en-US" sz="3400" kern="1200"/>
            <a:t>1</a:t>
          </a:r>
        </a:p>
      </dsp:txBody>
      <dsp:txXfrm>
        <a:off x="616204" y="-231525"/>
        <a:ext cx="550893" cy="550893"/>
      </dsp:txXfrm>
    </dsp:sp>
    <dsp:sp modelId="{098C3390-209B-4FA6-8C3E-BA9E26AB9A89}">
      <dsp:nvSpPr>
        <dsp:cNvPr id="0" name=""/>
        <dsp:cNvSpPr/>
      </dsp:nvSpPr>
      <dsp:spPr>
        <a:xfrm>
          <a:off x="6012" y="345699"/>
          <a:ext cx="1771277" cy="3921211"/>
        </a:xfrm>
        <a:prstGeom prst="upArrowCallout">
          <a:avLst>
            <a:gd name="adj1" fmla="val 50000"/>
            <a:gd name="adj2" fmla="val 20000"/>
            <a:gd name="adj3" fmla="val 20000"/>
            <a:gd name="adj4" fmla="val 100000"/>
          </a:avLst>
        </a:prstGeom>
        <a:solidFill>
          <a:schemeClr val="accent5">
            <a:tint val="40000"/>
            <a:alpha val="90000"/>
            <a:hueOff val="-170565"/>
            <a:satOff val="381"/>
            <a:lumOff val="-26"/>
            <a:alphaOff val="0"/>
          </a:schemeClr>
        </a:solidFill>
        <a:ln w="12700" cap="flat" cmpd="sng" algn="ctr">
          <a:solidFill>
            <a:schemeClr val="accent5">
              <a:tint val="40000"/>
              <a:alpha val="90000"/>
              <a:hueOff val="-170565"/>
              <a:satOff val="381"/>
              <a:lumOff val="-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20" tIns="165100" rIns="139720" bIns="165100" numCol="1" spcCol="1270" anchor="t" anchorCtr="0">
          <a:noAutofit/>
        </a:bodyPr>
        <a:lstStyle/>
        <a:p>
          <a:pPr marL="0" lvl="0" indent="0" algn="l" defTabSz="488950">
            <a:lnSpc>
              <a:spcPct val="90000"/>
            </a:lnSpc>
            <a:spcBef>
              <a:spcPct val="0"/>
            </a:spcBef>
            <a:spcAft>
              <a:spcPct val="35000"/>
            </a:spcAft>
            <a:buNone/>
          </a:pPr>
          <a:r>
            <a:rPr lang="fr-FR" sz="1100" kern="1200" dirty="0"/>
            <a:t>La planification permet d’établir une </a:t>
          </a:r>
          <a:r>
            <a:rPr lang="fr-FR" sz="1100" b="1" kern="1200" dirty="0"/>
            <a:t>vision claire des objectifs du projet</a:t>
          </a:r>
          <a:r>
            <a:rPr lang="fr-FR" sz="1100" kern="1200" dirty="0"/>
            <a:t>. Elle aide à définir les attentes, les livrables attendus et les critères de succès, offrant ainsi une orientation commune à toute l’équipe.</a:t>
          </a:r>
          <a:endParaRPr lang="en-US" sz="1100" kern="1200" dirty="0"/>
        </a:p>
      </dsp:txBody>
      <dsp:txXfrm>
        <a:off x="6012" y="699954"/>
        <a:ext cx="1771277" cy="3566956"/>
      </dsp:txXfrm>
    </dsp:sp>
    <dsp:sp modelId="{D3B947CE-3E86-461E-B782-A29233CBA92E}">
      <dsp:nvSpPr>
        <dsp:cNvPr id="0" name=""/>
        <dsp:cNvSpPr/>
      </dsp:nvSpPr>
      <dsp:spPr>
        <a:xfrm>
          <a:off x="1974098" y="43818"/>
          <a:ext cx="1771277" cy="71"/>
        </a:xfrm>
        <a:prstGeom prst="rect">
          <a:avLst/>
        </a:prstGeom>
        <a:solidFill>
          <a:schemeClr val="accent5">
            <a:tint val="40000"/>
            <a:alpha val="90000"/>
            <a:hueOff val="-255848"/>
            <a:satOff val="572"/>
            <a:lumOff val="-39"/>
            <a:alphaOff val="0"/>
          </a:schemeClr>
        </a:solidFill>
        <a:ln w="12700" cap="flat" cmpd="sng" algn="ctr">
          <a:solidFill>
            <a:schemeClr val="accent5">
              <a:tint val="40000"/>
              <a:alpha val="90000"/>
              <a:hueOff val="-255848"/>
              <a:satOff val="572"/>
              <a:lumOff val="-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199353-0076-4BBC-B949-7C3B5D9079C9}">
      <dsp:nvSpPr>
        <dsp:cNvPr id="0" name=""/>
        <dsp:cNvSpPr/>
      </dsp:nvSpPr>
      <dsp:spPr>
        <a:xfrm>
          <a:off x="3792609" y="-22272"/>
          <a:ext cx="90531" cy="170013"/>
        </a:xfrm>
        <a:prstGeom prst="chevron">
          <a:avLst>
            <a:gd name="adj" fmla="val 90000"/>
          </a:avLst>
        </a:prstGeom>
        <a:solidFill>
          <a:schemeClr val="accent5">
            <a:tint val="40000"/>
            <a:alpha val="90000"/>
            <a:hueOff val="-341130"/>
            <a:satOff val="763"/>
            <a:lumOff val="-53"/>
            <a:alphaOff val="0"/>
          </a:schemeClr>
        </a:solidFill>
        <a:ln w="12700" cap="flat" cmpd="sng" algn="ctr">
          <a:solidFill>
            <a:schemeClr val="accent5">
              <a:tint val="40000"/>
              <a:alpha val="90000"/>
              <a:hueOff val="-341130"/>
              <a:satOff val="763"/>
              <a:lumOff val="-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C6AE6-61E2-420C-973D-512830166DFE}">
      <dsp:nvSpPr>
        <dsp:cNvPr id="0" name=""/>
        <dsp:cNvSpPr/>
      </dsp:nvSpPr>
      <dsp:spPr>
        <a:xfrm>
          <a:off x="2470196" y="-345685"/>
          <a:ext cx="779081" cy="779081"/>
        </a:xfrm>
        <a:prstGeom prst="ellipse">
          <a:avLst/>
        </a:prstGeom>
        <a:solidFill>
          <a:schemeClr val="accent5">
            <a:hueOff val="-372507"/>
            <a:satOff val="995"/>
            <a:lumOff val="-392"/>
            <a:alphaOff val="0"/>
          </a:schemeClr>
        </a:solidFill>
        <a:ln w="12700" cap="flat" cmpd="sng" algn="ctr">
          <a:solidFill>
            <a:schemeClr val="accent5">
              <a:hueOff val="-372507"/>
              <a:satOff val="995"/>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33" tIns="30233" rIns="30233" bIns="30233" numCol="1" spcCol="1270" anchor="ctr" anchorCtr="0">
          <a:noAutofit/>
        </a:bodyPr>
        <a:lstStyle/>
        <a:p>
          <a:pPr marL="0" lvl="0" indent="0" algn="ctr" defTabSz="1511300">
            <a:lnSpc>
              <a:spcPct val="90000"/>
            </a:lnSpc>
            <a:spcBef>
              <a:spcPct val="0"/>
            </a:spcBef>
            <a:spcAft>
              <a:spcPct val="35000"/>
            </a:spcAft>
            <a:buNone/>
          </a:pPr>
          <a:r>
            <a:rPr lang="en-US" sz="3400" kern="1200"/>
            <a:t>2</a:t>
          </a:r>
        </a:p>
      </dsp:txBody>
      <dsp:txXfrm>
        <a:off x="2584290" y="-231591"/>
        <a:ext cx="550893" cy="550893"/>
      </dsp:txXfrm>
    </dsp:sp>
    <dsp:sp modelId="{4BBD2222-A62A-4486-A56D-14F6FA13D57B}">
      <dsp:nvSpPr>
        <dsp:cNvPr id="0" name=""/>
        <dsp:cNvSpPr/>
      </dsp:nvSpPr>
      <dsp:spPr>
        <a:xfrm>
          <a:off x="1974098" y="345699"/>
          <a:ext cx="1771277" cy="3921211"/>
        </a:xfrm>
        <a:prstGeom prst="upArrowCallout">
          <a:avLst>
            <a:gd name="adj1" fmla="val 50000"/>
            <a:gd name="adj2" fmla="val 20000"/>
            <a:gd name="adj3" fmla="val 20000"/>
            <a:gd name="adj4" fmla="val 100000"/>
          </a:avLst>
        </a:prstGeom>
        <a:solidFill>
          <a:schemeClr val="accent5">
            <a:tint val="40000"/>
            <a:alpha val="90000"/>
            <a:hueOff val="-426413"/>
            <a:satOff val="953"/>
            <a:lumOff val="-66"/>
            <a:alphaOff val="0"/>
          </a:schemeClr>
        </a:solidFill>
        <a:ln w="12700" cap="flat" cmpd="sng" algn="ctr">
          <a:solidFill>
            <a:schemeClr val="accent5">
              <a:tint val="40000"/>
              <a:alpha val="90000"/>
              <a:hueOff val="-426413"/>
              <a:satOff val="953"/>
              <a:lumOff val="-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20" tIns="165100" rIns="139720" bIns="165100" numCol="1" spcCol="1270" anchor="t" anchorCtr="0">
          <a:noAutofit/>
        </a:bodyPr>
        <a:lstStyle/>
        <a:p>
          <a:pPr marL="0" lvl="0" indent="0" algn="l" defTabSz="488950">
            <a:lnSpc>
              <a:spcPct val="90000"/>
            </a:lnSpc>
            <a:spcBef>
              <a:spcPct val="0"/>
            </a:spcBef>
            <a:spcAft>
              <a:spcPct val="35000"/>
            </a:spcAft>
            <a:buNone/>
          </a:pPr>
          <a:r>
            <a:rPr lang="fr-FR" sz="1100" kern="1200"/>
            <a:t>Une planification bien pensée permet une </a:t>
          </a:r>
          <a:r>
            <a:rPr lang="fr-FR" sz="1100" b="1" kern="1200"/>
            <a:t>gestion efficace des ressources</a:t>
          </a:r>
          <a:r>
            <a:rPr lang="fr-FR" sz="1100" kern="1200"/>
            <a:t>, qu’il s ’agisse de temps, de budget, de personnel ou de matériel.</a:t>
          </a:r>
          <a:endParaRPr lang="en-US" sz="1100" kern="1200"/>
        </a:p>
      </dsp:txBody>
      <dsp:txXfrm>
        <a:off x="1974098" y="699954"/>
        <a:ext cx="1771277" cy="3566956"/>
      </dsp:txXfrm>
    </dsp:sp>
    <dsp:sp modelId="{9A99ADF6-5700-41E4-8F0F-188A49746185}">
      <dsp:nvSpPr>
        <dsp:cNvPr id="0" name=""/>
        <dsp:cNvSpPr/>
      </dsp:nvSpPr>
      <dsp:spPr>
        <a:xfrm>
          <a:off x="3942184" y="43807"/>
          <a:ext cx="1771277" cy="71"/>
        </a:xfrm>
        <a:prstGeom prst="rect">
          <a:avLst/>
        </a:prstGeom>
        <a:solidFill>
          <a:schemeClr val="accent5">
            <a:tint val="40000"/>
            <a:alpha val="90000"/>
            <a:hueOff val="-511695"/>
            <a:satOff val="1144"/>
            <a:lumOff val="-79"/>
            <a:alphaOff val="0"/>
          </a:schemeClr>
        </a:solidFill>
        <a:ln w="12700" cap="flat" cmpd="sng" algn="ctr">
          <a:solidFill>
            <a:schemeClr val="accent5">
              <a:tint val="40000"/>
              <a:alpha val="90000"/>
              <a:hueOff val="-511695"/>
              <a:satOff val="1144"/>
              <a:lumOff val="-7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4E08B-8A04-4D0F-BF63-E2B9C5BD9EA9}">
      <dsp:nvSpPr>
        <dsp:cNvPr id="0" name=""/>
        <dsp:cNvSpPr/>
      </dsp:nvSpPr>
      <dsp:spPr>
        <a:xfrm>
          <a:off x="5760695" y="-22284"/>
          <a:ext cx="90531" cy="170037"/>
        </a:xfrm>
        <a:prstGeom prst="chevron">
          <a:avLst>
            <a:gd name="adj" fmla="val 90000"/>
          </a:avLst>
        </a:prstGeom>
        <a:solidFill>
          <a:schemeClr val="accent5">
            <a:tint val="40000"/>
            <a:alpha val="90000"/>
            <a:hueOff val="-596978"/>
            <a:satOff val="1335"/>
            <a:lumOff val="-92"/>
            <a:alphaOff val="0"/>
          </a:schemeClr>
        </a:solidFill>
        <a:ln w="12700" cap="flat" cmpd="sng" algn="ctr">
          <a:solidFill>
            <a:schemeClr val="accent5">
              <a:tint val="40000"/>
              <a:alpha val="90000"/>
              <a:hueOff val="-596978"/>
              <a:satOff val="1335"/>
              <a:lumOff val="-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0AEA77-8904-4956-8329-32E044F9AA23}">
      <dsp:nvSpPr>
        <dsp:cNvPr id="0" name=""/>
        <dsp:cNvSpPr/>
      </dsp:nvSpPr>
      <dsp:spPr>
        <a:xfrm>
          <a:off x="4438282" y="-345697"/>
          <a:ext cx="779081" cy="779081"/>
        </a:xfrm>
        <a:prstGeom prst="ellipse">
          <a:avLst/>
        </a:prstGeom>
        <a:solidFill>
          <a:schemeClr val="accent5">
            <a:hueOff val="-745015"/>
            <a:satOff val="1990"/>
            <a:lumOff val="-785"/>
            <a:alphaOff val="0"/>
          </a:schemeClr>
        </a:solidFill>
        <a:ln w="12700" cap="flat" cmpd="sng" algn="ctr">
          <a:solidFill>
            <a:schemeClr val="accent5">
              <a:hueOff val="-745015"/>
              <a:satOff val="1990"/>
              <a:lumOff val="-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33" tIns="30233" rIns="30233" bIns="30233" numCol="1" spcCol="1270" anchor="ctr" anchorCtr="0">
          <a:noAutofit/>
        </a:bodyPr>
        <a:lstStyle/>
        <a:p>
          <a:pPr marL="0" lvl="0" indent="0" algn="ctr" defTabSz="1511300">
            <a:lnSpc>
              <a:spcPct val="90000"/>
            </a:lnSpc>
            <a:spcBef>
              <a:spcPct val="0"/>
            </a:spcBef>
            <a:spcAft>
              <a:spcPct val="35000"/>
            </a:spcAft>
            <a:buNone/>
          </a:pPr>
          <a:r>
            <a:rPr lang="en-US" sz="3400" kern="1200"/>
            <a:t>3</a:t>
          </a:r>
        </a:p>
      </dsp:txBody>
      <dsp:txXfrm>
        <a:off x="4552376" y="-231603"/>
        <a:ext cx="550893" cy="550893"/>
      </dsp:txXfrm>
    </dsp:sp>
    <dsp:sp modelId="{B90328E1-7184-4857-B691-2D9A3B008696}">
      <dsp:nvSpPr>
        <dsp:cNvPr id="0" name=""/>
        <dsp:cNvSpPr/>
      </dsp:nvSpPr>
      <dsp:spPr>
        <a:xfrm>
          <a:off x="3942184" y="345699"/>
          <a:ext cx="1771277" cy="3921211"/>
        </a:xfrm>
        <a:prstGeom prst="upArrowCallout">
          <a:avLst>
            <a:gd name="adj1" fmla="val 50000"/>
            <a:gd name="adj2" fmla="val 20000"/>
            <a:gd name="adj3" fmla="val 20000"/>
            <a:gd name="adj4" fmla="val 100000"/>
          </a:avLst>
        </a:prstGeom>
        <a:solidFill>
          <a:schemeClr val="accent5">
            <a:tint val="40000"/>
            <a:alpha val="90000"/>
            <a:hueOff val="-682260"/>
            <a:satOff val="1525"/>
            <a:lumOff val="-105"/>
            <a:alphaOff val="0"/>
          </a:schemeClr>
        </a:solidFill>
        <a:ln w="12700" cap="flat" cmpd="sng" algn="ctr">
          <a:solidFill>
            <a:schemeClr val="accent5">
              <a:tint val="40000"/>
              <a:alpha val="90000"/>
              <a:hueOff val="-682260"/>
              <a:satOff val="1525"/>
              <a:lumOff val="-1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20" tIns="165100" rIns="139720" bIns="165100" numCol="1" spcCol="1270" anchor="t" anchorCtr="0">
          <a:noAutofit/>
        </a:bodyPr>
        <a:lstStyle/>
        <a:p>
          <a:pPr marL="0" lvl="0" indent="0" algn="l" defTabSz="488950">
            <a:lnSpc>
              <a:spcPct val="90000"/>
            </a:lnSpc>
            <a:spcBef>
              <a:spcPct val="0"/>
            </a:spcBef>
            <a:spcAft>
              <a:spcPct val="35000"/>
            </a:spcAft>
            <a:buNone/>
          </a:pPr>
          <a:r>
            <a:rPr lang="fr-FR" sz="1100" kern="1200" dirty="0"/>
            <a:t>Une planification structurée favorise une </a:t>
          </a:r>
          <a:r>
            <a:rPr lang="fr-FR" sz="1100" b="1" kern="1200" dirty="0"/>
            <a:t>communication claire et transparente </a:t>
          </a:r>
          <a:r>
            <a:rPr lang="fr-FR" sz="1100" kern="1200" dirty="0"/>
            <a:t>au sein de l’équipe. Chaque membre comprend son rôle, les étapes à suivre et les dépendances entre les différentes tâches favorisant ainsi la collaboration.</a:t>
          </a:r>
          <a:endParaRPr lang="en-US" sz="1100" kern="1200" dirty="0"/>
        </a:p>
      </dsp:txBody>
      <dsp:txXfrm>
        <a:off x="3942184" y="699954"/>
        <a:ext cx="1771277" cy="3566956"/>
      </dsp:txXfrm>
    </dsp:sp>
    <dsp:sp modelId="{23E81919-3B1E-4C40-BB44-7A7210F38C17}">
      <dsp:nvSpPr>
        <dsp:cNvPr id="0" name=""/>
        <dsp:cNvSpPr/>
      </dsp:nvSpPr>
      <dsp:spPr>
        <a:xfrm>
          <a:off x="5910269" y="43805"/>
          <a:ext cx="1771277" cy="71"/>
        </a:xfrm>
        <a:prstGeom prst="rect">
          <a:avLst/>
        </a:prstGeom>
        <a:solidFill>
          <a:schemeClr val="accent5">
            <a:tint val="40000"/>
            <a:alpha val="90000"/>
            <a:hueOff val="-767543"/>
            <a:satOff val="1716"/>
            <a:lumOff val="-118"/>
            <a:alphaOff val="0"/>
          </a:schemeClr>
        </a:solidFill>
        <a:ln w="12700" cap="flat" cmpd="sng" algn="ctr">
          <a:solidFill>
            <a:schemeClr val="accent5">
              <a:tint val="40000"/>
              <a:alpha val="90000"/>
              <a:hueOff val="-767543"/>
              <a:satOff val="1716"/>
              <a:lumOff val="-11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B964DE-0ED2-4B0C-9B4A-406C1051F55E}">
      <dsp:nvSpPr>
        <dsp:cNvPr id="0" name=""/>
        <dsp:cNvSpPr/>
      </dsp:nvSpPr>
      <dsp:spPr>
        <a:xfrm>
          <a:off x="7728781" y="-22286"/>
          <a:ext cx="90531" cy="170041"/>
        </a:xfrm>
        <a:prstGeom prst="chevron">
          <a:avLst>
            <a:gd name="adj" fmla="val 90000"/>
          </a:avLst>
        </a:prstGeom>
        <a:solidFill>
          <a:schemeClr val="accent5">
            <a:tint val="40000"/>
            <a:alpha val="90000"/>
            <a:hueOff val="-852826"/>
            <a:satOff val="1906"/>
            <a:lumOff val="-131"/>
            <a:alphaOff val="0"/>
          </a:schemeClr>
        </a:solidFill>
        <a:ln w="12700" cap="flat" cmpd="sng" algn="ctr">
          <a:solidFill>
            <a:schemeClr val="accent5">
              <a:tint val="40000"/>
              <a:alpha val="90000"/>
              <a:hueOff val="-852826"/>
              <a:satOff val="1906"/>
              <a:lumOff val="-1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B7286-1983-4746-AD2D-1450C13322F3}">
      <dsp:nvSpPr>
        <dsp:cNvPr id="0" name=""/>
        <dsp:cNvSpPr/>
      </dsp:nvSpPr>
      <dsp:spPr>
        <a:xfrm>
          <a:off x="6406367" y="-345699"/>
          <a:ext cx="779081" cy="779081"/>
        </a:xfrm>
        <a:prstGeom prst="ellipse">
          <a:avLst/>
        </a:prstGeom>
        <a:solidFill>
          <a:schemeClr val="accent5">
            <a:hueOff val="-1117522"/>
            <a:satOff val="2984"/>
            <a:lumOff val="-1177"/>
            <a:alphaOff val="0"/>
          </a:schemeClr>
        </a:solidFill>
        <a:ln w="12700" cap="flat" cmpd="sng" algn="ctr">
          <a:solidFill>
            <a:schemeClr val="accent5">
              <a:hueOff val="-1117522"/>
              <a:satOff val="2984"/>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33" tIns="30233" rIns="30233" bIns="30233" numCol="1" spcCol="1270" anchor="ctr" anchorCtr="0">
          <a:noAutofit/>
        </a:bodyPr>
        <a:lstStyle/>
        <a:p>
          <a:pPr marL="0" lvl="0" indent="0" algn="ctr" defTabSz="1511300">
            <a:lnSpc>
              <a:spcPct val="90000"/>
            </a:lnSpc>
            <a:spcBef>
              <a:spcPct val="0"/>
            </a:spcBef>
            <a:spcAft>
              <a:spcPct val="35000"/>
            </a:spcAft>
            <a:buNone/>
          </a:pPr>
          <a:r>
            <a:rPr lang="en-US" sz="3400" kern="1200"/>
            <a:t>4</a:t>
          </a:r>
        </a:p>
      </dsp:txBody>
      <dsp:txXfrm>
        <a:off x="6520461" y="-231605"/>
        <a:ext cx="550893" cy="550893"/>
      </dsp:txXfrm>
    </dsp:sp>
    <dsp:sp modelId="{9D0EAFC4-8FB7-4955-816E-3CFE79E7E893}">
      <dsp:nvSpPr>
        <dsp:cNvPr id="0" name=""/>
        <dsp:cNvSpPr/>
      </dsp:nvSpPr>
      <dsp:spPr>
        <a:xfrm>
          <a:off x="5910269" y="345699"/>
          <a:ext cx="1771277" cy="3921211"/>
        </a:xfrm>
        <a:prstGeom prst="upArrowCallout">
          <a:avLst>
            <a:gd name="adj1" fmla="val 50000"/>
            <a:gd name="adj2" fmla="val 20000"/>
            <a:gd name="adj3" fmla="val 20000"/>
            <a:gd name="adj4" fmla="val 100000"/>
          </a:avLst>
        </a:prstGeom>
        <a:solidFill>
          <a:schemeClr val="accent5">
            <a:tint val="40000"/>
            <a:alpha val="90000"/>
            <a:hueOff val="-938108"/>
            <a:satOff val="2097"/>
            <a:lumOff val="-145"/>
            <a:alphaOff val="0"/>
          </a:schemeClr>
        </a:solidFill>
        <a:ln w="12700" cap="flat" cmpd="sng" algn="ctr">
          <a:solidFill>
            <a:schemeClr val="accent5">
              <a:tint val="40000"/>
              <a:alpha val="90000"/>
              <a:hueOff val="-938108"/>
              <a:satOff val="2097"/>
              <a:lumOff val="-1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20" tIns="165100" rIns="139720" bIns="165100" numCol="1" spcCol="1270" anchor="t" anchorCtr="0">
          <a:noAutofit/>
        </a:bodyPr>
        <a:lstStyle/>
        <a:p>
          <a:pPr marL="0" lvl="0" indent="0" algn="l" defTabSz="488950">
            <a:lnSpc>
              <a:spcPct val="90000"/>
            </a:lnSpc>
            <a:spcBef>
              <a:spcPct val="0"/>
            </a:spcBef>
            <a:spcAft>
              <a:spcPct val="35000"/>
            </a:spcAft>
            <a:buNone/>
          </a:pPr>
          <a:r>
            <a:rPr lang="fr-FR" sz="1100" kern="1200" dirty="0"/>
            <a:t>Une </a:t>
          </a:r>
          <a:r>
            <a:rPr lang="fr-FR" sz="1100" b="1" kern="1200" dirty="0"/>
            <a:t>planification flexible intègre la possibilité de changements éventuels</a:t>
          </a:r>
          <a:r>
            <a:rPr lang="fr-FR" sz="1100" kern="1200" dirty="0"/>
            <a:t>. En anticipant les ajustements potentiels, l'équipe est mieux préparée à faire face aux imprévus sans compromettre la qualité ou le calendrier du projet.</a:t>
          </a:r>
          <a:endParaRPr lang="en-US" sz="1100" kern="1200" dirty="0"/>
        </a:p>
      </dsp:txBody>
      <dsp:txXfrm>
        <a:off x="5910269" y="699954"/>
        <a:ext cx="1771277" cy="3566956"/>
      </dsp:txXfrm>
    </dsp:sp>
    <dsp:sp modelId="{4D629914-58E3-4AF8-A217-C250A40FF372}">
      <dsp:nvSpPr>
        <dsp:cNvPr id="0" name=""/>
        <dsp:cNvSpPr/>
      </dsp:nvSpPr>
      <dsp:spPr>
        <a:xfrm>
          <a:off x="7878355" y="43804"/>
          <a:ext cx="885638" cy="71"/>
        </a:xfrm>
        <a:prstGeom prst="rect">
          <a:avLst/>
        </a:prstGeom>
        <a:solidFill>
          <a:schemeClr val="accent5">
            <a:tint val="40000"/>
            <a:alpha val="90000"/>
            <a:hueOff val="-1023391"/>
            <a:satOff val="2288"/>
            <a:lumOff val="-158"/>
            <a:alphaOff val="0"/>
          </a:schemeClr>
        </a:solidFill>
        <a:ln w="12700" cap="flat" cmpd="sng" algn="ctr">
          <a:solidFill>
            <a:schemeClr val="accent5">
              <a:tint val="40000"/>
              <a:alpha val="90000"/>
              <a:hueOff val="-1023391"/>
              <a:satOff val="2288"/>
              <a:lumOff val="-15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6033A6-99DC-41DB-A62B-10FEF066B32E}">
      <dsp:nvSpPr>
        <dsp:cNvPr id="0" name=""/>
        <dsp:cNvSpPr/>
      </dsp:nvSpPr>
      <dsp:spPr>
        <a:xfrm>
          <a:off x="8374453" y="-345699"/>
          <a:ext cx="779081" cy="779081"/>
        </a:xfrm>
        <a:prstGeom prst="ellipse">
          <a:avLst/>
        </a:prstGeom>
        <a:solidFill>
          <a:schemeClr val="accent5">
            <a:hueOff val="-1490029"/>
            <a:satOff val="3979"/>
            <a:lumOff val="-1569"/>
            <a:alphaOff val="0"/>
          </a:schemeClr>
        </a:solidFill>
        <a:ln w="12700" cap="flat" cmpd="sng" algn="ctr">
          <a:solidFill>
            <a:schemeClr val="accent5">
              <a:hueOff val="-1490029"/>
              <a:satOff val="3979"/>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33" tIns="30233" rIns="30233" bIns="30233" numCol="1" spcCol="1270" anchor="ctr" anchorCtr="0">
          <a:noAutofit/>
        </a:bodyPr>
        <a:lstStyle/>
        <a:p>
          <a:pPr marL="0" lvl="0" indent="0" algn="ctr" defTabSz="1511300">
            <a:lnSpc>
              <a:spcPct val="90000"/>
            </a:lnSpc>
            <a:spcBef>
              <a:spcPct val="0"/>
            </a:spcBef>
            <a:spcAft>
              <a:spcPct val="35000"/>
            </a:spcAft>
            <a:buNone/>
          </a:pPr>
          <a:r>
            <a:rPr lang="en-US" sz="3400" kern="1200"/>
            <a:t>5</a:t>
          </a:r>
        </a:p>
      </dsp:txBody>
      <dsp:txXfrm>
        <a:off x="8488547" y="-231605"/>
        <a:ext cx="550893" cy="550893"/>
      </dsp:txXfrm>
    </dsp:sp>
    <dsp:sp modelId="{658C2504-A4E6-4F34-9A74-F3C487215F1E}">
      <dsp:nvSpPr>
        <dsp:cNvPr id="0" name=""/>
        <dsp:cNvSpPr/>
      </dsp:nvSpPr>
      <dsp:spPr>
        <a:xfrm>
          <a:off x="7878355" y="345699"/>
          <a:ext cx="1771277" cy="3921211"/>
        </a:xfrm>
        <a:prstGeom prst="upArrowCallout">
          <a:avLst>
            <a:gd name="adj1" fmla="val 50000"/>
            <a:gd name="adj2" fmla="val 20000"/>
            <a:gd name="adj3" fmla="val 20000"/>
            <a:gd name="adj4" fmla="val 100000"/>
          </a:avLst>
        </a:prstGeom>
        <a:solidFill>
          <a:schemeClr val="accent5">
            <a:tint val="40000"/>
            <a:alpha val="90000"/>
            <a:hueOff val="-1193956"/>
            <a:satOff val="2669"/>
            <a:lumOff val="-184"/>
            <a:alphaOff val="0"/>
          </a:schemeClr>
        </a:solidFill>
        <a:ln w="12700" cap="flat" cmpd="sng" algn="ctr">
          <a:solidFill>
            <a:schemeClr val="accent5">
              <a:tint val="40000"/>
              <a:alpha val="90000"/>
              <a:hueOff val="-1193956"/>
              <a:satOff val="2669"/>
              <a:lumOff val="-1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20" tIns="165100" rIns="139720" bIns="165100" numCol="1" spcCol="1270" anchor="t" anchorCtr="0">
          <a:noAutofit/>
        </a:bodyPr>
        <a:lstStyle/>
        <a:p>
          <a:pPr marL="0" lvl="0" indent="0" algn="l" defTabSz="488950">
            <a:lnSpc>
              <a:spcPct val="90000"/>
            </a:lnSpc>
            <a:spcBef>
              <a:spcPct val="0"/>
            </a:spcBef>
            <a:spcAft>
              <a:spcPct val="35000"/>
            </a:spcAft>
            <a:buNone/>
          </a:pPr>
          <a:r>
            <a:rPr lang="fr-FR" sz="1100" kern="1200" dirty="0"/>
            <a:t>La planification rigoureuse assure la </a:t>
          </a:r>
          <a:r>
            <a:rPr lang="fr-FR" sz="1100" b="1" kern="1200" dirty="0"/>
            <a:t>satisfaction du client </a:t>
          </a:r>
          <a:r>
            <a:rPr lang="fr-FR" sz="1100" kern="1200" dirty="0"/>
            <a:t>en respectant les délais, en fournissant des livrables de qualité et en atteignant les objectifs convenus. Cela renforce la confiance du client et peut conduire à des relations à long terme.</a:t>
          </a:r>
          <a:endParaRPr lang="en-US" sz="1100" kern="1200" dirty="0"/>
        </a:p>
      </dsp:txBody>
      <dsp:txXfrm>
        <a:off x="7878355" y="699954"/>
        <a:ext cx="1771277" cy="35669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250099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374007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148255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309416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51420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170861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276119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98137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2248528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130497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2/26/2024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‹N°›</a:t>
            </a:fld>
            <a:endParaRPr lang="en-US"/>
          </a:p>
        </p:txBody>
      </p:sp>
    </p:spTree>
    <p:extLst>
      <p:ext uri="{BB962C8B-B14F-4D97-AF65-F5344CB8AC3E}">
        <p14:creationId xmlns:p14="http://schemas.microsoft.com/office/powerpoint/2010/main" val="277164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2/26/2024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‹N°›</a:t>
            </a:fld>
            <a:endParaRPr lang="en-US"/>
          </a:p>
        </p:txBody>
      </p:sp>
    </p:spTree>
    <p:extLst>
      <p:ext uri="{BB962C8B-B14F-4D97-AF65-F5344CB8AC3E}">
        <p14:creationId xmlns:p14="http://schemas.microsoft.com/office/powerpoint/2010/main" val="52393872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hyperlink" Target="https://trello.com/invite/b/7oMHun9t/ATTI75f00b58ba1a2830ade92ee36f579cd3A4291530/menu-maker-by-qwen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10135D4-D3A1-4556-B91B-4A12069D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 concept génétique abstrait">
            <a:extLst>
              <a:ext uri="{FF2B5EF4-FFF2-40B4-BE49-F238E27FC236}">
                <a16:creationId xmlns:a16="http://schemas.microsoft.com/office/drawing/2014/main" id="{00DD3199-1199-D43C-48A1-077B3675E32D}"/>
              </a:ext>
            </a:extLst>
          </p:cNvPr>
          <p:cNvPicPr>
            <a:picLocks noChangeAspect="1"/>
          </p:cNvPicPr>
          <p:nvPr/>
        </p:nvPicPr>
        <p:blipFill rotWithShape="1">
          <a:blip r:embed="rId2"/>
          <a:srcRect t="24459" b="19291"/>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2015" y="-752015"/>
            <a:ext cx="6858000" cy="8362030"/>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17687B-177B-B990-BC38-74B1F23BEF11}"/>
              </a:ext>
            </a:extLst>
          </p:cNvPr>
          <p:cNvSpPr>
            <a:spLocks noGrp="1"/>
          </p:cNvSpPr>
          <p:nvPr>
            <p:ph type="ctrTitle"/>
          </p:nvPr>
        </p:nvSpPr>
        <p:spPr>
          <a:xfrm>
            <a:off x="626918" y="3429000"/>
            <a:ext cx="4506064" cy="1888742"/>
          </a:xfrm>
        </p:spPr>
        <p:txBody>
          <a:bodyPr>
            <a:normAutofit/>
          </a:bodyPr>
          <a:lstStyle/>
          <a:p>
            <a:pPr algn="l"/>
            <a:r>
              <a:rPr lang="fr-FR">
                <a:solidFill>
                  <a:srgbClr val="FFFFFF"/>
                </a:solidFill>
              </a:rPr>
              <a:t>La planification de projet d’un site Web</a:t>
            </a:r>
          </a:p>
        </p:txBody>
      </p:sp>
      <p:sp>
        <p:nvSpPr>
          <p:cNvPr id="3" name="Sous-titre 2">
            <a:extLst>
              <a:ext uri="{FF2B5EF4-FFF2-40B4-BE49-F238E27FC236}">
                <a16:creationId xmlns:a16="http://schemas.microsoft.com/office/drawing/2014/main" id="{3BAA9AB6-5883-2BB2-8F2E-244275416099}"/>
              </a:ext>
            </a:extLst>
          </p:cNvPr>
          <p:cNvSpPr>
            <a:spLocks noGrp="1"/>
          </p:cNvSpPr>
          <p:nvPr>
            <p:ph type="subTitle" idx="1"/>
          </p:nvPr>
        </p:nvSpPr>
        <p:spPr>
          <a:xfrm>
            <a:off x="626916" y="5428229"/>
            <a:ext cx="4506066" cy="899643"/>
          </a:xfrm>
        </p:spPr>
        <p:txBody>
          <a:bodyPr>
            <a:normAutofit/>
          </a:bodyPr>
          <a:lstStyle/>
          <a:p>
            <a:pPr algn="l"/>
            <a:r>
              <a:rPr lang="fr-FR" dirty="0">
                <a:solidFill>
                  <a:srgbClr val="FFFFFF"/>
                </a:solidFill>
              </a:rPr>
              <a:t>Présentation de l’outil TRELLO</a:t>
            </a:r>
          </a:p>
        </p:txBody>
      </p:sp>
    </p:spTree>
    <p:extLst>
      <p:ext uri="{BB962C8B-B14F-4D97-AF65-F5344CB8AC3E}">
        <p14:creationId xmlns:p14="http://schemas.microsoft.com/office/powerpoint/2010/main" val="4066073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5B9334-3E03-4CA7-3616-4D3C9DC2C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96DFF7E-08D1-C42D-6F48-02EEBDA5628F}"/>
              </a:ext>
            </a:extLst>
          </p:cNvPr>
          <p:cNvSpPr>
            <a:spLocks noGrp="1"/>
          </p:cNvSpPr>
          <p:nvPr>
            <p:ph type="title"/>
          </p:nvPr>
        </p:nvSpPr>
        <p:spPr>
          <a:xfrm>
            <a:off x="612648" y="548640"/>
            <a:ext cx="10653578" cy="1132258"/>
          </a:xfrm>
        </p:spPr>
        <p:txBody>
          <a:bodyPr>
            <a:normAutofit/>
          </a:bodyPr>
          <a:lstStyle/>
          <a:p>
            <a:r>
              <a:rPr lang="fr-FR" dirty="0"/>
              <a:t>Pourquoi une planification de projet ?</a:t>
            </a:r>
          </a:p>
        </p:txBody>
      </p:sp>
      <p:graphicFrame>
        <p:nvGraphicFramePr>
          <p:cNvPr id="5" name="Espace réservé du contenu 2">
            <a:extLst>
              <a:ext uri="{FF2B5EF4-FFF2-40B4-BE49-F238E27FC236}">
                <a16:creationId xmlns:a16="http://schemas.microsoft.com/office/drawing/2014/main" id="{1CD7FB5E-1C84-C79E-2673-1DAB4AC9D582}"/>
              </a:ext>
            </a:extLst>
          </p:cNvPr>
          <p:cNvGraphicFramePr>
            <a:graphicFrameLocks noGrp="1"/>
          </p:cNvGraphicFramePr>
          <p:nvPr>
            <p:ph idx="1"/>
            <p:extLst>
              <p:ext uri="{D42A27DB-BD31-4B8C-83A1-F6EECF244321}">
                <p14:modId xmlns:p14="http://schemas.microsoft.com/office/powerpoint/2010/main" val="2049732765"/>
              </p:ext>
            </p:extLst>
          </p:nvPr>
        </p:nvGraphicFramePr>
        <p:xfrm>
          <a:off x="1169773" y="1894703"/>
          <a:ext cx="9852454" cy="3921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59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10135D4-D3A1-4556-B91B-4A12069D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Point d’exclamation sur un arrière-plan jaune">
            <a:extLst>
              <a:ext uri="{FF2B5EF4-FFF2-40B4-BE49-F238E27FC236}">
                <a16:creationId xmlns:a16="http://schemas.microsoft.com/office/drawing/2014/main" id="{50938B14-FE6E-07FF-75E8-C458C5D0AB36}"/>
              </a:ext>
            </a:extLst>
          </p:cNvPr>
          <p:cNvPicPr>
            <a:picLocks noChangeAspect="1"/>
          </p:cNvPicPr>
          <p:nvPr/>
        </p:nvPicPr>
        <p:blipFill rotWithShape="1">
          <a:blip r:embed="rId2"/>
          <a:srcRect t="25000"/>
          <a:stretch/>
        </p:blipFill>
        <p:spPr>
          <a:xfrm>
            <a:off x="1" y="1"/>
            <a:ext cx="12192000" cy="6857999"/>
          </a:xfrm>
          <a:prstGeom prst="rect">
            <a:avLst/>
          </a:prstGeom>
        </p:spPr>
      </p:pic>
      <p:sp>
        <p:nvSpPr>
          <p:cNvPr id="22" name="Rectangle 21">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2015" y="-752015"/>
            <a:ext cx="6858000" cy="8362030"/>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1E5C42-BE89-D29F-CE22-ED1173CBAD86}"/>
              </a:ext>
            </a:extLst>
          </p:cNvPr>
          <p:cNvSpPr>
            <a:spLocks noGrp="1"/>
          </p:cNvSpPr>
          <p:nvPr>
            <p:ph type="title"/>
          </p:nvPr>
        </p:nvSpPr>
        <p:spPr>
          <a:xfrm>
            <a:off x="626918" y="2604655"/>
            <a:ext cx="5579918" cy="2713087"/>
          </a:xfrm>
        </p:spPr>
        <p:txBody>
          <a:bodyPr vert="horz" lIns="91440" tIns="45720" rIns="91440" bIns="45720" rtlCol="0" anchor="b">
            <a:normAutofit/>
          </a:bodyPr>
          <a:lstStyle/>
          <a:p>
            <a:r>
              <a:rPr lang="en-US" sz="9600" dirty="0">
                <a:solidFill>
                  <a:srgbClr val="FFFFFF"/>
                </a:solidFill>
              </a:rPr>
              <a:t>MERCI</a:t>
            </a:r>
          </a:p>
        </p:txBody>
      </p:sp>
    </p:spTree>
    <p:extLst>
      <p:ext uri="{BB962C8B-B14F-4D97-AF65-F5344CB8AC3E}">
        <p14:creationId xmlns:p14="http://schemas.microsoft.com/office/powerpoint/2010/main" val="293589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9B07DCA-7431-E95B-8BDF-7A2C2976386B}"/>
              </a:ext>
            </a:extLst>
          </p:cNvPr>
          <p:cNvSpPr>
            <a:spLocks noGrp="1"/>
          </p:cNvSpPr>
          <p:nvPr>
            <p:ph type="title"/>
          </p:nvPr>
        </p:nvSpPr>
        <p:spPr>
          <a:xfrm>
            <a:off x="614681" y="548640"/>
            <a:ext cx="3553412" cy="1648943"/>
          </a:xfrm>
        </p:spPr>
        <p:txBody>
          <a:bodyPr anchor="t">
            <a:normAutofit/>
          </a:bodyPr>
          <a:lstStyle/>
          <a:p>
            <a:r>
              <a:rPr lang="fr-FR" dirty="0"/>
              <a:t>Sommaire</a:t>
            </a:r>
          </a:p>
        </p:txBody>
      </p:sp>
      <p:sp>
        <p:nvSpPr>
          <p:cNvPr id="3" name="Espace réservé du contenu 2">
            <a:extLst>
              <a:ext uri="{FF2B5EF4-FFF2-40B4-BE49-F238E27FC236}">
                <a16:creationId xmlns:a16="http://schemas.microsoft.com/office/drawing/2014/main" id="{F7D000A6-AE13-5581-853B-23F15F51755E}"/>
              </a:ext>
            </a:extLst>
          </p:cNvPr>
          <p:cNvSpPr>
            <a:spLocks noGrp="1"/>
          </p:cNvSpPr>
          <p:nvPr>
            <p:ph idx="1"/>
          </p:nvPr>
        </p:nvSpPr>
        <p:spPr>
          <a:xfrm>
            <a:off x="614680" y="2316480"/>
            <a:ext cx="3715780" cy="4122420"/>
          </a:xfrm>
        </p:spPr>
        <p:txBody>
          <a:bodyPr>
            <a:normAutofit/>
          </a:bodyPr>
          <a:lstStyle/>
          <a:p>
            <a:r>
              <a:rPr lang="fr-FR" sz="1800" dirty="0"/>
              <a:t>Contexte</a:t>
            </a:r>
          </a:p>
          <a:p>
            <a:r>
              <a:rPr lang="fr-FR" sz="1800" dirty="0"/>
              <a:t>La planification de projet d’un site Web</a:t>
            </a:r>
          </a:p>
          <a:p>
            <a:pPr lvl="1"/>
            <a:r>
              <a:rPr lang="fr-FR" sz="1600" dirty="0"/>
              <a:t>Diagramme de GANTT</a:t>
            </a:r>
          </a:p>
          <a:p>
            <a:r>
              <a:rPr lang="fr-FR" sz="1800" dirty="0"/>
              <a:t>Présentation de l’outil KANBAN : TRELLO</a:t>
            </a:r>
          </a:p>
          <a:p>
            <a:r>
              <a:rPr lang="fr-FR" sz="1800" dirty="0"/>
              <a:t>Gros plan sur une carte</a:t>
            </a:r>
          </a:p>
          <a:p>
            <a:r>
              <a:rPr lang="fr-FR" sz="1800" dirty="0"/>
              <a:t>Pourquoi planifier son projet ?</a:t>
            </a:r>
          </a:p>
          <a:p>
            <a:endParaRPr lang="fr-FR" sz="1800" dirty="0"/>
          </a:p>
        </p:txBody>
      </p:sp>
      <p:pic>
        <p:nvPicPr>
          <p:cNvPr id="5" name="Picture 4" descr="Personne écrivant sur un bloc-notes">
            <a:extLst>
              <a:ext uri="{FF2B5EF4-FFF2-40B4-BE49-F238E27FC236}">
                <a16:creationId xmlns:a16="http://schemas.microsoft.com/office/drawing/2014/main" id="{EAB3F79F-AF94-957B-15AF-4750A091F3E4}"/>
              </a:ext>
            </a:extLst>
          </p:cNvPr>
          <p:cNvPicPr>
            <a:picLocks noChangeAspect="1"/>
          </p:cNvPicPr>
          <p:nvPr/>
        </p:nvPicPr>
        <p:blipFill rotWithShape="1">
          <a:blip r:embed="rId2"/>
          <a:srcRect l="10708" r="3323"/>
          <a:stretch/>
        </p:blipFill>
        <p:spPr>
          <a:xfrm>
            <a:off x="4752550" y="10"/>
            <a:ext cx="7439450" cy="6857990"/>
          </a:xfrm>
          <a:prstGeom prst="rect">
            <a:avLst/>
          </a:prstGeom>
        </p:spPr>
      </p:pic>
    </p:spTree>
    <p:extLst>
      <p:ext uri="{BB962C8B-B14F-4D97-AF65-F5344CB8AC3E}">
        <p14:creationId xmlns:p14="http://schemas.microsoft.com/office/powerpoint/2010/main" val="315855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te analogique affichant des informations de vol">
            <a:extLst>
              <a:ext uri="{FF2B5EF4-FFF2-40B4-BE49-F238E27FC236}">
                <a16:creationId xmlns:a16="http://schemas.microsoft.com/office/drawing/2014/main" id="{C89630AC-F9D6-1813-E9C7-3D076ED7DD2B}"/>
              </a:ext>
            </a:extLst>
          </p:cNvPr>
          <p:cNvPicPr>
            <a:picLocks noChangeAspect="1"/>
          </p:cNvPicPr>
          <p:nvPr/>
        </p:nvPicPr>
        <p:blipFill rotWithShape="1">
          <a:blip r:embed="rId2"/>
          <a:srcRect l="11298" r="16292" b="-1"/>
          <a:stretch/>
        </p:blipFill>
        <p:spPr>
          <a:xfrm>
            <a:off x="0" y="10"/>
            <a:ext cx="7439450" cy="6857990"/>
          </a:xfrm>
          <a:prstGeom prst="rect">
            <a:avLst/>
          </a:prstGeom>
        </p:spPr>
      </p:pic>
      <p:sp>
        <p:nvSpPr>
          <p:cNvPr id="10" name="Titre 1">
            <a:extLst>
              <a:ext uri="{FF2B5EF4-FFF2-40B4-BE49-F238E27FC236}">
                <a16:creationId xmlns:a16="http://schemas.microsoft.com/office/drawing/2014/main" id="{0D7590A1-C74B-E0B3-A782-D5E7915D1541}"/>
              </a:ext>
            </a:extLst>
          </p:cNvPr>
          <p:cNvSpPr>
            <a:spLocks noGrp="1"/>
          </p:cNvSpPr>
          <p:nvPr>
            <p:ph type="title"/>
          </p:nvPr>
        </p:nvSpPr>
        <p:spPr>
          <a:xfrm>
            <a:off x="7886749" y="358858"/>
            <a:ext cx="3553412" cy="1648943"/>
          </a:xfrm>
        </p:spPr>
        <p:txBody>
          <a:bodyPr anchor="t">
            <a:normAutofit/>
          </a:bodyPr>
          <a:lstStyle/>
          <a:p>
            <a:r>
              <a:rPr lang="fr-FR" dirty="0"/>
              <a:t>Contexte</a:t>
            </a:r>
          </a:p>
        </p:txBody>
      </p:sp>
      <p:sp>
        <p:nvSpPr>
          <p:cNvPr id="11" name="Espace réservé du contenu 2">
            <a:extLst>
              <a:ext uri="{FF2B5EF4-FFF2-40B4-BE49-F238E27FC236}">
                <a16:creationId xmlns:a16="http://schemas.microsoft.com/office/drawing/2014/main" id="{22D4D414-9A80-345B-E8AC-F430D9D5A0DE}"/>
              </a:ext>
            </a:extLst>
          </p:cNvPr>
          <p:cNvSpPr>
            <a:spLocks noGrp="1"/>
          </p:cNvSpPr>
          <p:nvPr>
            <p:ph idx="1"/>
          </p:nvPr>
        </p:nvSpPr>
        <p:spPr>
          <a:xfrm>
            <a:off x="7886748" y="2126698"/>
            <a:ext cx="3553413" cy="4122420"/>
          </a:xfrm>
        </p:spPr>
        <p:txBody>
          <a:bodyPr>
            <a:normAutofit lnSpcReduction="10000"/>
          </a:bodyPr>
          <a:lstStyle/>
          <a:p>
            <a:r>
              <a:rPr lang="fr-FR" sz="1800" dirty="0"/>
              <a:t>Ma mission consiste à : </a:t>
            </a:r>
          </a:p>
          <a:p>
            <a:pPr lvl="1"/>
            <a:r>
              <a:rPr lang="fr-FR" sz="1600" dirty="0"/>
              <a:t>Préparer la réunion de présentation du projet sur 3 volets dont la planification du projet </a:t>
            </a:r>
            <a:r>
              <a:rPr lang="fr-FR" sz="1600" b="1" dirty="0"/>
              <a:t>Menu-Maker-by-</a:t>
            </a:r>
            <a:r>
              <a:rPr lang="fr-FR" sz="1600" b="1" dirty="0" err="1"/>
              <a:t>Qwenta</a:t>
            </a:r>
            <a:endParaRPr lang="fr-FR" sz="1600" dirty="0"/>
          </a:p>
          <a:p>
            <a:endParaRPr lang="fr-FR" sz="1800" dirty="0"/>
          </a:p>
          <a:p>
            <a:r>
              <a:rPr lang="fr-FR" sz="1800" dirty="0"/>
              <a:t>Je dois :</a:t>
            </a:r>
          </a:p>
          <a:p>
            <a:pPr lvl="1"/>
            <a:r>
              <a:rPr lang="fr-FR" sz="1600" dirty="0"/>
              <a:t>Choisir un outil de planification et le présenter</a:t>
            </a:r>
          </a:p>
          <a:p>
            <a:pPr lvl="1"/>
            <a:r>
              <a:rPr lang="fr-FR" sz="1600" dirty="0"/>
              <a:t>Réaliser le tableau KANBAN dans l’outil choisi</a:t>
            </a:r>
          </a:p>
        </p:txBody>
      </p:sp>
    </p:spTree>
    <p:extLst>
      <p:ext uri="{BB962C8B-B14F-4D97-AF65-F5344CB8AC3E}">
        <p14:creationId xmlns:p14="http://schemas.microsoft.com/office/powerpoint/2010/main" val="296985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DC4652-7A83-D0C6-32EE-A11D8D97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C0B3432-A2C3-7724-0ED0-FCA41D115BC5}"/>
              </a:ext>
            </a:extLst>
          </p:cNvPr>
          <p:cNvSpPr>
            <a:spLocks noGrp="1"/>
          </p:cNvSpPr>
          <p:nvPr>
            <p:ph type="title"/>
          </p:nvPr>
        </p:nvSpPr>
        <p:spPr>
          <a:xfrm>
            <a:off x="614679" y="548640"/>
            <a:ext cx="10199094" cy="679796"/>
          </a:xfrm>
        </p:spPr>
        <p:txBody>
          <a:bodyPr vert="horz" lIns="91440" tIns="45720" rIns="91440" bIns="45720" rtlCol="0" anchor="t">
            <a:normAutofit/>
          </a:bodyPr>
          <a:lstStyle/>
          <a:p>
            <a:r>
              <a:rPr lang="en-US" b="1" kern="1200" dirty="0">
                <a:solidFill>
                  <a:schemeClr val="tx1"/>
                </a:solidFill>
                <a:latin typeface="+mj-lt"/>
                <a:ea typeface="+mj-ea"/>
                <a:cs typeface="+mj-cs"/>
              </a:rPr>
              <a:t>La planification de </a:t>
            </a:r>
            <a:r>
              <a:rPr lang="en-US" b="1" kern="1200" dirty="0" err="1">
                <a:solidFill>
                  <a:schemeClr val="tx1"/>
                </a:solidFill>
                <a:latin typeface="+mj-lt"/>
                <a:ea typeface="+mj-ea"/>
                <a:cs typeface="+mj-cs"/>
              </a:rPr>
              <a:t>projet</a:t>
            </a:r>
            <a:r>
              <a:rPr lang="en-US" b="1" kern="1200" dirty="0">
                <a:solidFill>
                  <a:schemeClr val="tx1"/>
                </a:solidFill>
                <a:latin typeface="+mj-lt"/>
                <a:ea typeface="+mj-ea"/>
                <a:cs typeface="+mj-cs"/>
              </a:rPr>
              <a:t> d’un site Web</a:t>
            </a:r>
          </a:p>
        </p:txBody>
      </p:sp>
      <p:pic>
        <p:nvPicPr>
          <p:cNvPr id="6" name="Picture 5" descr="Puzzle blanc avec une pièce rouge">
            <a:extLst>
              <a:ext uri="{FF2B5EF4-FFF2-40B4-BE49-F238E27FC236}">
                <a16:creationId xmlns:a16="http://schemas.microsoft.com/office/drawing/2014/main" id="{40704EBC-942A-B64D-3DD3-9C81DFBAA8EB}"/>
              </a:ext>
            </a:extLst>
          </p:cNvPr>
          <p:cNvPicPr>
            <a:picLocks noChangeAspect="1"/>
          </p:cNvPicPr>
          <p:nvPr/>
        </p:nvPicPr>
        <p:blipFill rotWithShape="1">
          <a:blip r:embed="rId2"/>
          <a:srcRect l="25802" r="24198"/>
          <a:stretch/>
        </p:blipFill>
        <p:spPr>
          <a:xfrm>
            <a:off x="614679" y="1555474"/>
            <a:ext cx="3330712" cy="3747052"/>
          </a:xfrm>
          <a:prstGeom prst="rect">
            <a:avLst/>
          </a:prstGeom>
        </p:spPr>
      </p:pic>
      <p:sp>
        <p:nvSpPr>
          <p:cNvPr id="4" name="ZoneTexte 3">
            <a:extLst>
              <a:ext uri="{FF2B5EF4-FFF2-40B4-BE49-F238E27FC236}">
                <a16:creationId xmlns:a16="http://schemas.microsoft.com/office/drawing/2014/main" id="{6260641D-5989-2B65-328E-C2A442D3139A}"/>
              </a:ext>
            </a:extLst>
          </p:cNvPr>
          <p:cNvSpPr txBox="1"/>
          <p:nvPr/>
        </p:nvSpPr>
        <p:spPr>
          <a:xfrm>
            <a:off x="4285673" y="1348508"/>
            <a:ext cx="6928667" cy="4960851"/>
          </a:xfrm>
          <a:prstGeom prst="rect">
            <a:avLst/>
          </a:prstGeom>
        </p:spPr>
        <p:txBody>
          <a:bodyPr vert="horz" lIns="91440" tIns="45720" rIns="91440" bIns="45720" rtlCol="0" anchor="t">
            <a:normAutofit lnSpcReduction="10000"/>
          </a:bodyPr>
          <a:lstStyle/>
          <a:p>
            <a:pPr indent="-228600" algn="just">
              <a:lnSpc>
                <a:spcPct val="110000"/>
              </a:lnSpc>
              <a:spcAft>
                <a:spcPts val="600"/>
              </a:spcAft>
              <a:buFont typeface="Arial" panose="020B0604020202020204" pitchFamily="34" charset="0"/>
              <a:buChar char="•"/>
            </a:pPr>
            <a:r>
              <a:rPr lang="en-US" sz="1200" dirty="0"/>
              <a:t>La planification d'un </a:t>
            </a:r>
            <a:r>
              <a:rPr lang="en-US" sz="1200" dirty="0" err="1"/>
              <a:t>projet</a:t>
            </a:r>
            <a:r>
              <a:rPr lang="en-US" sz="1200" dirty="0"/>
              <a:t> de site web </a:t>
            </a:r>
            <a:r>
              <a:rPr lang="en-US" sz="1200" dirty="0" err="1"/>
              <a:t>est</a:t>
            </a:r>
            <a:r>
              <a:rPr lang="en-US" sz="1200" dirty="0"/>
              <a:t> </a:t>
            </a:r>
            <a:r>
              <a:rPr lang="en-US" sz="1200" dirty="0" err="1"/>
              <a:t>une</a:t>
            </a:r>
            <a:r>
              <a:rPr lang="en-US" sz="1200" dirty="0"/>
              <a:t> étape </a:t>
            </a:r>
            <a:r>
              <a:rPr lang="en-US" sz="1200" dirty="0" err="1"/>
              <a:t>cruciale</a:t>
            </a:r>
            <a:r>
              <a:rPr lang="en-US" sz="1200" dirty="0"/>
              <a:t> qui </a:t>
            </a:r>
            <a:r>
              <a:rPr lang="en-US" sz="1200" dirty="0" err="1"/>
              <a:t>détermine</a:t>
            </a:r>
            <a:r>
              <a:rPr lang="en-US" sz="1200" dirty="0"/>
              <a:t> le succès global de la </a:t>
            </a:r>
            <a:r>
              <a:rPr lang="en-US" sz="1200" dirty="0" err="1"/>
              <a:t>création</a:t>
            </a:r>
            <a:r>
              <a:rPr lang="en-US" sz="1200" dirty="0"/>
              <a:t> et du </a:t>
            </a:r>
            <a:r>
              <a:rPr lang="en-US" sz="1200" dirty="0" err="1"/>
              <a:t>lancement</a:t>
            </a:r>
            <a:r>
              <a:rPr lang="en-US" sz="1200" dirty="0"/>
              <a:t> du site. </a:t>
            </a:r>
            <a:r>
              <a:rPr lang="en-US" sz="1200" dirty="0" err="1"/>
              <a:t>Cette</a:t>
            </a:r>
            <a:r>
              <a:rPr lang="en-US" sz="1200" dirty="0"/>
              <a:t> phase englobe divers </a:t>
            </a:r>
            <a:r>
              <a:rPr lang="en-US" sz="1200" dirty="0" err="1"/>
              <a:t>éléments</a:t>
            </a:r>
            <a:r>
              <a:rPr lang="en-US" sz="1200" dirty="0"/>
              <a:t> </a:t>
            </a:r>
            <a:r>
              <a:rPr lang="en-US" sz="1200" dirty="0" err="1"/>
              <a:t>visant</a:t>
            </a:r>
            <a:r>
              <a:rPr lang="en-US" sz="1200" dirty="0"/>
              <a:t> à assurer la </a:t>
            </a:r>
            <a:r>
              <a:rPr lang="en-US" sz="1200" dirty="0" err="1"/>
              <a:t>cohérence</a:t>
            </a:r>
            <a:r>
              <a:rPr lang="en-US" sz="1200" dirty="0"/>
              <a:t>, la </a:t>
            </a:r>
            <a:r>
              <a:rPr lang="en-US" sz="1200" dirty="0" err="1"/>
              <a:t>fonctionnalité</a:t>
            </a:r>
            <a:r>
              <a:rPr lang="en-US" sz="1200" dirty="0"/>
              <a:t> et </a:t>
            </a:r>
            <a:r>
              <a:rPr lang="en-US" sz="1200" dirty="0" err="1"/>
              <a:t>l'efficacité</a:t>
            </a:r>
            <a:r>
              <a:rPr lang="en-US" sz="1200" dirty="0"/>
              <a:t> du site.</a:t>
            </a:r>
            <a:endParaRPr lang="en-US" sz="1200" b="1" dirty="0"/>
          </a:p>
          <a:p>
            <a:pPr indent="-228600" algn="just">
              <a:lnSpc>
                <a:spcPct val="110000"/>
              </a:lnSpc>
              <a:spcAft>
                <a:spcPts val="600"/>
              </a:spcAft>
              <a:buFont typeface="Arial" panose="020B0604020202020204" pitchFamily="34" charset="0"/>
              <a:buChar char="•"/>
            </a:pPr>
            <a:endParaRPr lang="en-US" sz="1200" dirty="0"/>
          </a:p>
          <a:p>
            <a:pPr indent="-228600" algn="just">
              <a:lnSpc>
                <a:spcPct val="110000"/>
              </a:lnSpc>
              <a:spcAft>
                <a:spcPts val="600"/>
              </a:spcAft>
              <a:buFont typeface="Arial" panose="020B0604020202020204" pitchFamily="34" charset="0"/>
              <a:buChar char="•"/>
            </a:pPr>
            <a:r>
              <a:rPr lang="en-US" sz="1200" dirty="0"/>
              <a:t>La </a:t>
            </a:r>
            <a:r>
              <a:rPr lang="en-US" sz="1200" dirty="0" err="1"/>
              <a:t>création</a:t>
            </a:r>
            <a:r>
              <a:rPr lang="en-US" sz="1200" dirty="0"/>
              <a:t> </a:t>
            </a:r>
            <a:r>
              <a:rPr lang="en-US" sz="1200" dirty="0" err="1"/>
              <a:t>d'une</a:t>
            </a:r>
            <a:r>
              <a:rPr lang="en-US" sz="1200" dirty="0"/>
              <a:t> </a:t>
            </a:r>
            <a:r>
              <a:rPr lang="en-US" sz="1200" dirty="0" err="1"/>
              <a:t>feuille</a:t>
            </a:r>
            <a:r>
              <a:rPr lang="en-US" sz="1200" dirty="0"/>
              <a:t> de route </a:t>
            </a:r>
            <a:r>
              <a:rPr lang="en-US" sz="1200" dirty="0" err="1"/>
              <a:t>détaillée</a:t>
            </a:r>
            <a:r>
              <a:rPr lang="en-US" sz="1200" dirty="0"/>
              <a:t>, </a:t>
            </a:r>
            <a:r>
              <a:rPr lang="en-US" sz="1200" dirty="0" err="1"/>
              <a:t>comprenant</a:t>
            </a:r>
            <a:r>
              <a:rPr lang="en-US" sz="1200" dirty="0"/>
              <a:t> les </a:t>
            </a:r>
            <a:r>
              <a:rPr lang="en-US" sz="1200" dirty="0" err="1"/>
              <a:t>différentes</a:t>
            </a:r>
            <a:r>
              <a:rPr lang="en-US" sz="1200" dirty="0"/>
              <a:t> phases du </a:t>
            </a:r>
            <a:r>
              <a:rPr lang="en-US" sz="1200" dirty="0" err="1"/>
              <a:t>projet</a:t>
            </a:r>
            <a:r>
              <a:rPr lang="en-US" sz="1200" dirty="0"/>
              <a:t>, les </a:t>
            </a:r>
            <a:r>
              <a:rPr lang="en-US" sz="1200" dirty="0" err="1"/>
              <a:t>délais</a:t>
            </a:r>
            <a:r>
              <a:rPr lang="en-US" sz="1200" dirty="0"/>
              <a:t> et les </a:t>
            </a:r>
            <a:r>
              <a:rPr lang="en-US" sz="1200" dirty="0" err="1"/>
              <a:t>responsabilités</a:t>
            </a:r>
            <a:r>
              <a:rPr lang="en-US" sz="1200" dirty="0"/>
              <a:t> de </a:t>
            </a:r>
            <a:r>
              <a:rPr lang="en-US" sz="1200" dirty="0" err="1"/>
              <a:t>chaque</a:t>
            </a:r>
            <a:r>
              <a:rPr lang="en-US" sz="1200" dirty="0"/>
              <a:t> </a:t>
            </a:r>
            <a:r>
              <a:rPr lang="en-US" sz="1200" dirty="0" err="1"/>
              <a:t>membre</a:t>
            </a:r>
            <a:r>
              <a:rPr lang="en-US" sz="1200" dirty="0"/>
              <a:t> de </a:t>
            </a:r>
            <a:r>
              <a:rPr lang="en-US" sz="1200" dirty="0" err="1"/>
              <a:t>l'équipe</a:t>
            </a:r>
            <a:r>
              <a:rPr lang="en-US" sz="1200" dirty="0"/>
              <a:t>, </a:t>
            </a:r>
            <a:r>
              <a:rPr lang="en-US" sz="1200" dirty="0" err="1"/>
              <a:t>est</a:t>
            </a:r>
            <a:r>
              <a:rPr lang="en-US" sz="1200" dirty="0"/>
              <a:t> indispensable pour </a:t>
            </a:r>
            <a:r>
              <a:rPr lang="en-US" sz="1200" dirty="0" err="1"/>
              <a:t>garantir</a:t>
            </a:r>
            <a:r>
              <a:rPr lang="en-US" sz="1200" dirty="0"/>
              <a:t> </a:t>
            </a:r>
            <a:r>
              <a:rPr lang="en-US" sz="1200" dirty="0" err="1"/>
              <a:t>une</a:t>
            </a:r>
            <a:r>
              <a:rPr lang="en-US" sz="1200" dirty="0"/>
              <a:t> gestion </a:t>
            </a:r>
            <a:r>
              <a:rPr lang="en-US" sz="1200" dirty="0" err="1"/>
              <a:t>efficace</a:t>
            </a:r>
            <a:r>
              <a:rPr lang="en-US" sz="1200" dirty="0"/>
              <a:t> du temps et des </a:t>
            </a:r>
            <a:r>
              <a:rPr lang="en-US" sz="1200" dirty="0" err="1"/>
              <a:t>ressources</a:t>
            </a:r>
            <a:r>
              <a:rPr lang="en-US" sz="1200" dirty="0"/>
              <a:t>. </a:t>
            </a:r>
          </a:p>
          <a:p>
            <a:pPr indent="-228600" algn="just">
              <a:lnSpc>
                <a:spcPct val="110000"/>
              </a:lnSpc>
              <a:spcAft>
                <a:spcPts val="600"/>
              </a:spcAft>
              <a:buFont typeface="Arial" panose="020B0604020202020204" pitchFamily="34" charset="0"/>
              <a:buChar char="•"/>
            </a:pPr>
            <a:endParaRPr lang="en-US" sz="1200" dirty="0"/>
          </a:p>
          <a:p>
            <a:pPr indent="-228600" algn="just">
              <a:lnSpc>
                <a:spcPct val="110000"/>
              </a:lnSpc>
              <a:spcAft>
                <a:spcPts val="600"/>
              </a:spcAft>
              <a:buFont typeface="Arial" panose="020B0604020202020204" pitchFamily="34" charset="0"/>
              <a:buChar char="•"/>
            </a:pPr>
            <a:r>
              <a:rPr lang="en-US" sz="1200" dirty="0"/>
              <a:t>La </a:t>
            </a:r>
            <a:r>
              <a:rPr lang="en-US" sz="1200" dirty="0" err="1"/>
              <a:t>sécurité</a:t>
            </a:r>
            <a:r>
              <a:rPr lang="en-US" sz="1200" dirty="0"/>
              <a:t> du site web </a:t>
            </a:r>
            <a:r>
              <a:rPr lang="en-US" sz="1200" dirty="0" err="1"/>
              <a:t>est</a:t>
            </a:r>
            <a:r>
              <a:rPr lang="en-US" sz="1200" dirty="0"/>
              <a:t> un aspect critique qui ne doit pas </a:t>
            </a:r>
            <a:r>
              <a:rPr lang="en-US" sz="1200" dirty="0" err="1"/>
              <a:t>être</a:t>
            </a:r>
            <a:r>
              <a:rPr lang="en-US" sz="1200" dirty="0"/>
              <a:t> </a:t>
            </a:r>
            <a:r>
              <a:rPr lang="en-US" sz="1200" dirty="0" err="1"/>
              <a:t>négligé</a:t>
            </a:r>
            <a:r>
              <a:rPr lang="en-US" sz="1200" dirty="0"/>
              <a:t>. Il </a:t>
            </a:r>
            <a:r>
              <a:rPr lang="en-US" sz="1200" dirty="0" err="1"/>
              <a:t>est</a:t>
            </a:r>
            <a:r>
              <a:rPr lang="en-US" sz="1200" dirty="0"/>
              <a:t> </a:t>
            </a:r>
            <a:r>
              <a:rPr lang="en-US" sz="1200" dirty="0" err="1"/>
              <a:t>impératif</a:t>
            </a:r>
            <a:r>
              <a:rPr lang="en-US" sz="1200" dirty="0"/>
              <a:t> de </a:t>
            </a:r>
            <a:r>
              <a:rPr lang="en-US" sz="1200" dirty="0" err="1"/>
              <a:t>mettre</a:t>
            </a:r>
            <a:r>
              <a:rPr lang="en-US" sz="1200" dirty="0"/>
              <a:t> </a:t>
            </a:r>
            <a:r>
              <a:rPr lang="en-US" sz="1200" dirty="0" err="1"/>
              <a:t>en</a:t>
            </a:r>
            <a:r>
              <a:rPr lang="en-US" sz="1200" dirty="0"/>
              <a:t> place des </a:t>
            </a:r>
            <a:r>
              <a:rPr lang="en-US" sz="1200" dirty="0" err="1"/>
              <a:t>mesures</a:t>
            </a:r>
            <a:r>
              <a:rPr lang="en-US" sz="1200" dirty="0"/>
              <a:t> de </a:t>
            </a:r>
            <a:r>
              <a:rPr lang="en-US" sz="1200" dirty="0" err="1"/>
              <a:t>sécurité</a:t>
            </a:r>
            <a:r>
              <a:rPr lang="en-US" sz="1200" dirty="0"/>
              <a:t> </a:t>
            </a:r>
            <a:r>
              <a:rPr lang="en-US" sz="1200" dirty="0" err="1"/>
              <a:t>robustes</a:t>
            </a:r>
            <a:r>
              <a:rPr lang="en-US" sz="1200" dirty="0"/>
              <a:t> pour </a:t>
            </a:r>
            <a:r>
              <a:rPr lang="en-US" sz="1200" dirty="0" err="1"/>
              <a:t>protéger</a:t>
            </a:r>
            <a:r>
              <a:rPr lang="en-US" sz="1200" dirty="0"/>
              <a:t> les données </a:t>
            </a:r>
            <a:r>
              <a:rPr lang="en-US" sz="1200" dirty="0" err="1"/>
              <a:t>sensibles</a:t>
            </a:r>
            <a:r>
              <a:rPr lang="en-US" sz="1200" dirty="0"/>
              <a:t> et </a:t>
            </a:r>
            <a:r>
              <a:rPr lang="en-US" sz="1200" dirty="0" err="1"/>
              <a:t>garantir</a:t>
            </a:r>
            <a:r>
              <a:rPr lang="en-US" sz="1200" dirty="0"/>
              <a:t> la </a:t>
            </a:r>
            <a:r>
              <a:rPr lang="en-US" sz="1200" dirty="0" err="1"/>
              <a:t>confidentialité</a:t>
            </a:r>
            <a:r>
              <a:rPr lang="en-US" sz="1200" dirty="0"/>
              <a:t> des </a:t>
            </a:r>
            <a:r>
              <a:rPr lang="en-US" sz="1200" dirty="0" err="1"/>
              <a:t>utilisateurs</a:t>
            </a:r>
            <a:r>
              <a:rPr lang="en-US" sz="1200" dirty="0"/>
              <a:t>. De plus, la planification des tests et des phases de validation </a:t>
            </a:r>
            <a:r>
              <a:rPr lang="en-US" sz="1200" dirty="0" err="1"/>
              <a:t>est</a:t>
            </a:r>
            <a:r>
              <a:rPr lang="en-US" sz="1200" dirty="0"/>
              <a:t> </a:t>
            </a:r>
            <a:r>
              <a:rPr lang="en-US" sz="1200" dirty="0" err="1"/>
              <a:t>essentielle</a:t>
            </a:r>
            <a:r>
              <a:rPr lang="en-US" sz="1200" dirty="0"/>
              <a:t> pour identifier et </a:t>
            </a:r>
            <a:r>
              <a:rPr lang="en-US" sz="1200" dirty="0" err="1"/>
              <a:t>résoudre</a:t>
            </a:r>
            <a:r>
              <a:rPr lang="en-US" sz="1200" dirty="0"/>
              <a:t> les </a:t>
            </a:r>
            <a:r>
              <a:rPr lang="en-US" sz="1200" dirty="0" err="1"/>
              <a:t>éventuels</a:t>
            </a:r>
            <a:r>
              <a:rPr lang="en-US" sz="1200" dirty="0"/>
              <a:t> </a:t>
            </a:r>
            <a:r>
              <a:rPr lang="en-US" sz="1200" dirty="0" err="1"/>
              <a:t>problèmes</a:t>
            </a:r>
            <a:r>
              <a:rPr lang="en-US" sz="1200" dirty="0"/>
              <a:t> </a:t>
            </a:r>
            <a:r>
              <a:rPr lang="en-US" sz="1200" dirty="0" err="1"/>
              <a:t>avant</a:t>
            </a:r>
            <a:r>
              <a:rPr lang="en-US" sz="1200" dirty="0"/>
              <a:t> le </a:t>
            </a:r>
            <a:r>
              <a:rPr lang="en-US" sz="1200" dirty="0" err="1"/>
              <a:t>lancement</a:t>
            </a:r>
            <a:r>
              <a:rPr lang="en-US" sz="1200" dirty="0"/>
              <a:t>.</a:t>
            </a:r>
          </a:p>
          <a:p>
            <a:pPr indent="-228600" algn="just">
              <a:lnSpc>
                <a:spcPct val="110000"/>
              </a:lnSpc>
              <a:spcAft>
                <a:spcPts val="600"/>
              </a:spcAft>
              <a:buFont typeface="Arial" panose="020B0604020202020204" pitchFamily="34" charset="0"/>
              <a:buChar char="•"/>
            </a:pPr>
            <a:endParaRPr lang="en-US" sz="1200" dirty="0"/>
          </a:p>
          <a:p>
            <a:pPr indent="-228600" algn="just">
              <a:lnSpc>
                <a:spcPct val="110000"/>
              </a:lnSpc>
              <a:spcAft>
                <a:spcPts val="600"/>
              </a:spcAft>
              <a:buFont typeface="Arial" panose="020B0604020202020204" pitchFamily="34" charset="0"/>
              <a:buChar char="•"/>
            </a:pPr>
            <a:r>
              <a:rPr lang="en-US" sz="1200" dirty="0"/>
              <a:t>La communication </a:t>
            </a:r>
            <a:r>
              <a:rPr lang="en-US" sz="1200" dirty="0" err="1"/>
              <a:t>transparente</a:t>
            </a:r>
            <a:r>
              <a:rPr lang="en-US" sz="1200" dirty="0"/>
              <a:t> au sein de </a:t>
            </a:r>
            <a:r>
              <a:rPr lang="en-US" sz="1200" dirty="0" err="1"/>
              <a:t>l'équipe</a:t>
            </a:r>
            <a:r>
              <a:rPr lang="en-US" sz="1200" dirty="0"/>
              <a:t> </a:t>
            </a:r>
            <a:r>
              <a:rPr lang="en-US" sz="1200" dirty="0" err="1"/>
              <a:t>est</a:t>
            </a:r>
            <a:r>
              <a:rPr lang="en-US" sz="1200" dirty="0"/>
              <a:t> un </a:t>
            </a:r>
            <a:r>
              <a:rPr lang="en-US" sz="1200" dirty="0" err="1"/>
              <a:t>facteur</a:t>
            </a:r>
            <a:r>
              <a:rPr lang="en-US" sz="1200" dirty="0"/>
              <a:t> clef pour assurer la </a:t>
            </a:r>
            <a:r>
              <a:rPr lang="en-US" sz="1200" dirty="0" err="1"/>
              <a:t>cohésion</a:t>
            </a:r>
            <a:r>
              <a:rPr lang="en-US" sz="1200" dirty="0"/>
              <a:t> et la collaboration. Des </a:t>
            </a:r>
            <a:r>
              <a:rPr lang="en-US" sz="1200" dirty="0" err="1"/>
              <a:t>réunions</a:t>
            </a:r>
            <a:r>
              <a:rPr lang="en-US" sz="1200" dirty="0"/>
              <a:t> </a:t>
            </a:r>
            <a:r>
              <a:rPr lang="en-US" sz="1200" dirty="0" err="1"/>
              <a:t>régulières</a:t>
            </a:r>
            <a:r>
              <a:rPr lang="en-US" sz="1200" dirty="0"/>
              <a:t> de </a:t>
            </a:r>
            <a:r>
              <a:rPr lang="en-US" sz="1200" dirty="0" err="1"/>
              <a:t>suivi</a:t>
            </a:r>
            <a:r>
              <a:rPr lang="en-US" sz="1200" dirty="0"/>
              <a:t> </a:t>
            </a:r>
            <a:r>
              <a:rPr lang="en-US" sz="1200" dirty="0" err="1"/>
              <a:t>permettront</a:t>
            </a:r>
            <a:r>
              <a:rPr lang="en-US" sz="1200" dirty="0"/>
              <a:t> de </a:t>
            </a:r>
            <a:r>
              <a:rPr lang="en-US" sz="1200" dirty="0" err="1"/>
              <a:t>résoudre</a:t>
            </a:r>
            <a:r>
              <a:rPr lang="en-US" sz="1200" dirty="0"/>
              <a:t> </a:t>
            </a:r>
            <a:r>
              <a:rPr lang="en-US" sz="1200" dirty="0" err="1"/>
              <a:t>rapidement</a:t>
            </a:r>
            <a:r>
              <a:rPr lang="en-US" sz="1200" dirty="0"/>
              <a:t> les </a:t>
            </a:r>
            <a:r>
              <a:rPr lang="en-US" sz="1200" dirty="0" err="1"/>
              <a:t>problèmes</a:t>
            </a:r>
            <a:r>
              <a:rPr lang="en-US" sz="1200" dirty="0"/>
              <a:t> </a:t>
            </a:r>
            <a:r>
              <a:rPr lang="en-US" sz="1200" dirty="0" err="1"/>
              <a:t>émergents</a:t>
            </a:r>
            <a:r>
              <a:rPr lang="en-US" sz="1200" dirty="0"/>
              <a:t> et de </a:t>
            </a:r>
            <a:r>
              <a:rPr lang="en-US" sz="1200" dirty="0" err="1"/>
              <a:t>garantir</a:t>
            </a:r>
            <a:r>
              <a:rPr lang="en-US" sz="1200" dirty="0"/>
              <a:t> que le </a:t>
            </a:r>
            <a:r>
              <a:rPr lang="en-US" sz="1200" dirty="0" err="1"/>
              <a:t>projet</a:t>
            </a:r>
            <a:r>
              <a:rPr lang="en-US" sz="1200" dirty="0"/>
              <a:t> </a:t>
            </a:r>
            <a:r>
              <a:rPr lang="en-US" sz="1200" dirty="0" err="1"/>
              <a:t>avance</a:t>
            </a:r>
            <a:r>
              <a:rPr lang="en-US" sz="1200" dirty="0"/>
              <a:t> </a:t>
            </a:r>
            <a:r>
              <a:rPr lang="en-US" sz="1200" dirty="0" err="1"/>
              <a:t>conformément</a:t>
            </a:r>
            <a:r>
              <a:rPr lang="en-US" sz="1200" dirty="0"/>
              <a:t> au planning </a:t>
            </a:r>
            <a:r>
              <a:rPr lang="en-US" sz="1200" dirty="0" err="1"/>
              <a:t>établi</a:t>
            </a:r>
            <a:r>
              <a:rPr lang="en-US" sz="1200" dirty="0"/>
              <a:t>.</a:t>
            </a:r>
          </a:p>
          <a:p>
            <a:pPr indent="-228600" algn="just">
              <a:lnSpc>
                <a:spcPct val="110000"/>
              </a:lnSpc>
              <a:spcAft>
                <a:spcPts val="600"/>
              </a:spcAft>
              <a:buFont typeface="Arial" panose="020B0604020202020204" pitchFamily="34" charset="0"/>
              <a:buChar char="•"/>
            </a:pPr>
            <a:endParaRPr lang="en-US" sz="1200" dirty="0"/>
          </a:p>
          <a:p>
            <a:pPr indent="-228600" algn="just">
              <a:lnSpc>
                <a:spcPct val="110000"/>
              </a:lnSpc>
              <a:spcAft>
                <a:spcPts val="600"/>
              </a:spcAft>
              <a:buFont typeface="Arial" panose="020B0604020202020204" pitchFamily="34" charset="0"/>
              <a:buChar char="•"/>
            </a:pPr>
            <a:r>
              <a:rPr lang="en-US" sz="1200" b="1" dirty="0"/>
              <a:t>En conclusion</a:t>
            </a:r>
            <a:r>
              <a:rPr lang="en-US" sz="1200" dirty="0"/>
              <a:t>, </a:t>
            </a:r>
            <a:r>
              <a:rPr lang="en-US" sz="1200" dirty="0" err="1"/>
              <a:t>une</a:t>
            </a:r>
            <a:r>
              <a:rPr lang="en-US" sz="1200" dirty="0"/>
              <a:t> planification </a:t>
            </a:r>
            <a:r>
              <a:rPr lang="en-US" sz="1200" dirty="0" err="1"/>
              <a:t>minutieuse</a:t>
            </a:r>
            <a:r>
              <a:rPr lang="en-US" sz="1200" dirty="0"/>
              <a:t> </a:t>
            </a:r>
            <a:r>
              <a:rPr lang="en-US" sz="1200" dirty="0" err="1"/>
              <a:t>est</a:t>
            </a:r>
            <a:r>
              <a:rPr lang="en-US" sz="1200" dirty="0"/>
              <a:t> la clef du succès d'un </a:t>
            </a:r>
            <a:r>
              <a:rPr lang="en-US" sz="1200" dirty="0" err="1"/>
              <a:t>projet</a:t>
            </a:r>
            <a:r>
              <a:rPr lang="en-US" sz="1200" dirty="0"/>
              <a:t> de site web. Elle </a:t>
            </a:r>
            <a:r>
              <a:rPr lang="en-US" sz="1200" dirty="0" err="1"/>
              <a:t>offre</a:t>
            </a:r>
            <a:r>
              <a:rPr lang="en-US" sz="1200" dirty="0"/>
              <a:t> </a:t>
            </a:r>
            <a:r>
              <a:rPr lang="en-US" sz="1200" dirty="0" err="1"/>
              <a:t>une</a:t>
            </a:r>
            <a:r>
              <a:rPr lang="en-US" sz="1200" dirty="0"/>
              <a:t> vision </a:t>
            </a:r>
            <a:r>
              <a:rPr lang="en-US" sz="1200" dirty="0" err="1"/>
              <a:t>claire</a:t>
            </a:r>
            <a:r>
              <a:rPr lang="en-US" sz="1200" dirty="0"/>
              <a:t>, des processus bien </a:t>
            </a:r>
            <a:r>
              <a:rPr lang="en-US" sz="1200" dirty="0" err="1"/>
              <a:t>définis</a:t>
            </a:r>
            <a:r>
              <a:rPr lang="en-US" sz="1200" dirty="0"/>
              <a:t> et </a:t>
            </a:r>
            <a:r>
              <a:rPr lang="en-US" sz="1200" dirty="0" err="1"/>
              <a:t>une</a:t>
            </a:r>
            <a:r>
              <a:rPr lang="en-US" sz="1200" dirty="0"/>
              <a:t> base </a:t>
            </a:r>
            <a:r>
              <a:rPr lang="en-US" sz="1200" dirty="0" err="1"/>
              <a:t>solide</a:t>
            </a:r>
            <a:r>
              <a:rPr lang="en-US" sz="1200" dirty="0"/>
              <a:t> pour la </a:t>
            </a:r>
            <a:r>
              <a:rPr lang="en-US" sz="1200" dirty="0" err="1"/>
              <a:t>création</a:t>
            </a:r>
            <a:r>
              <a:rPr lang="en-US" sz="1200" dirty="0"/>
              <a:t> d'un site web </a:t>
            </a:r>
            <a:r>
              <a:rPr lang="en-US" sz="1200" dirty="0" err="1"/>
              <a:t>fonctionnel</a:t>
            </a:r>
            <a:r>
              <a:rPr lang="en-US" sz="1200" dirty="0"/>
              <a:t>, </a:t>
            </a:r>
            <a:r>
              <a:rPr lang="en-US" sz="1200" dirty="0" err="1"/>
              <a:t>sécurisé</a:t>
            </a:r>
            <a:r>
              <a:rPr lang="en-US" sz="1200" dirty="0"/>
              <a:t> et </a:t>
            </a:r>
            <a:r>
              <a:rPr lang="en-US" sz="1200" dirty="0" err="1"/>
              <a:t>répondant</a:t>
            </a:r>
            <a:r>
              <a:rPr lang="en-US" sz="1200" dirty="0"/>
              <a:t> aux </a:t>
            </a:r>
            <a:r>
              <a:rPr lang="en-US" sz="1200" dirty="0" err="1"/>
              <a:t>besoins</a:t>
            </a:r>
            <a:r>
              <a:rPr lang="en-US" sz="1200" dirty="0"/>
              <a:t> </a:t>
            </a:r>
            <a:r>
              <a:rPr lang="en-US" sz="1200" dirty="0" err="1"/>
              <a:t>spécifiques</a:t>
            </a:r>
            <a:r>
              <a:rPr lang="en-US" sz="1200" dirty="0"/>
              <a:t>.</a:t>
            </a:r>
          </a:p>
          <a:p>
            <a:pPr indent="-228600" algn="just">
              <a:lnSpc>
                <a:spcPct val="11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45819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D91AD6E-F38E-D12A-1F79-D5FBDFBA17A3}"/>
              </a:ext>
            </a:extLst>
          </p:cNvPr>
          <p:cNvSpPr>
            <a:spLocks noGrp="1"/>
          </p:cNvSpPr>
          <p:nvPr>
            <p:ph type="title"/>
          </p:nvPr>
        </p:nvSpPr>
        <p:spPr>
          <a:xfrm>
            <a:off x="354488" y="257443"/>
            <a:ext cx="7326472" cy="817325"/>
          </a:xfrm>
        </p:spPr>
        <p:txBody>
          <a:bodyPr vert="horz" lIns="91440" tIns="45720" rIns="91440" bIns="45720" rtlCol="0" anchor="b">
            <a:normAutofit/>
          </a:bodyPr>
          <a:lstStyle/>
          <a:p>
            <a:r>
              <a:rPr lang="en-US" sz="3200"/>
              <a:t>Diagramme de Gantt </a:t>
            </a:r>
          </a:p>
        </p:txBody>
      </p:sp>
      <p:sp>
        <p:nvSpPr>
          <p:cNvPr id="3" name="Espace réservé du contenu 2">
            <a:extLst>
              <a:ext uri="{FF2B5EF4-FFF2-40B4-BE49-F238E27FC236}">
                <a16:creationId xmlns:a16="http://schemas.microsoft.com/office/drawing/2014/main" id="{52E24E7F-BB9B-CA6F-F837-0F2BAA83BF4E}"/>
              </a:ext>
            </a:extLst>
          </p:cNvPr>
          <p:cNvSpPr>
            <a:spLocks noGrp="1"/>
          </p:cNvSpPr>
          <p:nvPr>
            <p:ph idx="1"/>
          </p:nvPr>
        </p:nvSpPr>
        <p:spPr>
          <a:xfrm>
            <a:off x="7769594" y="300345"/>
            <a:ext cx="3999975" cy="731520"/>
          </a:xfrm>
        </p:spPr>
        <p:txBody>
          <a:bodyPr vert="horz" lIns="91440" tIns="45720" rIns="91440" bIns="45720" rtlCol="0" anchor="b">
            <a:normAutofit/>
          </a:bodyPr>
          <a:lstStyle/>
          <a:p>
            <a:pPr marL="0" indent="0" algn="r">
              <a:buNone/>
            </a:pPr>
            <a:r>
              <a:rPr lang="en-US" sz="1800"/>
              <a:t>Planification de la durée des tâches</a:t>
            </a:r>
          </a:p>
        </p:txBody>
      </p:sp>
      <p:graphicFrame>
        <p:nvGraphicFramePr>
          <p:cNvPr id="5" name="Graphique 4">
            <a:extLst>
              <a:ext uri="{FF2B5EF4-FFF2-40B4-BE49-F238E27FC236}">
                <a16:creationId xmlns:a16="http://schemas.microsoft.com/office/drawing/2014/main" id="{A373FFDC-A0B3-EB13-1F7D-7C9885909088}"/>
              </a:ext>
            </a:extLst>
          </p:cNvPr>
          <p:cNvGraphicFramePr>
            <a:graphicFrameLocks/>
          </p:cNvGraphicFramePr>
          <p:nvPr>
            <p:extLst>
              <p:ext uri="{D42A27DB-BD31-4B8C-83A1-F6EECF244321}">
                <p14:modId xmlns:p14="http://schemas.microsoft.com/office/powerpoint/2010/main" val="800504734"/>
              </p:ext>
            </p:extLst>
          </p:nvPr>
        </p:nvGraphicFramePr>
        <p:xfrm>
          <a:off x="417249" y="1719470"/>
          <a:ext cx="11361029" cy="47224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217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0BB94D-1ADC-CB43-17DC-ABE6DDA96394}"/>
              </a:ext>
            </a:extLst>
          </p:cNvPr>
          <p:cNvSpPr>
            <a:spLocks noGrp="1"/>
          </p:cNvSpPr>
          <p:nvPr>
            <p:ph type="title"/>
          </p:nvPr>
        </p:nvSpPr>
        <p:spPr>
          <a:xfrm>
            <a:off x="1524000" y="548640"/>
            <a:ext cx="9160475" cy="1132258"/>
          </a:xfrm>
        </p:spPr>
        <p:txBody>
          <a:bodyPr anchor="ctr">
            <a:normAutofit/>
          </a:bodyPr>
          <a:lstStyle/>
          <a:p>
            <a:pPr algn="ctr"/>
            <a:r>
              <a:rPr lang="fr-FR" dirty="0"/>
              <a:t>La planification du projet Menu-Maker by </a:t>
            </a:r>
            <a:r>
              <a:rPr lang="fr-FR" dirty="0" err="1"/>
              <a:t>Qwenta</a:t>
            </a:r>
            <a:endParaRPr lang="fr-FR"/>
          </a:p>
        </p:txBody>
      </p:sp>
      <p:graphicFrame>
        <p:nvGraphicFramePr>
          <p:cNvPr id="5" name="Espace réservé du contenu 2">
            <a:extLst>
              <a:ext uri="{FF2B5EF4-FFF2-40B4-BE49-F238E27FC236}">
                <a16:creationId xmlns:a16="http://schemas.microsoft.com/office/drawing/2014/main" id="{091153CB-1924-8E67-16D8-536CB3155600}"/>
              </a:ext>
            </a:extLst>
          </p:cNvPr>
          <p:cNvGraphicFramePr>
            <a:graphicFrameLocks noGrp="1"/>
          </p:cNvGraphicFramePr>
          <p:nvPr>
            <p:ph idx="1"/>
            <p:extLst>
              <p:ext uri="{D42A27DB-BD31-4B8C-83A1-F6EECF244321}">
                <p14:modId xmlns:p14="http://schemas.microsoft.com/office/powerpoint/2010/main" val="2422612562"/>
              </p:ext>
            </p:extLst>
          </p:nvPr>
        </p:nvGraphicFramePr>
        <p:xfrm>
          <a:off x="930876" y="2215978"/>
          <a:ext cx="10335350" cy="3888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69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64D09B-D009-5BB6-3A80-AF71A8D0BF07}"/>
              </a:ext>
            </a:extLst>
          </p:cNvPr>
          <p:cNvSpPr>
            <a:spLocks noGrp="1"/>
          </p:cNvSpPr>
          <p:nvPr>
            <p:ph type="title"/>
          </p:nvPr>
        </p:nvSpPr>
        <p:spPr>
          <a:xfrm>
            <a:off x="1524000" y="548640"/>
            <a:ext cx="9160475" cy="1132258"/>
          </a:xfrm>
        </p:spPr>
        <p:txBody>
          <a:bodyPr anchor="ctr">
            <a:normAutofit/>
          </a:bodyPr>
          <a:lstStyle/>
          <a:p>
            <a:pPr algn="ctr"/>
            <a:r>
              <a:rPr lang="fr-FR" sz="3200" dirty="0"/>
              <a:t>Présentation de l’outil KANBAN : TRELLO</a:t>
            </a:r>
          </a:p>
        </p:txBody>
      </p:sp>
      <p:graphicFrame>
        <p:nvGraphicFramePr>
          <p:cNvPr id="12" name="Espace réservé du contenu 2">
            <a:extLst>
              <a:ext uri="{FF2B5EF4-FFF2-40B4-BE49-F238E27FC236}">
                <a16:creationId xmlns:a16="http://schemas.microsoft.com/office/drawing/2014/main" id="{7FD60B37-9FF0-98E2-9B20-2DC46871052B}"/>
              </a:ext>
            </a:extLst>
          </p:cNvPr>
          <p:cNvGraphicFramePr>
            <a:graphicFrameLocks noGrp="1"/>
          </p:cNvGraphicFramePr>
          <p:nvPr>
            <p:ph idx="1"/>
            <p:extLst>
              <p:ext uri="{D42A27DB-BD31-4B8C-83A1-F6EECF244321}">
                <p14:modId xmlns:p14="http://schemas.microsoft.com/office/powerpoint/2010/main" val="3571217243"/>
              </p:ext>
            </p:extLst>
          </p:nvPr>
        </p:nvGraphicFramePr>
        <p:xfrm>
          <a:off x="930876" y="2215978"/>
          <a:ext cx="10335350" cy="3888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57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5D05B-1AB2-5170-F58C-D74D39E11AF0}"/>
              </a:ext>
            </a:extLst>
          </p:cNvPr>
          <p:cNvSpPr>
            <a:spLocks noGrp="1"/>
          </p:cNvSpPr>
          <p:nvPr>
            <p:ph type="title"/>
          </p:nvPr>
        </p:nvSpPr>
        <p:spPr>
          <a:xfrm>
            <a:off x="612648" y="548640"/>
            <a:ext cx="10653578" cy="664676"/>
          </a:xfrm>
        </p:spPr>
        <p:txBody>
          <a:bodyPr>
            <a:normAutofit/>
          </a:bodyPr>
          <a:lstStyle/>
          <a:p>
            <a:r>
              <a:rPr lang="fr-FR" sz="3600" dirty="0"/>
              <a:t>La répartition des taches dans TRELLO</a:t>
            </a:r>
            <a:endParaRPr lang="fr-FR" dirty="0"/>
          </a:p>
        </p:txBody>
      </p:sp>
      <p:sp>
        <p:nvSpPr>
          <p:cNvPr id="4" name="Espace réservé du contenu 2">
            <a:extLst>
              <a:ext uri="{FF2B5EF4-FFF2-40B4-BE49-F238E27FC236}">
                <a16:creationId xmlns:a16="http://schemas.microsoft.com/office/drawing/2014/main" id="{BCB56626-C447-C824-AFE4-89725711AD15}"/>
              </a:ext>
            </a:extLst>
          </p:cNvPr>
          <p:cNvSpPr>
            <a:spLocks noGrp="1"/>
          </p:cNvSpPr>
          <p:nvPr>
            <p:ph idx="1"/>
          </p:nvPr>
        </p:nvSpPr>
        <p:spPr>
          <a:xfrm>
            <a:off x="289758" y="4996959"/>
            <a:ext cx="3082167" cy="1248566"/>
          </a:xfrm>
        </p:spPr>
        <p:txBody>
          <a:bodyPr>
            <a:normAutofit fontScale="55000" lnSpcReduction="20000"/>
          </a:bodyPr>
          <a:lstStyle/>
          <a:p>
            <a:pPr marL="0" indent="0">
              <a:buNone/>
            </a:pPr>
            <a:r>
              <a:rPr lang="fr-FR" b="1" dirty="0"/>
              <a:t>Lien vers l’outil de planification de projet : </a:t>
            </a:r>
            <a:r>
              <a:rPr lang="fr-FR" b="1" dirty="0">
                <a:hlinkClick r:id="rId2"/>
              </a:rPr>
              <a:t>https://trello.com/invite/b/7oMHun9t/ATTI75f00b58ba1a2830ade92ee36f579cd3A4291530/menu-maker-by-qwenta</a:t>
            </a:r>
            <a:endParaRPr lang="fr-FR" b="1" dirty="0"/>
          </a:p>
          <a:p>
            <a:endParaRPr lang="fr-FR" b="1" dirty="0"/>
          </a:p>
        </p:txBody>
      </p:sp>
      <p:pic>
        <p:nvPicPr>
          <p:cNvPr id="8" name="Image 7" descr="Une image contenant texte, capture d’écran, logiciel, Icône d’ordinateur&#10;&#10;Description générée automatiquement">
            <a:extLst>
              <a:ext uri="{FF2B5EF4-FFF2-40B4-BE49-F238E27FC236}">
                <a16:creationId xmlns:a16="http://schemas.microsoft.com/office/drawing/2014/main" id="{A9C623E6-AE44-BED7-F3F5-7FDBE1BA092C}"/>
              </a:ext>
            </a:extLst>
          </p:cNvPr>
          <p:cNvPicPr>
            <a:picLocks noChangeAspect="1"/>
          </p:cNvPicPr>
          <p:nvPr/>
        </p:nvPicPr>
        <p:blipFill rotWithShape="1">
          <a:blip r:embed="rId3">
            <a:extLst>
              <a:ext uri="{28A0092B-C50C-407E-A947-70E740481C1C}">
                <a14:useLocalDpi xmlns:a14="http://schemas.microsoft.com/office/drawing/2010/main" val="0"/>
              </a:ext>
            </a:extLst>
          </a:blip>
          <a:srcRect l="14622" t="14292"/>
          <a:stretch/>
        </p:blipFill>
        <p:spPr>
          <a:xfrm>
            <a:off x="3450780" y="1368361"/>
            <a:ext cx="8390693" cy="4561383"/>
          </a:xfrm>
          <a:prstGeom prst="rect">
            <a:avLst/>
          </a:prstGeom>
        </p:spPr>
      </p:pic>
      <p:sp>
        <p:nvSpPr>
          <p:cNvPr id="10" name="Rectangle : coins arrondis 9">
            <a:extLst>
              <a:ext uri="{FF2B5EF4-FFF2-40B4-BE49-F238E27FC236}">
                <a16:creationId xmlns:a16="http://schemas.microsoft.com/office/drawing/2014/main" id="{E5A46CC7-1EC1-A80C-A82C-26913C296FD6}"/>
              </a:ext>
            </a:extLst>
          </p:cNvPr>
          <p:cNvSpPr/>
          <p:nvPr/>
        </p:nvSpPr>
        <p:spPr>
          <a:xfrm>
            <a:off x="612648" y="1931573"/>
            <a:ext cx="1906265"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600" dirty="0"/>
              <a:t>Définition des différentes catégories</a:t>
            </a:r>
          </a:p>
        </p:txBody>
      </p:sp>
      <p:cxnSp>
        <p:nvCxnSpPr>
          <p:cNvPr id="12" name="Connecteur droit avec flèche 11">
            <a:extLst>
              <a:ext uri="{FF2B5EF4-FFF2-40B4-BE49-F238E27FC236}">
                <a16:creationId xmlns:a16="http://schemas.microsoft.com/office/drawing/2014/main" id="{C52A655C-4706-44B3-8E08-7588663D9BFC}"/>
              </a:ext>
            </a:extLst>
          </p:cNvPr>
          <p:cNvCxnSpPr>
            <a:cxnSpLocks/>
            <a:stCxn id="10" idx="3"/>
          </p:cNvCxnSpPr>
          <p:nvPr/>
        </p:nvCxnSpPr>
        <p:spPr>
          <a:xfrm flipV="1">
            <a:off x="2518913" y="2099044"/>
            <a:ext cx="2371615" cy="289729"/>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0A31E9AC-069E-2257-F2A7-10A0AA8E5958}"/>
              </a:ext>
            </a:extLst>
          </p:cNvPr>
          <p:cNvCxnSpPr>
            <a:cxnSpLocks/>
            <a:stCxn id="10" idx="3"/>
          </p:cNvCxnSpPr>
          <p:nvPr/>
        </p:nvCxnSpPr>
        <p:spPr>
          <a:xfrm flipV="1">
            <a:off x="2518913" y="2067911"/>
            <a:ext cx="3913263" cy="320862"/>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 coins arrondis 20">
            <a:extLst>
              <a:ext uri="{FF2B5EF4-FFF2-40B4-BE49-F238E27FC236}">
                <a16:creationId xmlns:a16="http://schemas.microsoft.com/office/drawing/2014/main" id="{5C080D36-EF71-AA54-68D3-8B845F53DE29}"/>
              </a:ext>
            </a:extLst>
          </p:cNvPr>
          <p:cNvSpPr/>
          <p:nvPr/>
        </p:nvSpPr>
        <p:spPr>
          <a:xfrm>
            <a:off x="552261" y="3821502"/>
            <a:ext cx="1906266" cy="98564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600" dirty="0"/>
              <a:t>Suivi des taches, des priorités et des intervenants</a:t>
            </a:r>
          </a:p>
        </p:txBody>
      </p:sp>
      <p:cxnSp>
        <p:nvCxnSpPr>
          <p:cNvPr id="23" name="Connecteur droit avec flèche 22">
            <a:extLst>
              <a:ext uri="{FF2B5EF4-FFF2-40B4-BE49-F238E27FC236}">
                <a16:creationId xmlns:a16="http://schemas.microsoft.com/office/drawing/2014/main" id="{0716CBF6-93B8-9F36-5272-7CB89435F7C0}"/>
              </a:ext>
            </a:extLst>
          </p:cNvPr>
          <p:cNvCxnSpPr>
            <a:cxnSpLocks/>
            <a:stCxn id="21" idx="3"/>
          </p:cNvCxnSpPr>
          <p:nvPr/>
        </p:nvCxnSpPr>
        <p:spPr>
          <a:xfrm flipV="1">
            <a:off x="2458527" y="2794958"/>
            <a:ext cx="2432001" cy="151936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8AFD1E06-529A-7995-03C6-294213BE16BB}"/>
              </a:ext>
            </a:extLst>
          </p:cNvPr>
          <p:cNvCxnSpPr>
            <a:cxnSpLocks/>
            <a:stCxn id="21" idx="3"/>
          </p:cNvCxnSpPr>
          <p:nvPr/>
        </p:nvCxnSpPr>
        <p:spPr>
          <a:xfrm flipV="1">
            <a:off x="2458527" y="3714465"/>
            <a:ext cx="2760454" cy="599858"/>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EE76E394-E022-4F9D-6C1C-C61FE57BE117}"/>
              </a:ext>
            </a:extLst>
          </p:cNvPr>
          <p:cNvCxnSpPr>
            <a:cxnSpLocks/>
            <a:stCxn id="21" idx="3"/>
          </p:cNvCxnSpPr>
          <p:nvPr/>
        </p:nvCxnSpPr>
        <p:spPr>
          <a:xfrm flipV="1">
            <a:off x="2458527" y="4157932"/>
            <a:ext cx="3105511" cy="15639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 coins arrondis 30">
            <a:extLst>
              <a:ext uri="{FF2B5EF4-FFF2-40B4-BE49-F238E27FC236}">
                <a16:creationId xmlns:a16="http://schemas.microsoft.com/office/drawing/2014/main" id="{AEA3A50D-2AFC-F800-B692-8C6507D110A4}"/>
              </a:ext>
            </a:extLst>
          </p:cNvPr>
          <p:cNvSpPr/>
          <p:nvPr/>
        </p:nvSpPr>
        <p:spPr>
          <a:xfrm>
            <a:off x="6400970" y="5857335"/>
            <a:ext cx="1960749" cy="7770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a:t>Gestion du temps</a:t>
            </a:r>
          </a:p>
        </p:txBody>
      </p:sp>
      <p:cxnSp>
        <p:nvCxnSpPr>
          <p:cNvPr id="32" name="Connecteur droit avec flèche 31">
            <a:extLst>
              <a:ext uri="{FF2B5EF4-FFF2-40B4-BE49-F238E27FC236}">
                <a16:creationId xmlns:a16="http://schemas.microsoft.com/office/drawing/2014/main" id="{B6FCF759-6C3D-C8A0-853A-F3AD1A709383}"/>
              </a:ext>
            </a:extLst>
          </p:cNvPr>
          <p:cNvCxnSpPr>
            <a:cxnSpLocks/>
            <a:stCxn id="31" idx="0"/>
          </p:cNvCxnSpPr>
          <p:nvPr/>
        </p:nvCxnSpPr>
        <p:spPr>
          <a:xfrm flipH="1" flipV="1">
            <a:off x="6514961" y="3528460"/>
            <a:ext cx="866384" cy="232887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 coins arrondis 37">
            <a:extLst>
              <a:ext uri="{FF2B5EF4-FFF2-40B4-BE49-F238E27FC236}">
                <a16:creationId xmlns:a16="http://schemas.microsoft.com/office/drawing/2014/main" id="{CB60C53C-83D2-C562-63F0-1D45A87D91D6}"/>
              </a:ext>
            </a:extLst>
          </p:cNvPr>
          <p:cNvSpPr/>
          <p:nvPr/>
        </p:nvSpPr>
        <p:spPr>
          <a:xfrm>
            <a:off x="8936966" y="5857336"/>
            <a:ext cx="2818243" cy="77703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600" dirty="0"/>
              <a:t>Partage pour le suivi de la collaboration </a:t>
            </a:r>
          </a:p>
        </p:txBody>
      </p:sp>
      <p:cxnSp>
        <p:nvCxnSpPr>
          <p:cNvPr id="39" name="Connecteur droit avec flèche 38">
            <a:extLst>
              <a:ext uri="{FF2B5EF4-FFF2-40B4-BE49-F238E27FC236}">
                <a16:creationId xmlns:a16="http://schemas.microsoft.com/office/drawing/2014/main" id="{338C9FF0-1568-09D8-C9E5-8B482F6A6BFA}"/>
              </a:ext>
            </a:extLst>
          </p:cNvPr>
          <p:cNvCxnSpPr>
            <a:cxnSpLocks/>
            <a:stCxn id="38" idx="0"/>
          </p:cNvCxnSpPr>
          <p:nvPr/>
        </p:nvCxnSpPr>
        <p:spPr>
          <a:xfrm flipV="1">
            <a:off x="10346088" y="1837426"/>
            <a:ext cx="920138" cy="401991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ECB452AF-DF20-EF9B-14CB-198B680EF1B6}"/>
              </a:ext>
            </a:extLst>
          </p:cNvPr>
          <p:cNvCxnSpPr>
            <a:cxnSpLocks/>
            <a:stCxn id="21" idx="3"/>
          </p:cNvCxnSpPr>
          <p:nvPr/>
        </p:nvCxnSpPr>
        <p:spPr>
          <a:xfrm flipV="1">
            <a:off x="2458527" y="2794958"/>
            <a:ext cx="3932866" cy="151936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5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F7AEF0-D665-DCB5-6E45-63925F885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074EFBD-810F-24D6-2A6C-7994CD3F895E}"/>
              </a:ext>
            </a:extLst>
          </p:cNvPr>
          <p:cNvSpPr>
            <a:spLocks noGrp="1"/>
          </p:cNvSpPr>
          <p:nvPr>
            <p:ph type="title"/>
          </p:nvPr>
        </p:nvSpPr>
        <p:spPr>
          <a:xfrm>
            <a:off x="614680" y="849405"/>
            <a:ext cx="4172980" cy="1159390"/>
          </a:xfrm>
        </p:spPr>
        <p:txBody>
          <a:bodyPr anchor="t">
            <a:normAutofit/>
          </a:bodyPr>
          <a:lstStyle/>
          <a:p>
            <a:r>
              <a:rPr lang="fr-FR" dirty="0"/>
              <a:t>Détail d’une carte</a:t>
            </a:r>
          </a:p>
        </p:txBody>
      </p:sp>
      <p:sp>
        <p:nvSpPr>
          <p:cNvPr id="13" name="Content Placeholder 12">
            <a:extLst>
              <a:ext uri="{FF2B5EF4-FFF2-40B4-BE49-F238E27FC236}">
                <a16:creationId xmlns:a16="http://schemas.microsoft.com/office/drawing/2014/main" id="{E7D3569A-6C58-79C0-FCAD-9A8CD786A307}"/>
              </a:ext>
            </a:extLst>
          </p:cNvPr>
          <p:cNvSpPr>
            <a:spLocks noGrp="1"/>
          </p:cNvSpPr>
          <p:nvPr>
            <p:ph idx="1"/>
          </p:nvPr>
        </p:nvSpPr>
        <p:spPr>
          <a:xfrm>
            <a:off x="614680" y="2316481"/>
            <a:ext cx="3568818" cy="3860482"/>
          </a:xfrm>
        </p:spPr>
        <p:txBody>
          <a:bodyPr>
            <a:normAutofit/>
          </a:bodyPr>
          <a:lstStyle/>
          <a:p>
            <a:r>
              <a:rPr lang="en-US" sz="1800" dirty="0" err="1"/>
              <a:t>Ici</a:t>
            </a:r>
            <a:r>
              <a:rPr lang="en-US" sz="1800" dirty="0"/>
              <a:t> on </a:t>
            </a:r>
            <a:r>
              <a:rPr lang="en-US" sz="1800" dirty="0" err="1"/>
              <a:t>retrouve</a:t>
            </a:r>
            <a:r>
              <a:rPr lang="en-US" sz="1800" dirty="0"/>
              <a:t> la description de la </a:t>
            </a:r>
            <a:r>
              <a:rPr lang="en-US" sz="1800" dirty="0" err="1"/>
              <a:t>tâche</a:t>
            </a:r>
            <a:endParaRPr lang="en-US" sz="1800" dirty="0"/>
          </a:p>
          <a:p>
            <a:r>
              <a:rPr lang="en-US" sz="1800" dirty="0"/>
              <a:t>La description </a:t>
            </a:r>
            <a:r>
              <a:rPr lang="en-US" sz="1800" dirty="0" err="1"/>
              <a:t>permettant</a:t>
            </a:r>
            <a:r>
              <a:rPr lang="en-US" sz="1800" dirty="0"/>
              <a:t> de </a:t>
            </a:r>
            <a:r>
              <a:rPr lang="en-US" sz="1800" dirty="0" err="1"/>
              <a:t>comprendre</a:t>
            </a:r>
            <a:r>
              <a:rPr lang="en-US" sz="1800" dirty="0"/>
              <a:t> </a:t>
            </a:r>
            <a:r>
              <a:rPr lang="en-US" sz="1800" dirty="0" err="1"/>
              <a:t>l’objectif</a:t>
            </a:r>
            <a:r>
              <a:rPr lang="en-US" sz="1800" dirty="0"/>
              <a:t> à </a:t>
            </a:r>
            <a:r>
              <a:rPr lang="fr-FR" sz="1800" dirty="0"/>
              <a:t>atteindre </a:t>
            </a:r>
          </a:p>
          <a:p>
            <a:r>
              <a:rPr lang="fr-FR" sz="1800" dirty="0"/>
              <a:t>Une check-list des modules à créer.</a:t>
            </a:r>
            <a:endParaRPr lang="en-US" sz="1800" dirty="0"/>
          </a:p>
        </p:txBody>
      </p:sp>
      <p:pic>
        <p:nvPicPr>
          <p:cNvPr id="9" name="Espace réservé du contenu 8" descr="Une image contenant texte, capture d’écran, logiciel, Icône d’ordinateur&#10;&#10;Description générée automatiquement">
            <a:extLst>
              <a:ext uri="{FF2B5EF4-FFF2-40B4-BE49-F238E27FC236}">
                <a16:creationId xmlns:a16="http://schemas.microsoft.com/office/drawing/2014/main" id="{7336D618-3811-663F-C846-C2D38A2C129F}"/>
              </a:ext>
            </a:extLst>
          </p:cNvPr>
          <p:cNvPicPr>
            <a:picLocks noChangeAspect="1"/>
          </p:cNvPicPr>
          <p:nvPr/>
        </p:nvPicPr>
        <p:blipFill rotWithShape="1">
          <a:blip r:embed="rId2">
            <a:extLst>
              <a:ext uri="{28A0092B-C50C-407E-A947-70E740481C1C}">
                <a14:useLocalDpi xmlns:a14="http://schemas.microsoft.com/office/drawing/2010/main" val="0"/>
              </a:ext>
            </a:extLst>
          </a:blip>
          <a:srcRect l="32461" t="14411" r="19318" b="1"/>
          <a:stretch/>
        </p:blipFill>
        <p:spPr>
          <a:xfrm>
            <a:off x="5249654" y="419100"/>
            <a:ext cx="6270346" cy="6037646"/>
          </a:xfrm>
          <a:prstGeom prst="rect">
            <a:avLst/>
          </a:prstGeom>
        </p:spPr>
      </p:pic>
      <p:cxnSp>
        <p:nvCxnSpPr>
          <p:cNvPr id="11" name="Connecteur droit avec flèche 10">
            <a:extLst>
              <a:ext uri="{FF2B5EF4-FFF2-40B4-BE49-F238E27FC236}">
                <a16:creationId xmlns:a16="http://schemas.microsoft.com/office/drawing/2014/main" id="{19BD583F-60C6-0C14-6E1A-245CEC21D911}"/>
              </a:ext>
            </a:extLst>
          </p:cNvPr>
          <p:cNvCxnSpPr>
            <a:cxnSpLocks/>
          </p:cNvCxnSpPr>
          <p:nvPr/>
        </p:nvCxnSpPr>
        <p:spPr>
          <a:xfrm flipV="1">
            <a:off x="4106174" y="1034473"/>
            <a:ext cx="2128371" cy="1406802"/>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3AADEAB-1A05-898D-ABB2-64EED4E602C4}"/>
              </a:ext>
            </a:extLst>
          </p:cNvPr>
          <p:cNvCxnSpPr>
            <a:cxnSpLocks/>
          </p:cNvCxnSpPr>
          <p:nvPr/>
        </p:nvCxnSpPr>
        <p:spPr>
          <a:xfrm flipV="1">
            <a:off x="4183498" y="2560398"/>
            <a:ext cx="1811860" cy="75365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6E5205C5-98FC-D91B-7520-C52C3DF4A0C9}"/>
              </a:ext>
            </a:extLst>
          </p:cNvPr>
          <p:cNvCxnSpPr>
            <a:cxnSpLocks/>
          </p:cNvCxnSpPr>
          <p:nvPr/>
        </p:nvCxnSpPr>
        <p:spPr>
          <a:xfrm flipV="1">
            <a:off x="4183498" y="3830128"/>
            <a:ext cx="1861082" cy="550626"/>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86265"/>
      </p:ext>
    </p:extLst>
  </p:cSld>
  <p:clrMapOvr>
    <a:masterClrMapping/>
  </p:clrMapOvr>
</p:sld>
</file>

<file path=ppt/theme/theme1.xml><?xml version="1.0" encoding="utf-8"?>
<a:theme xmlns:a="http://schemas.openxmlformats.org/drawingml/2006/main" name="Vanilla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6735</TotalTime>
  <Words>909</Words>
  <Application>Microsoft Office PowerPoint</Application>
  <PresentationFormat>Grand écran</PresentationFormat>
  <Paragraphs>60</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Neue Haas Grotesk Text Pro</vt:lpstr>
      <vt:lpstr>VanillaVTI</vt:lpstr>
      <vt:lpstr>La planification de projet d’un site Web</vt:lpstr>
      <vt:lpstr>Sommaire</vt:lpstr>
      <vt:lpstr>Contexte</vt:lpstr>
      <vt:lpstr>La planification de projet d’un site Web</vt:lpstr>
      <vt:lpstr>Diagramme de Gantt </vt:lpstr>
      <vt:lpstr>La planification du projet Menu-Maker by Qwenta</vt:lpstr>
      <vt:lpstr>Présentation de l’outil KANBAN : TRELLO</vt:lpstr>
      <vt:lpstr>La répartition des taches dans TRELLO</vt:lpstr>
      <vt:lpstr>Détail d’une carte</vt:lpstr>
      <vt:lpstr>Pourquoi une planification de projet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planification de projet d’un site Web</dc:title>
  <dc:creator>Béatrice MC</dc:creator>
  <cp:lastModifiedBy>Béatrice MC</cp:lastModifiedBy>
  <cp:revision>6</cp:revision>
  <cp:lastPrinted>2024-03-01T08:52:48Z</cp:lastPrinted>
  <dcterms:created xsi:type="dcterms:W3CDTF">2024-02-18T18:13:27Z</dcterms:created>
  <dcterms:modified xsi:type="dcterms:W3CDTF">2024-03-01T09:04:44Z</dcterms:modified>
</cp:coreProperties>
</file>