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3730E-7755-9AA3-CAEA-D6B13F6EC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F17B1B-7978-6C11-5D3A-537E62A0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21AC7-6C12-73F9-1290-77DE2388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7DFD41-7ADF-2D6E-B04A-1D9B859E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E041F-D92F-8BD3-E97B-70271A96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051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3A765-88AA-3B26-C84F-21D11815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C0CF64-7516-7ADC-F020-A01033971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9B8C27-6555-0016-5F4A-5B0B2B96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A7E15-35EB-2C02-871E-6D77E81B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F8AE85-C2E1-635E-8C44-044ABDC0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5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0129FA-AC9B-EAA2-C547-88BA78C4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72C8D-4DB4-DC28-D79D-9969FDFE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CDB146-793B-29DA-57FF-DE664376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F72814-FEB3-9DD6-BE04-62DEEBE2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4630C-EA0F-4E6B-3046-4218CC19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7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A0046-312C-A10B-549B-45EE90B5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7C9C88-34EF-6EFF-C250-B98FF1C34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CB12F2-AD41-68AE-4BBE-631EA3CA5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3769FC-8F7A-07B1-74D5-A9955A46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C11F67-3B96-9827-CF3E-88AF3B6C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7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2C565-D936-BABF-4025-243609C3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E45A89-A4E6-9D1F-F906-5264FFD76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CAE1D4-A58F-1BEC-59A9-6F668BAA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834DFD-8684-70F1-ECBF-F80B30E7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4E001-45CF-DEEF-0AFB-BA97309C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44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0456F-F352-C7A3-47ED-66A84EF9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5D62DA-66CF-48D5-2168-CACCE49B1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CE2D10-E581-0184-C227-AE00BA123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BF777D-D7AC-3B02-63DA-399C448B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A1751E-19AE-7DF7-7EED-4299E780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0B646E-0893-5006-6EA2-7AD7C201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2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F5E9C-1E04-CBD6-B055-06282075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AB92F-7D22-6811-808A-CB780C18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990671-0633-CB84-CD4F-ACDA91F1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1261865-3689-B3B2-59BA-58A588ECB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974A7F-6D08-72F7-3520-FC5CD44D9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945E215-7C59-8B99-3A50-F490774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3E48817-CDEB-22AB-F75B-5023B4CE3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D1FC82F-2F0F-E00F-4F03-05E960D0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78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34879-2A81-9909-59B8-E0DC9A021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6EEEF4-8CC5-6415-C190-92FB7C54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D3BF39-B2B1-DB7A-9A44-B7CF93CD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FF59BF-689F-B2B9-CB61-B1EDD039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46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D608B6-7970-8E46-98A0-36490A40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BE2B53-761D-652C-E80B-D08CBC5B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7D8DB4-1A51-F7C2-241E-084F90B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727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2539BC-9E8C-D9E7-88D5-0C00A2AB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48D70C-AA63-75CA-585C-913DF39E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47DB6C-7DE1-02DA-1C12-A526735FE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2C4531-6133-A29F-B29A-DF8FFEE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1C5952-C085-EF20-C712-820F8C21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0E9210-7C52-720C-8A66-B24115A6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51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16F20-57CB-22B6-7895-67AB7056D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25BF41-79FB-49B9-FF5A-E7454705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654D44-2690-5F80-92DF-EC461AE05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AA522E-D5E5-7F2C-A05D-96BF5D35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0882B-EC1D-A0CE-AAB0-D238FB3B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47093-9516-0604-C3C0-E2B6F1AA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4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ED3A78-075F-39BD-8741-ED5491F5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2E3F41-38D2-4760-6C44-1BA775EEA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9E0CE-FFE8-241D-4DBF-477AB6A39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F4DD6-02EB-498B-8D18-DF574981B7D6}" type="datetimeFigureOut">
              <a:rPr lang="fr-FR" smtClean="0"/>
              <a:t>12/09/2023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E4E3C1-C013-3E25-9D8D-5F965A7C8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9D8A1-86BA-F8D6-902A-EBD741D03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F6F5-653E-4B12-8D7D-1E2DAFDBC4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23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16FE2-2FE9-14DF-44BA-0536CC8BC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691" y="256165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du projet 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459767-1E1A-B309-2E14-F3FB3DAFC1FD}"/>
              </a:ext>
            </a:extLst>
          </p:cNvPr>
          <p:cNvSpPr txBox="1"/>
          <p:nvPr/>
        </p:nvSpPr>
        <p:spPr>
          <a:xfrm>
            <a:off x="5604381" y="1045729"/>
            <a:ext cx="5576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Les différentes étapes du projet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Découpage de la maquette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Intégration du header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du formulaire de recherche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de la partie filtre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des cartes dans la section « Hébergement à Marseille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Ajout du conteneur « Activités à Marseille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Intégration du </a:t>
            </a:r>
            <a:r>
              <a:rPr lang="fr-FR" dirty="0" err="1"/>
              <a:t>footer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Mise en place du responsive design (version tablette (900px) puis téléphone portable (450px))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Vérification de la qualité du code dans le W3C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C0BF2D-8E4B-5A35-918D-69ABA10C3876}"/>
              </a:ext>
            </a:extLst>
          </p:cNvPr>
          <p:cNvSpPr txBox="1"/>
          <p:nvPr/>
        </p:nvSpPr>
        <p:spPr>
          <a:xfrm flipH="1">
            <a:off x="345579" y="1045729"/>
            <a:ext cx="49506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Les éléments fournis :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Maquette du site </a:t>
            </a:r>
            <a:r>
              <a:rPr lang="fr-FR" dirty="0" err="1"/>
              <a:t>Booki</a:t>
            </a:r>
            <a:r>
              <a:rPr lang="fr-FR" dirty="0"/>
              <a:t> sur </a:t>
            </a:r>
            <a:r>
              <a:rPr lang="fr-FR" b="1" dirty="0" err="1"/>
              <a:t>Figma</a:t>
            </a:r>
            <a:endParaRPr lang="fr-FR" b="1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Fichiers </a:t>
            </a:r>
            <a:r>
              <a:rPr lang="fr-FR" b="1" dirty="0"/>
              <a:t>index.html </a:t>
            </a:r>
            <a:r>
              <a:rPr lang="fr-FR" dirty="0"/>
              <a:t>et </a:t>
            </a:r>
            <a:r>
              <a:rPr lang="fr-FR" b="1" dirty="0"/>
              <a:t>styles.css</a:t>
            </a:r>
            <a:r>
              <a:rPr lang="fr-FR" dirty="0"/>
              <a:t> contenant une ébauche de code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Le lien pour la création du kit </a:t>
            </a:r>
            <a:r>
              <a:rPr lang="fr-FR" b="1" dirty="0" err="1"/>
              <a:t>fontawesome</a:t>
            </a:r>
            <a:endParaRPr lang="fr-FR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60FBF6-8B3A-29FA-8143-BD1507CFC192}"/>
              </a:ext>
            </a:extLst>
          </p:cNvPr>
          <p:cNvSpPr txBox="1"/>
          <p:nvPr/>
        </p:nvSpPr>
        <p:spPr>
          <a:xfrm>
            <a:off x="1966824" y="5134624"/>
            <a:ext cx="5556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/>
              <a:t>Divers :</a:t>
            </a:r>
            <a:endParaRPr lang="fr-FR" dirty="0"/>
          </a:p>
          <a:p>
            <a:r>
              <a:rPr lang="fr-FR" dirty="0"/>
              <a:t>Création d’un repository sur GitHub et publication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16488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118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du projet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3</dc:title>
  <dc:creator>Béatrice MC</dc:creator>
  <cp:lastModifiedBy>Béatrice MC</cp:lastModifiedBy>
  <cp:revision>3</cp:revision>
  <dcterms:created xsi:type="dcterms:W3CDTF">2023-09-12T11:48:37Z</dcterms:created>
  <dcterms:modified xsi:type="dcterms:W3CDTF">2023-09-12T15:41:49Z</dcterms:modified>
</cp:coreProperties>
</file>