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8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E42F0-1D0B-42D9-AFA8-CAA9FE676E43}" v="1" dt="2023-10-25T23:08:17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79" autoAdjust="0"/>
  </p:normalViewPr>
  <p:slideViewPr>
    <p:cSldViewPr snapToGrid="0">
      <p:cViewPr varScale="1">
        <p:scale>
          <a:sx n="94" d="100"/>
          <a:sy n="94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Couraud" userId="930cebf6-1fb6-41fa-849f-df8d94a80974" providerId="ADAL" clId="{98EE2BE1-5569-4853-9BD3-4300B378D8FD}"/>
    <pc:docChg chg="undo redo custSel addSld modSld modMainMaster modNotesMaster">
      <pc:chgData name="Benoit Couraud" userId="930cebf6-1fb6-41fa-849f-df8d94a80974" providerId="ADAL" clId="{98EE2BE1-5569-4853-9BD3-4300B378D8FD}" dt="2023-05-22T21:45:12.481" v="1322" actId="14100"/>
      <pc:docMkLst>
        <pc:docMk/>
      </pc:docMkLst>
      <pc:sldChg chg="modSp">
        <pc:chgData name="Benoit Couraud" userId="930cebf6-1fb6-41fa-849f-df8d94a80974" providerId="ADAL" clId="{98EE2BE1-5569-4853-9BD3-4300B378D8FD}" dt="2023-05-20T00:29:02.250" v="791"/>
        <pc:sldMkLst>
          <pc:docMk/>
          <pc:sldMk cId="3673499386" sldId="256"/>
        </pc:sld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2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3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4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51" creationId="{4EE2DACC-DA7F-4DC4-95EB-EF55E0588CF4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52" creationId="{74B71563-6795-4E09-9275-3CD209CA139E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53" creationId="{CBD828B7-31E0-4B5F-B215-C0E8EC3055D2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5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5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5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6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6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7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7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7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7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2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4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4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673499386" sldId="256"/>
            <ac:spMk id="143" creationId="{00000000-0000-0000-0000-000000000000}"/>
          </ac:spMkLst>
        </pc:s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6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7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8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1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1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673499386" sldId="256"/>
            <ac:grpSpMk id="49" creationId="{2C4772F1-D023-4334-B996-39145CA1A5C4}"/>
          </ac:grpSpMkLst>
        </pc:grp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673499386" sldId="256"/>
            <ac:picMk id="17" creationId="{00000000-0000-0000-0000-000000000000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673499386" sldId="256"/>
            <ac:picMk id="19" creationId="{00000000-0000-0000-0000-000000000000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673499386" sldId="256"/>
            <ac:picMk id="50" creationId="{9BB0EC72-2B61-4E3B-B992-63A10B1690C1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673499386" sldId="256"/>
            <ac:picMk id="54" creationId="{00000000-0000-0000-0000-000000000000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673499386" sldId="256"/>
            <ac:picMk id="56" creationId="{00000000-0000-0000-0000-000000000000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673499386" sldId="256"/>
            <ac:picMk id="57" creationId="{00000000-0000-0000-0000-000000000000}"/>
          </ac:picMkLst>
        </pc:pic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4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6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6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7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7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7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8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8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11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12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12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12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13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673499386" sldId="256"/>
            <ac:cxnSpMk id="135" creationId="{00000000-0000-0000-0000-000000000000}"/>
          </ac:cxnSpMkLst>
        </pc:cxnChg>
      </pc:sldChg>
      <pc:sldChg chg="modSp">
        <pc:chgData name="Benoit Couraud" userId="930cebf6-1fb6-41fa-849f-df8d94a80974" providerId="ADAL" clId="{98EE2BE1-5569-4853-9BD3-4300B378D8FD}" dt="2023-05-20T00:29:02.250" v="791"/>
        <pc:sldMkLst>
          <pc:docMk/>
          <pc:sldMk cId="2771395277" sldId="257"/>
        </pc:sld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1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1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2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2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2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3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3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4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4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4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4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5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771395277" sldId="257"/>
            <ac:spMk id="57" creationId="{00000000-0000-0000-0000-000000000000}"/>
          </ac:spMkLst>
        </pc:sp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1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2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3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4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4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771395277" sldId="257"/>
            <ac:cxnSpMk id="56" creationId="{00000000-0000-0000-0000-000000000000}"/>
          </ac:cxnSpMkLst>
        </pc:cxnChg>
      </pc:sldChg>
      <pc:sldChg chg="modSp">
        <pc:chgData name="Benoit Couraud" userId="930cebf6-1fb6-41fa-849f-df8d94a80974" providerId="ADAL" clId="{98EE2BE1-5569-4853-9BD3-4300B378D8FD}" dt="2023-05-20T00:29:02.250" v="791"/>
        <pc:sldMkLst>
          <pc:docMk/>
          <pc:sldMk cId="2143818001" sldId="259"/>
        </pc:sld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2" creationId="{EE66AB49-C96B-4EB9-BA87-D9C313CA09A2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3" creationId="{B9D8E4CD-341D-4C31-9E83-580A43BEF829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4" creationId="{5D930BA8-5738-47E8-AA4E-A2864C5AC7C5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5" creationId="{4B93F10B-BD1D-40F0-882D-24B71470AD2F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6" creationId="{50055D37-0979-4CB9-A22F-30A6ED1B65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8" creationId="{8824FBE6-ABB7-43D2-AAD7-E41B8B8442F7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0" creationId="{81408208-140F-4671-9BBE-ADBF90D2AB6F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1" creationId="{8C1283B8-7574-4AE5-A0B4-3FE161E4E29D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2" creationId="{66CD7A0D-02B3-415F-9658-ED878FA8A9A4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3" creationId="{629961EE-1ED6-4A64-8B4C-CBB4FA72267C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4" creationId="{D06318FC-0C72-4D17-9281-C1EB942B53C2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8" creationId="{2754A3DB-3E69-426F-847D-430F381F0263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19" creationId="{369055BF-BD92-4050-914F-6A00EA2DC88F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20" creationId="{A3CD9768-FA65-4262-B581-047BE1988D04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24" creationId="{C2C7CAEB-3213-4CE1-9C7F-5F7522F67C27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33" creationId="{55DB3691-5AB1-408D-8DD7-9E6849834ABE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36" creationId="{01F396FB-6411-4CAD-B355-64B4FE9D0831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37" creationId="{29A28EA1-0515-4E52-A1CB-50395448004A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38" creationId="{7D208EEF-9C44-43F2-B207-579CDB189F7F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39" creationId="{66B3665B-99C6-4C53-BFCF-1F530FA81F0D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46" creationId="{D0D774B6-290B-4E96-BACB-6BF873B8F7B1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47" creationId="{171CB418-DA5A-4C99-A7E5-6C65670E01F8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3818001" sldId="259"/>
            <ac:spMk id="62" creationId="{1D1D2689-3506-4963-8A91-C5ADF622C9D3}"/>
          </ac:spMkLst>
        </pc:s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3818001" sldId="259"/>
            <ac:grpSpMk id="34" creationId="{BFC111A7-CB7B-4BEE-9A3E-75D1AC5C2D62}"/>
          </ac:grpSpMkLst>
        </pc:grp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2143818001" sldId="259"/>
            <ac:picMk id="35" creationId="{4DD54735-5F9C-4B8E-9D62-9E6BEA08D473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2143818001" sldId="259"/>
            <ac:picMk id="40" creationId="{DF15F7DB-7D2E-47A6-B36F-E6578CA9CE89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2143818001" sldId="259"/>
            <ac:picMk id="41" creationId="{B35A0C6E-E57E-4EDF-BCBC-277D40B162FF}"/>
          </ac:picMkLst>
        </pc:pic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15" creationId="{5F59243A-8F0C-4B47-88B5-91D14DF1A3AD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16" creationId="{782DD6D7-2F4F-42B6-BF96-7C1D39E436F4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17" creationId="{4C8AC3B3-97A3-4B6E-AA48-7289B1A8CF11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21" creationId="{E1D467FB-C703-4A81-94CE-5424A0535244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22" creationId="{A83F2D3B-477C-40E0-8FE4-EA1F504628A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23" creationId="{C3933F64-80CA-4563-95BD-88CC67F8DAC9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25" creationId="{C62E6AF9-832D-4B7E-A36B-35E378CD7F3D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42" creationId="{D360DE4C-1F91-4FDB-A60C-88F57E50EB13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43" creationId="{2A125A14-2D2E-4FD1-A04E-C9C1EAABB7EC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44" creationId="{EA322C67-B021-42B8-B11D-34DD11F59C45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45" creationId="{6750E90B-777C-48EE-AC8F-366548363A3B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3818001" sldId="259"/>
            <ac:cxnSpMk id="61" creationId="{0754F8F0-DCA9-458E-9164-A17CAA6019CA}"/>
          </ac:cxnSpMkLst>
        </pc:cxnChg>
      </pc:sldChg>
      <pc:sldChg chg="addSp modSp new mod">
        <pc:chgData name="Benoit Couraud" userId="930cebf6-1fb6-41fa-849f-df8d94a80974" providerId="ADAL" clId="{98EE2BE1-5569-4853-9BD3-4300B378D8FD}" dt="2023-05-22T21:45:12.481" v="1322" actId="14100"/>
        <pc:sldMkLst>
          <pc:docMk/>
          <pc:sldMk cId="1001788536" sldId="260"/>
        </pc:sldMkLst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2" creationId="{24E4CD40-D96E-D66F-1B13-9B86C273B23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" creationId="{87E8E93E-3852-272D-C90C-771B0C801458}"/>
          </ac:spMkLst>
        </pc:spChg>
        <pc:spChg chg="add mod">
          <ac:chgData name="Benoit Couraud" userId="930cebf6-1fb6-41fa-849f-df8d94a80974" providerId="ADAL" clId="{98EE2BE1-5569-4853-9BD3-4300B378D8FD}" dt="2023-05-22T21:44:13.068" v="1300" actId="1582"/>
          <ac:spMkLst>
            <pc:docMk/>
            <pc:sldMk cId="1001788536" sldId="260"/>
            <ac:spMk id="4" creationId="{307F02E0-3B3E-9B3F-039D-1B58AAC6335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4" creationId="{78808C37-E2DD-8B96-DFEB-F552EF5B3A7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" creationId="{DFB3E724-748C-0623-1832-4A128D8F382E}"/>
          </ac:spMkLst>
        </pc:spChg>
        <pc:spChg chg="add mod">
          <ac:chgData name="Benoit Couraud" userId="930cebf6-1fb6-41fa-849f-df8d94a80974" providerId="ADAL" clId="{98EE2BE1-5569-4853-9BD3-4300B378D8FD}" dt="2023-05-22T21:45:12.481" v="1322" actId="14100"/>
          <ac:spMkLst>
            <pc:docMk/>
            <pc:sldMk cId="1001788536" sldId="260"/>
            <ac:spMk id="5" creationId="{EC2CBFDC-D63E-3855-3350-1EFEBF4F809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" creationId="{55AF82B6-57FA-2C09-24CC-B068B51652E3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" creationId="{C7074D5E-AC10-2468-4F8C-2E3A2F82C45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" creationId="{4D08B777-EAA0-8809-23BE-79E4ACEA6FE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5" creationId="{E8A05634-3220-DFB8-6FE5-3BFAE79FB48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6" creationId="{3981A9A6-6ED3-C2A2-CC07-1099E780F9B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" creationId="{B89456D2-CC04-C859-D616-ACA2FCA5711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20" creationId="{FBC9E0D4-50C7-DDB0-B0A8-8D7F3DC0EFC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29" creationId="{0FC83200-76DD-C7AB-AF76-710831F16962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2" creationId="{F69288F0-C350-7A93-A7DC-BB0D5C9B7F6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4" creationId="{DFF9B11F-74AF-4600-6F60-9AA70E959683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5" creationId="{0DEE04CA-D77A-C65A-DE65-C01FC5B30E9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8" creationId="{96543F88-4F84-1C96-08F9-BC28D0A4886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39" creationId="{1B875B83-59ED-FFD8-AA6C-7FD8300EDAE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43" creationId="{A9EFBFC3-7B62-AAE9-0CBB-0A3D9782882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49" creationId="{0540CD0B-BC59-F712-2EF3-07B3C337381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0" creationId="{F1648548-FCBE-8953-4B2B-3310FCB45F59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1" creationId="{74BBF65A-9ED5-CF54-07F4-44FDC787920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4" creationId="{45AD3153-C32E-2027-B48C-FA525483557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5" creationId="{5E3D5209-DF79-F2D2-56B7-04CE5AF32E7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6" creationId="{29585112-9343-E83E-E00A-04E99E39CE9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8" creationId="{689C9EF4-D645-D147-3528-B2536E4C648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59" creationId="{D2D782DF-AFC9-5D1E-710D-D08384999AC2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2" creationId="{DE503424-39F4-18CF-9B14-5F057B8B81A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7" creationId="{46C0990B-291B-637B-F9E7-71FDE953A3B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8" creationId="{839C36F2-7F63-1D95-CABF-F99B36B7E10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69" creationId="{25F88CAD-3671-5788-AE31-123D27E6CEE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0" creationId="{1736CDE0-0927-629F-7915-BF53B133FCF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2" creationId="{E873ABE4-74C4-414F-DB18-507E10142CC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4" creationId="{AFB26945-5298-0848-ABE0-577545CCA9C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6" creationId="{1F51E851-C96F-357A-6EA5-3EDCACFC84E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79" creationId="{0F1D5C06-A5EF-2BB1-217C-BE0E38A5AF9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1" creationId="{8D620E68-67FB-BD18-6304-85BB765BBA8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2" creationId="{82E3537A-2213-F576-D920-6572F6966D0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4" creationId="{B39FF059-C8A5-3023-082A-ED514E2898C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5" creationId="{D90DE18E-981B-5819-3301-0E2B8D9C212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6" creationId="{520B7E64-2345-5931-0AB4-B1434DC7984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7" creationId="{A31C288B-C26B-C448-D2F8-6EFEDD1040D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8" creationId="{6926B9DE-8411-F23E-6E88-2A4FB40ACAA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89" creationId="{00AD15CF-2598-8443-6628-8118F67B5A9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0" creationId="{E6340441-7BF3-648D-0AEE-3D37CE3293A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1" creationId="{5A8C8B6F-2BDE-CCE2-C39C-5B58565123D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5" creationId="{CEE9A805-45B8-51CF-F49B-53DD8359A35C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7" creationId="{8B44876C-CE04-FBFE-E1B4-A6F8463B66D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98" creationId="{99A7F1F4-DDFB-D496-870C-DE5B7801E73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4" creationId="{93FD889E-CA2D-290A-7B85-0BF9A2E703BA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6" creationId="{CD9519AF-EE88-E4FF-03AB-FBB6E348E89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7" creationId="{7AB14F12-78B5-A588-62F1-31ECB5E5ABB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08" creationId="{599CF6C9-4259-40C9-EC47-237E5E71FBB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0" creationId="{ED488C13-62A3-35DB-17AB-06332D197C1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1" creationId="{ECA75D8D-FDE1-E506-D54D-18DB1038065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2" creationId="{A9F9B2DE-63CB-12F4-DC71-5C861703B45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4" creationId="{3E4E3DF4-1C69-150F-E73A-3F4741EB141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15" creationId="{A4E6E1C8-C11E-ECFB-6ADC-7BBBD698E19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4" creationId="{E902851C-2B6C-C21D-F71A-D7A382C31503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8" creationId="{68BD7213-1B54-D0E5-7D2D-F5E74FD39B0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29" creationId="{A127D7E1-82C5-C0B1-4A94-B58D4BACD278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0" creationId="{29CB118F-10F0-1521-4E13-27BF051B2859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4" creationId="{B7AF1C35-91EE-18BB-7CEC-7F6032049CD0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5" creationId="{1F62218C-5371-BD71-DD7C-012894E98D4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39" creationId="{A1FA9296-1D9B-F8A3-6F86-D8166AF93006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42" creationId="{2E1C2B6D-A499-3870-AF4E-179866471625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55" creationId="{86C7177B-3031-5353-CCB3-6E29147BF6B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59" creationId="{8C479E03-4017-A46F-5906-E70F5DCE2BE7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75" creationId="{674504A7-B0D3-60DE-EECD-C1A365077E4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76" creationId="{DFEE0997-79AA-D51C-E0C8-91083C31476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77" creationId="{1EB070F2-31CB-7A2F-C87F-97DC1459742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0" creationId="{05ED139A-C071-24EC-7462-2CC19B12BED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2" creationId="{19605F46-D19B-561B-35FA-5FB3DCEEBE8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3" creationId="{49683A1F-6EEF-A3E1-583F-8E61F60253F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8" creationId="{F0AFD337-5A88-E82D-E873-18BA612D225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89" creationId="{8039D34E-FB38-83E4-3B76-452829C0FE1B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2" creationId="{3F1280A0-47F9-29B9-F9EB-4767766A4701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3" creationId="{63804B2C-E37F-8126-57CD-B028546DDA9D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6" creationId="{35B89221-149C-97FF-0645-0D3EA981C2FE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7" creationId="{20882DB5-3D4A-6790-2278-274B59BC4C44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8" creationId="{D302EC84-62D0-5A46-B231-FE6DA9B44C7F}"/>
          </ac:spMkLst>
        </pc:spChg>
        <pc:spChg chg="add mod">
          <ac:chgData name="Benoit Couraud" userId="930cebf6-1fb6-41fa-849f-df8d94a80974" providerId="ADAL" clId="{98EE2BE1-5569-4853-9BD3-4300B378D8FD}" dt="2023-05-19T16:49:20.188" v="2"/>
          <ac:spMkLst>
            <pc:docMk/>
            <pc:sldMk cId="1001788536" sldId="260"/>
            <ac:spMk id="199" creationId="{4A3EA112-26DB-2A48-788D-2F211F9D0E9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0" creationId="{BD96DA36-C4BE-F8CE-5739-DFCA01BFC6C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1" creationId="{83AC3C7C-55FA-1F3E-335F-9420F06F0A3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2" creationId="{A20056D7-934A-30AB-38B6-F0261748E0C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3" creationId="{BAB03BB5-D73F-FADA-0EAC-7EBD7FDB316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8" creationId="{4398D008-98EC-5E30-3736-7CF674AD2F5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09" creationId="{2C558394-18AE-0440-76B8-69C50A792E2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0" creationId="{BAB1B927-C1FB-EE55-63F7-85A79E43A78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3" creationId="{0F403167-E843-7006-72E3-80C0BA2891A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4" creationId="{060ADD64-E817-C172-35D3-09B28E59FA8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7" creationId="{A039D5BC-6179-1520-4E54-00B9896FD48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18" creationId="{4575A3A7-B483-D138-65EC-3E08837679F8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27" creationId="{A50D03E3-FB6D-D853-C26F-3D24A413BBD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0" creationId="{83E2514C-A2EB-B08F-384A-E9694580D57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2" creationId="{B1880ECF-11C1-4820-1F71-B5AED9547A4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3" creationId="{E372FAD5-03E1-82F1-F8A4-048BB97EE06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6" creationId="{B26F9871-3129-AEDE-4C4A-77E61943515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37" creationId="{29CBF694-5E2B-F8A6-3760-B34B5643A04C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1" creationId="{DAA4E3ED-6329-47C9-204E-E998871FC4A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7" creationId="{F34CAF25-F7C1-D5D4-D43E-E6A7805E060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8" creationId="{7D366D70-D67C-6C6D-5D28-13C44D9047A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49" creationId="{86796106-FD2E-4416-AB93-197518D056C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2" creationId="{B24D4084-E8E7-DE28-D3B1-CBA2FAD84B2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3" creationId="{2AB8407C-2728-DC5A-3F9E-5311F6BA938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4" creationId="{3DA25CE6-CF68-8FA6-801F-E11AB097372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6" creationId="{3BF7C831-B708-AD0A-175D-8D8243D470C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57" creationId="{5B8355A4-D1B1-C291-840F-45FD6AB0188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0" creationId="{46A37C8C-03D1-24C2-45EE-F70380FF9A4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5" creationId="{661DFD01-41B7-D5D1-065A-B720C34BFBD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6" creationId="{5BFC0AD1-3290-2C03-B701-D6939644150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7" creationId="{4357568A-BF82-C4E6-D085-FA87AB32FF9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68" creationId="{82A76E4B-23F7-2F04-88F1-E5526F6BB52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0" creationId="{32268DBD-1BB8-5B42-3700-5D2F24871DB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2" creationId="{D2B35BDE-D7D5-ED83-4327-69C0F360AF0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4" creationId="{A9684211-AF77-1C15-B7BA-0154F9DD134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7" creationId="{775268D1-FEAA-E7BE-6C53-F305D514F27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79" creationId="{1745AEC6-D68C-025F-BBA0-6E4F92872A7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0" creationId="{8B4FC6BB-AC54-3E05-7E30-35828E880F7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2" creationId="{A926696A-82AD-0E1A-CA23-B0148C5DAA4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3" creationId="{C7B92120-FC05-EBA4-91B3-91A0DA57743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4" creationId="{CFD6BBE2-54E4-B654-C9C0-E405DEC40DB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5" creationId="{9BD9A3AB-F03D-CA2B-A217-2A929F4902D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6" creationId="{769B9553-DA7B-58F6-8A66-58D7330C287B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7" creationId="{22C508A0-983B-9DE3-21BE-42509880257F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8" creationId="{06277718-3648-4EAD-220F-3F1FC2DF831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89" creationId="{93DC845B-A2A0-3815-4A5A-01424447256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93" creationId="{6B541DF8-60CA-99CF-DE8A-0BF347BF031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95" creationId="{26575CA1-8720-B352-2E52-E27A137CCA3D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296" creationId="{6597EC2F-6C82-3994-590F-77C1FA4AA15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2" creationId="{D65F0E17-4FC5-D6BF-CD33-E14413C6E58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4" creationId="{3D7B0AB5-4D6F-F1A1-F223-EE5336AEC07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5" creationId="{3D8DB5AE-E920-20AA-4583-0B81863210C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6" creationId="{5A0D5B27-26D4-4785-E494-67B52DAD821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8" creationId="{68F39D8A-6310-44DF-E2AE-5F12628FC9D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09" creationId="{20E0D855-59B7-D418-B79B-464F8451FF6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10" creationId="{3D0596FB-2833-187E-9DF0-434DCB3179F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12" creationId="{8DC172E1-2219-0B07-F7F3-3AEF3B21FE5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13" creationId="{836B02D9-4449-57D0-C61C-5942D0F77CB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2" creationId="{51204AB2-77C9-62EF-E28E-633EF23B294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6" creationId="{2F8BD07A-1074-151C-CC16-AC1D224B0FE5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7" creationId="{FC268006-97EC-E8CC-46E9-A4827EFA196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28" creationId="{2347FE0D-D9EE-F6A1-D905-F2849962728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32" creationId="{BE349F4C-EDAD-04BC-6190-73EF672794D1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33" creationId="{1DD29AF8-B9EC-F3F4-3472-B5ACED36FF39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37" creationId="{14D43F59-4BB1-A6A7-0505-DE1E38E75C22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40" creationId="{C499D004-27B3-559C-E1A2-21C953005934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53" creationId="{FF6DCDC4-CE16-75BF-6646-9052B67282FB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57" creationId="{B08EB287-2542-CE8B-0A83-81956429CBB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3" creationId="{29A0D38B-E5B3-9BF8-DA2B-6770B1E000B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4" creationId="{951F3523-1EDB-5662-5B74-503BFA24CA2E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5" creationId="{BA5FDB41-A123-0F0F-3BF7-C953E5353B23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78" creationId="{8D3C6A09-5D38-6E96-3BA4-15925716CAA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0" creationId="{D7705906-94E1-86B4-A03D-12A49A4835C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1" creationId="{D18A1C03-19E7-6F18-0EDD-E889A8F880E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6" creationId="{72E46391-222F-A2BD-B7B0-BCFD8E1A7AD0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87" creationId="{5858C152-8EE9-C78C-ABFD-BA9DC1085C65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0" creationId="{415BCA69-BA98-9A49-4BEB-7E639E5AAD5B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1" creationId="{3FE5FDEA-2115-C457-ADD6-90D344068DF7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4" creationId="{73E7E6AD-FE96-B87A-D711-1FC20E8D85F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5" creationId="{A1CD2647-7BC1-014F-3B5E-ABC3655F9306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6" creationId="{1BA51048-E7E4-C556-2637-17913CF8FBFA}"/>
          </ac:spMkLst>
        </pc:spChg>
        <pc:spChg chg="add mod">
          <ac:chgData name="Benoit Couraud" userId="930cebf6-1fb6-41fa-849f-df8d94a80974" providerId="ADAL" clId="{98EE2BE1-5569-4853-9BD3-4300B378D8FD}" dt="2023-05-19T16:49:24.831" v="4"/>
          <ac:spMkLst>
            <pc:docMk/>
            <pc:sldMk cId="1001788536" sldId="260"/>
            <ac:spMk id="397" creationId="{18A6A6FC-AD53-DFE0-F320-2A94188065E1}"/>
          </ac:spMkLst>
        </pc:s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3" creationId="{FCDC7452-B01B-563B-107C-7D028E0CB045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1" creationId="{1A320CAE-923C-0E83-D62B-DDA620F89FE7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2" creationId="{B2C18DC1-9E9E-68B4-7D46-32C3146A6BDD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3" creationId="{A367563A-546B-9C40-EB40-8CE51514F969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6" creationId="{B60D6349-2FCC-3C95-88F7-8F263F2898CD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28" creationId="{660D04F8-5301-1ED5-8AFD-8D3ED88465B3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0" creationId="{5182A625-5BD8-26AB-3882-38850E17F1A6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1" creationId="{36E5028A-FB65-5770-8586-FC947D672CA8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3" creationId="{349AE069-437F-4C38-BAC0-B1D44988BF39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6" creationId="{64BE15A0-A8B6-0F67-5129-7EA021D05168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37" creationId="{46B4A56F-BAFB-D684-4317-62DF2B7B8213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40" creationId="{B780DCEA-D072-6683-0CAA-74E1108088E5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41" creationId="{7F23D6D3-D5F4-C63A-B3B0-F18CC2F72B74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42" creationId="{13336C87-582E-CADA-B104-0DB391870133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61" creationId="{99CF8D19-384F-0D2A-6680-B1BD58DC1A6B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64" creationId="{FFF545C5-E757-DAB3-901A-ECAABB28F92C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66" creationId="{09FD5E26-4641-F67D-590E-D7ACCAB3C6E9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92" creationId="{3F6863C0-AAEF-06A1-5385-D95CB08549FA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99" creationId="{FADE215D-D48F-C315-A4E7-64F964822887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60" creationId="{4F50670B-E156-F6D9-35D5-22F171648136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64" creationId="{47B82807-AE8C-14C4-F694-8E759104C512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65" creationId="{CB8CD31D-39E0-991C-6069-95E02B4B2F0E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81" creationId="{8D2F0127-7A9F-CFE4-9512-EB607C487E3F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84" creationId="{2E729941-5914-8205-1698-9ACE5645A39A}"/>
          </ac:grpSpMkLst>
        </pc:grpChg>
        <pc:grpChg chg="add mod">
          <ac:chgData name="Benoit Couraud" userId="930cebf6-1fb6-41fa-849f-df8d94a80974" providerId="ADAL" clId="{98EE2BE1-5569-4853-9BD3-4300B378D8FD}" dt="2023-05-19T16:49:20.188" v="2"/>
          <ac:grpSpMkLst>
            <pc:docMk/>
            <pc:sldMk cId="1001788536" sldId="260"/>
            <ac:grpSpMk id="185" creationId="{68E7DB35-FCB9-BCE3-1D2C-CC96B14196BB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11" creationId="{A6E6A076-C9C9-7D24-A1A3-520E3D14083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19" creationId="{7E3A6C36-51CE-B899-448D-2E8E39669CB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0" creationId="{F0C8D585-CCCE-D89A-24FC-DE4842CE72AE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1" creationId="{9D8825C1-BFA6-502A-74FB-B6CBA2247C96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4" creationId="{CA6DEB2D-6E4E-578C-DAF4-CE590AB5A3EE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6" creationId="{9780E14A-68B2-31D0-9B16-8EEED0425600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8" creationId="{665E993C-3CC3-B755-93CD-566494E520E7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29" creationId="{AD12D1BA-AE56-CB97-94CA-52794A058690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1" creationId="{19D667D0-A957-C746-80F1-4B4703E36A5A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4" creationId="{8D39F503-4E44-E816-A119-065F348C9ADA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5" creationId="{CF32A01C-C714-7934-B89A-E327EF7EE238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8" creationId="{C198E504-328F-5FE0-A414-A7D887D5810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39" creationId="{7D2CAF12-59FB-268C-375F-0D919E89E517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40" creationId="{8B60B3FA-8278-F52C-B814-D8E177A997B2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59" creationId="{83BC5909-DCC2-A9EB-D203-93B0377A4638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62" creationId="{7BE6E20C-5274-2BD2-53DA-19997C285078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64" creationId="{22CBE5F3-5D80-BC26-E1DB-9F63B916805E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90" creationId="{7F6E353C-B754-0694-F693-D7BA69A32A2B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297" creationId="{891F30C9-BEBF-E0EC-6950-0E8AC77CDBF7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58" creationId="{17E669E2-23E4-DB83-3D5C-A8715DC8ED7A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62" creationId="{2664E868-282E-E02A-2E10-EB3E2376A619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63" creationId="{511376B3-9DB0-8B32-EF29-403BAD4D0C59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79" creationId="{D54DCEF2-EBAB-3CB6-098C-F6C8D30EF212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82" creationId="{D11C98B8-B259-5AA8-1AFD-2D189A1F686F}"/>
          </ac:grpSpMkLst>
        </pc:grpChg>
        <pc:grpChg chg="add mod">
          <ac:chgData name="Benoit Couraud" userId="930cebf6-1fb6-41fa-849f-df8d94a80974" providerId="ADAL" clId="{98EE2BE1-5569-4853-9BD3-4300B378D8FD}" dt="2023-05-19T16:49:24.831" v="4"/>
          <ac:grpSpMkLst>
            <pc:docMk/>
            <pc:sldMk cId="1001788536" sldId="260"/>
            <ac:grpSpMk id="383" creationId="{198991AA-238D-9CD1-CE38-6FBF7B8CFB57}"/>
          </ac:grpSpMkLst>
        </pc:grpChg>
        <pc:picChg chg="add mod">
          <ac:chgData name="Benoit Couraud" userId="930cebf6-1fb6-41fa-849f-df8d94a80974" providerId="ADAL" clId="{98EE2BE1-5569-4853-9BD3-4300B378D8FD}" dt="2023-05-22T21:43:52.463" v="1296" actId="27614"/>
          <ac:picMkLst>
            <pc:docMk/>
            <pc:sldMk cId="1001788536" sldId="260"/>
            <ac:picMk id="3" creationId="{ECB7034A-4FDE-E46A-0374-759CC196B25E}"/>
          </ac:picMkLst>
        </pc:pic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" creationId="{B5575E05-A825-167A-707B-D5016BC5602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" creationId="{DABB8219-F373-10BA-788E-CA50F272EF69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8" creationId="{C4FDB5FE-831D-A4A5-219F-00EB904329A3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" creationId="{6543B508-2B8D-3418-D9D1-4E1C8193E0D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" creationId="{75A46DCB-4E04-FAB7-6B8F-A282D767FEB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" creationId="{45F974EC-E471-07CC-68DE-0D48B8BA054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8" creationId="{4A01F9AD-4869-168B-4117-75E80569204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24" creationId="{14124582-36E1-4C67-C142-E8797219F65A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25" creationId="{5578A244-3489-1413-9715-EEEE079C26A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27" creationId="{D4BA97DF-F042-6357-6B54-B12925DBDD3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4" creationId="{7FC784F8-30AF-88E6-0FF6-29838CF03C3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5" creationId="{F176199C-45CF-638E-757B-7523D84E9CE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6" creationId="{2ACDDB74-E17B-2EDA-79B0-02502DE86D9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7" creationId="{5A15EFD6-8C13-1055-2685-FC962A93142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48" creationId="{7FB17322-3115-F555-BBF6-0C7B604386B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52" creationId="{307D10D5-775F-156B-D367-88C58D5758A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53" creationId="{F5FD0023-13DD-8607-7894-37DD55678D5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57" creationId="{AE962373-B0A9-0BDA-A854-6BF30F4A3F90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0" creationId="{375A841B-9D72-A595-B28D-AA931B4D900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3" creationId="{958225D8-348C-E903-2CDC-0D96A3E69C3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65" creationId="{46582033-0ACC-3298-9890-9EE442FECC3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1" creationId="{11DCF66C-F31B-466A-8763-13F8EC7E438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3" creationId="{754F40BC-C631-D667-C71A-212A2BE9D8B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5" creationId="{A9E51E38-4C75-CB6A-C675-11F11D7F439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7" creationId="{87A4E6A8-BA72-9DA7-63FD-396DD225BF23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78" creationId="{CD3F7D83-D606-A342-377C-C2DF97EEDE7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80" creationId="{2C29B77C-B4B1-8EE6-11C7-9E479B8816B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83" creationId="{98E61FFA-FAB4-EE05-B288-4B111427550A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3" creationId="{45A80D35-4F70-976C-FFC0-E61552BF6E6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4" creationId="{1BB16EFC-314F-FC89-635C-8ECA4A2DBC2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96" creationId="{E414F507-80A0-73C5-072A-577BC00DE09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0" creationId="{86E2474B-C630-9BEE-FFE6-6CBE425EC96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1" creationId="{71CD7001-A503-AFB3-B152-77432060673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2" creationId="{2726FB4F-2219-A88B-4143-97D4E8A2D41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3" creationId="{970FAA91-121B-0C8A-CE94-70A1FA86419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5" creationId="{6903F0E1-2629-0916-8C9B-99B1E35DE18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09" creationId="{457C5484-80A3-C8DA-F4EC-20BA0A3DDB43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3" creationId="{191C64C2-F058-65C9-3A69-3C933250F39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6" creationId="{355ED2DF-87B3-3E3B-F12B-325F26A7777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7" creationId="{406CB3E5-E38A-9F52-8D27-10D8DC14C9C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8" creationId="{7A66E2FA-D8BE-7CBE-CCF7-EA1BC45F99C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19" creationId="{4682EBE7-CED6-3030-A955-D6857CB0D58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0" creationId="{D4F2EE6B-CF57-58F7-0BFE-F9D1AB82BCE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1" creationId="{E0C32898-5542-CB5C-6041-88E594BD380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2" creationId="{3BCF746A-5C1A-C36A-2E7D-B0DC259010F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3" creationId="{32AFACF4-21DB-37C3-E39F-CF3C285AA4B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5" creationId="{F9E220AD-AB7C-ECB7-2977-923071B8AB1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6" creationId="{A152876D-F8BE-70B8-0CA8-1B52794D279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27" creationId="{83AEB9CA-D73F-1024-B26F-F39C29BC543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1" creationId="{C8F5ED73-A255-5712-6EDE-073AD210569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2" creationId="{7F2F2DEC-A41F-C4CB-8AAD-6084144AB73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3" creationId="{AB90A4DE-D054-9138-5C65-11E7802C71B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6" creationId="{26858EE9-5978-3DBA-50E7-B6317AFC3B1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7" creationId="{36AB2B06-ECAB-91D2-BC0D-1983DC3C22E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38" creationId="{CCB01CC2-70F4-FAC6-CD3D-6F93671D475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0" creationId="{B6BD2AB2-D831-9110-ABFA-E383555039E7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1" creationId="{A5DE85FD-9262-2B5A-5D23-AEBB0624B9D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3" creationId="{7471D8FC-10D2-61B3-11CE-DE80659A215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4" creationId="{1B468BC2-C530-D698-B555-6108C46AA5D0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5" creationId="{D846A8E4-0513-7971-9389-648F95DD660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6" creationId="{24DD844E-7FEE-D068-AF8E-921F45A12789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7" creationId="{DC045E46-E838-485C-B1CB-0EB88CCE9E8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8" creationId="{B9566FDB-E203-5BDD-FAD6-CD2E56CE22D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49" creationId="{EB77EE67-9B7F-87C0-3CB2-10EAB258BD16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0" creationId="{8CBF9D4F-B658-96C2-BF44-78337E20D38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1" creationId="{3312A460-D237-0C60-7966-58E1FC92517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2" creationId="{071DB699-45BB-18E1-3998-245F030868C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3" creationId="{C66229A7-ABA5-8C39-1E46-3ABEE42438C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4" creationId="{209781BA-2D97-EFD8-B4B5-3661FCA1EB0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6" creationId="{D907E32C-B025-396A-C4A5-162209A210C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7" creationId="{8B937D4C-8F19-15BC-E057-DE9D82587CC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58" creationId="{D0F8EBEF-A0F8-8C4E-D9FD-B7DF2A0DB47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1" creationId="{69D8720B-722A-FC26-BAC1-63D5D8EF117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2" creationId="{C72113AE-CA32-3B21-4C2E-A953388C086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3" creationId="{C3661391-09DA-F182-0A1D-8EECD3FAB16E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6" creationId="{A8BCFF66-E628-14D1-A42E-25A9943979B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7" creationId="{22D2F68B-83A6-FB74-3ADB-16D124BF4DFB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8" creationId="{7EA88E9F-3C51-1425-2178-DD005A9A05A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69" creationId="{6F14ACCF-28F4-79D7-94EA-05D40CB9F30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0" creationId="{281979DB-A191-5F75-BCC0-8BF9B52F8235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1" creationId="{8FE4B1BF-689C-DBDF-29D7-75E8DF90D4C8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2" creationId="{CCA0283D-55C7-05AE-6EA4-D739280B8D1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3" creationId="{F7339129-2C13-DCA2-382E-22213DC730DD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4" creationId="{E1AD5EE7-DDFB-00F9-B0AB-A614E425A2C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8" creationId="{CE00452B-240E-5981-57C7-B58E6D66F43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79" creationId="{E41116D8-17C2-A908-3AF6-AADB25E0511C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86" creationId="{318BB5DB-7E69-A93C-35D5-9EAFB04BE5D2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87" creationId="{C986C63B-9CE0-3ED0-C5BA-9640E0A4262A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0" creationId="{65B8D5ED-C665-0067-5F34-2CEA0FCB305F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1" creationId="{E41EDAB7-BD28-6F5B-0CC2-A41408A592B1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4" creationId="{B115EB4E-3D3A-0D76-0033-1C3E1F76E834}"/>
          </ac:cxnSpMkLst>
        </pc:cxnChg>
        <pc:cxnChg chg="add mod">
          <ac:chgData name="Benoit Couraud" userId="930cebf6-1fb6-41fa-849f-df8d94a80974" providerId="ADAL" clId="{98EE2BE1-5569-4853-9BD3-4300B378D8FD}" dt="2023-05-19T16:49:20.188" v="2"/>
          <ac:cxnSpMkLst>
            <pc:docMk/>
            <pc:sldMk cId="1001788536" sldId="260"/>
            <ac:cxnSpMk id="195" creationId="{58E72A6C-9CDC-C26D-2FF8-3D5240C6BD6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4" creationId="{8B22F437-F5F9-39CA-F8F4-FFA94447F2C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5" creationId="{FC5464FA-E8A9-C9AA-6616-0C1E8AC26B2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6" creationId="{911FC19F-4097-48C4-1B52-BCC3FA0168D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07" creationId="{306B8441-E634-350E-B677-773C3AC2F85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12" creationId="{F606B1DD-A11A-19C5-B18E-DCB84D21FAA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15" creationId="{E416F315-AD76-1A01-310E-317931027D8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16" creationId="{0B047C7C-3CE3-E925-E747-BE58428D539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22" creationId="{9DB5C4E2-7054-A6CB-D106-C2AFA2CFEBE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23" creationId="{884471BC-A02C-101D-E4FD-03741A299B9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25" creationId="{9E378851-92A1-55B8-F482-1C7B975C240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2" creationId="{78410DE4-F1A7-D431-9E92-72AFCF483E5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3" creationId="{3AD3DB86-2418-5F0F-43BB-2CE639BC1A4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4" creationId="{C67E9C0A-74D0-98BA-2629-82BF4309B42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5" creationId="{C30B38F4-E7FB-B372-AD8C-747A1389E95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46" creationId="{59ACBCC6-6FB1-659E-1DC1-D94507773AF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0" creationId="{E48B097E-F315-6945-E441-7542A154813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1" creationId="{F5089871-E80A-8369-BFFE-13DCD1C6528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5" creationId="{57E38F0B-D689-802F-DA91-D0A0CA49FD4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58" creationId="{A211559F-EA53-452D-F1D5-83D9B4A7B21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61" creationId="{DBFB2EDD-FF03-C172-0FFB-CEBEBD5BF52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63" creationId="{83C5AB40-9342-B2E3-8C1D-3EE13F2E7D9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69" creationId="{B0BB2448-DA10-1BC0-2B39-1D637BAFC9C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1" creationId="{53756FA6-0238-0568-0A08-92B59D2FEB8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3" creationId="{6C581B60-03AE-A9A8-3849-2020F32D926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5" creationId="{4C28D3F3-5F05-330F-D6AE-9586980818B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6" creationId="{FB4B2A58-9569-2142-3E0B-503FE2181F0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78" creationId="{CD186E46-1441-FCF3-882D-87940BDEEA3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81" creationId="{A8150B2C-93F5-FB2F-B0DC-870669CF36B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1" creationId="{36471E1F-EDE3-2C14-0BA5-17174BC339F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2" creationId="{4CE18EAD-60F6-6749-FF88-70EEF8F6366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4" creationId="{B9C579A8-EA49-2E40-F346-2C316B6DFA5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8" creationId="{01C361D2-BBBC-30F4-FC85-911A51D8EF1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299" creationId="{4B9A0D8E-41E4-659B-6FC1-1EAFA68A36E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0" creationId="{1D087AAF-3461-67AE-2DBC-434DC5A440A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1" creationId="{4EF6FEF4-FAEE-13CC-C8F7-111A66542166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3" creationId="{54C94534-A077-E067-BD55-F1A743E4E4B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07" creationId="{DED0F0C9-5412-5426-6B48-81C75321BCF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1" creationId="{66593CDA-0706-F7DF-0586-208B8AF9DF9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4" creationId="{5F6D301E-AFCD-B7ED-3508-1912DA014BA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5" creationId="{84F7E9F1-1A90-F7E9-27A8-1309791874A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6" creationId="{A89C0815-8080-1023-446E-6C66147139C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7" creationId="{6596608B-695E-DFC7-0632-75508B245C3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8" creationId="{5075FF9A-9076-B711-E7F8-191F259D5F4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19" creationId="{33198810-9BCD-C70A-74F4-5E321750DDA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0" creationId="{14FEFBCB-F6CF-27AB-76C4-0CB1466B38B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1" creationId="{B99974EA-7D35-945F-A513-02B40ABECD9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3" creationId="{139B189F-B79F-1B4A-1C2F-DA7FA622EA4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4" creationId="{1FD4F2FB-CE3B-6B4E-8695-C8543DBB07F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5" creationId="{8DEB8CAB-BAF2-4C52-B1E1-4B7CF1C68AA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29" creationId="{12FAEA7E-D3AE-2F5D-495F-01B0173B963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0" creationId="{410A152B-36D1-A4D5-F894-A0DB6CF4986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1" creationId="{EB1099A6-CF14-E572-DA32-657A2647264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4" creationId="{8700614A-A968-F67C-C109-6CCF246A690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5" creationId="{159FC0C9-12C2-020A-1F91-63FA63BC156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6" creationId="{82802420-C8DF-221F-B30B-B9EEEE50043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8" creationId="{24E77300-25D4-A6BB-7BE4-00F0D971D01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39" creationId="{7FFD6464-C745-F140-5AA0-7C73A921441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1" creationId="{951AFDB5-B36F-5DB7-09CB-1865703D18F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2" creationId="{EB577676-1F4F-8A47-29BC-43BF7A09F8A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3" creationId="{81739A5A-9DCE-019E-FEE6-596B7FF62CF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4" creationId="{F3E76337-4878-15C4-283F-D2F4B827AFD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5" creationId="{7ED29791-460D-CEA6-FCFD-01568C3FFD65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6" creationId="{8FE7FED7-2D28-A06C-8089-01D1BEAA67B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7" creationId="{8B904A4F-A572-0BD9-BCAB-D4EC5CD78EE8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8" creationId="{77F464E2-4919-B3E0-0875-C6A5D8B2192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49" creationId="{DBAF97B6-DD42-B30E-CA2C-0990FCC47C1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0" creationId="{07943265-97EA-B0E9-369D-8DFB90934B2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1" creationId="{AE45B7EC-3464-14D0-4303-4699FA0300A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2" creationId="{4C4D8A11-2C18-9EB6-E04F-E98669B7967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4" creationId="{2C4CBB96-C252-1573-A8AB-07662A4941B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5" creationId="{540F7DEA-41AE-1D5E-462E-CC200A29E33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6" creationId="{1C378C20-5D50-CDDA-726F-F3FF88FEBD0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59" creationId="{DF50D067-2546-8739-21EE-E8DE24CE3A0C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0" creationId="{BD18494F-DA7F-A8C2-6945-ADE45F0C54FB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1" creationId="{F9372408-FE8D-CB2A-5DC4-7E99FAFBEB12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4" creationId="{A535F457-1148-AE02-5B54-51791BAED71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5" creationId="{217E074A-7DC9-14F7-7E62-A9C426A8913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6" creationId="{D51BDD90-53A4-DD6C-0780-03C17BC42FE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7" creationId="{A2CC10E6-281A-FCBE-268D-735DEFAE04BE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8" creationId="{34D3152C-1869-6240-049E-C5381E62261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69" creationId="{E00B6E1E-63AC-9B80-B03C-306671620F43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0" creationId="{705818AE-48D5-CF63-03A3-273C47737644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1" creationId="{D4DAA89C-C86E-EDE9-C424-F56015ABF68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2" creationId="{82976748-E51B-ED7E-88A8-BDF86E25E90D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6" creationId="{BDFE51F7-62C9-97D4-F59D-6137023693D1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77" creationId="{B7F5EC20-1BE8-4D4A-9810-84DBF9694CB9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4" creationId="{161254D7-B91D-92DC-C09C-111B4BA6C9EF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5" creationId="{7449E506-F39C-3E01-9FE1-0020126E0537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8" creationId="{6C040067-9F19-8BF5-2612-73ADB7193640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89" creationId="{15C8F987-D11F-1443-EE39-7B6245AEB24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92" creationId="{0E2DB547-07A1-2100-4BA1-D3C4C288AF2A}"/>
          </ac:cxnSpMkLst>
        </pc:cxnChg>
        <pc:cxnChg chg="add mod">
          <ac:chgData name="Benoit Couraud" userId="930cebf6-1fb6-41fa-849f-df8d94a80974" providerId="ADAL" clId="{98EE2BE1-5569-4853-9BD3-4300B378D8FD}" dt="2023-05-19T16:49:24.831" v="4"/>
          <ac:cxnSpMkLst>
            <pc:docMk/>
            <pc:sldMk cId="1001788536" sldId="260"/>
            <ac:cxnSpMk id="393" creationId="{137D4F85-58F7-4489-890C-990F7DA6F8E8}"/>
          </ac:cxnSpMkLst>
        </pc:cxnChg>
      </pc:sldChg>
      <pc:sldChg chg="modSp add mod">
        <pc:chgData name="Benoit Couraud" userId="930cebf6-1fb6-41fa-849f-df8d94a80974" providerId="ADAL" clId="{98EE2BE1-5569-4853-9BD3-4300B378D8FD}" dt="2023-05-20T00:29:02.250" v="791"/>
        <pc:sldMkLst>
          <pc:docMk/>
          <pc:sldMk cId="3928025875" sldId="264"/>
        </pc:sld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1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3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5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5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6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6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6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7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7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3928025875" sldId="264"/>
            <ac:spMk id="112" creationId="{00000000-0000-0000-0000-000000000000}"/>
          </ac:spMkLst>
        </pc:s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13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20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2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47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56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6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6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63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8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11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3928025875" sldId="264"/>
            <ac:grpSpMk id="1033" creationId="{00000000-0000-0000-0000-000000000000}"/>
          </ac:grpSpMkLst>
        </pc:grp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928025875" sldId="264"/>
            <ac:picMk id="2" creationId="{00000000-0000-0000-0000-000000000000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928025875" sldId="264"/>
            <ac:picMk id="5" creationId="{00000000-0000-0000-0000-000000000000}"/>
          </ac:picMkLst>
        </pc:pic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3928025875" sldId="264"/>
            <ac:picMk id="1026" creationId="{00000000-0000-0000-0000-000000000000}"/>
          </ac:picMkLst>
        </pc:pic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2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2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2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2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3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3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3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3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4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4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4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4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5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5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5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6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6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6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7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7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9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9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1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1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2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3928025875" sldId="264"/>
            <ac:cxnSpMk id="1027" creationId="{00000000-0000-0000-0000-000000000000}"/>
          </ac:cxnSpMkLst>
        </pc:cxnChg>
      </pc:sldChg>
      <pc:sldChg chg="modSp add">
        <pc:chgData name="Benoit Couraud" userId="930cebf6-1fb6-41fa-849f-df8d94a80974" providerId="ADAL" clId="{98EE2BE1-5569-4853-9BD3-4300B378D8FD}" dt="2023-05-20T00:29:02.250" v="791"/>
        <pc:sldMkLst>
          <pc:docMk/>
          <pc:sldMk cId="2353618105" sldId="265"/>
        </pc:sld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8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8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8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9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9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0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0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2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5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5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5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6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6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6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6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6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8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18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0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3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3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5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5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6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7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7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27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0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0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0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1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4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4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4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5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5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5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6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6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7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7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8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8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39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0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0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0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1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2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3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4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4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4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7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48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0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0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2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353618105" sldId="265"/>
            <ac:spMk id="525" creationId="{00000000-0000-0000-0000-000000000000}"/>
          </ac:spMkLst>
        </pc:s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1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7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4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48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60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68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8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83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15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16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166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17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17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216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3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4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5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36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48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49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49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353618105" sldId="265"/>
            <ac:grpSpMk id="496" creationId="{00000000-0000-0000-0000-000000000000}"/>
          </ac:grpSpMkLst>
        </pc:grp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2353618105" sldId="265"/>
            <ac:picMk id="148" creationId="{00000000-0000-0000-0000-000000000000}"/>
          </ac:picMkLst>
        </pc:pic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5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5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5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5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6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6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6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7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8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8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8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8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9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9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0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0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0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1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4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5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5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5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5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6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7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18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0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0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1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2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3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5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5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6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28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0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1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3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4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4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5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7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37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0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1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3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3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4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4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5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8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8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8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8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49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50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353618105" sldId="265"/>
            <ac:cxnSpMk id="507" creationId="{00000000-0000-0000-0000-000000000000}"/>
          </ac:cxnSpMkLst>
        </pc:cxnChg>
      </pc:sldChg>
      <pc:sldChg chg="modSp add">
        <pc:chgData name="Benoit Couraud" userId="930cebf6-1fb6-41fa-849f-df8d94a80974" providerId="ADAL" clId="{98EE2BE1-5569-4853-9BD3-4300B378D8FD}" dt="2023-05-20T00:29:02.250" v="791"/>
        <pc:sldMkLst>
          <pc:docMk/>
          <pc:sldMk cId="2146893660" sldId="266"/>
        </pc:sld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5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8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9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9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2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2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5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5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5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6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6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6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6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6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8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18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0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1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3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3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5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6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8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29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0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0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5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5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6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6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6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6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7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7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7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7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7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9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9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9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39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0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0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0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1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1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2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3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3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4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4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5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5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5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5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6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6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7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8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7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81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489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520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k cId="2146893660" sldId="266"/>
            <ac:spMk id="521" creationId="{00000000-0000-0000-0000-000000000000}"/>
          </ac:spMkLst>
        </pc:s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1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3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3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37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8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60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68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8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83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16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166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17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175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207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216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27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289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350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31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54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80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82" creationId="{00000000-0000-0000-0000-000000000000}"/>
          </ac:grpSpMkLst>
        </pc:grpChg>
        <pc:grpChg chg="mod">
          <ac:chgData name="Benoit Couraud" userId="930cebf6-1fb6-41fa-849f-df8d94a80974" providerId="ADAL" clId="{98EE2BE1-5569-4853-9BD3-4300B378D8FD}" dt="2023-05-20T00:29:02.250" v="791"/>
          <ac:grpSpMkLst>
            <pc:docMk/>
            <pc:sldMk cId="2146893660" sldId="266"/>
            <ac:grpSpMk id="491" creationId="{00000000-0000-0000-0000-000000000000}"/>
          </ac:grpSpMkLst>
        </pc:grpChg>
        <pc:picChg chg="mod">
          <ac:chgData name="Benoit Couraud" userId="930cebf6-1fb6-41fa-849f-df8d94a80974" providerId="ADAL" clId="{98EE2BE1-5569-4853-9BD3-4300B378D8FD}" dt="2023-05-20T00:29:02.250" v="791"/>
          <ac:picMkLst>
            <pc:docMk/>
            <pc:sldMk cId="2146893660" sldId="266"/>
            <ac:picMk id="148" creationId="{00000000-0000-0000-0000-000000000000}"/>
          </ac:picMkLst>
        </pc:pic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5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5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5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5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6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7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8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8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8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8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9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9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4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5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5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6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7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18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0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0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0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0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1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2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2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2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3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5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5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7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7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7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7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88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29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00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0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1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1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3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5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5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36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0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0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0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3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39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61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62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6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6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6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83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84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85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86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87" creationId="{00000000-0000-0000-0000-000000000000}"/>
          </ac:cxnSpMkLst>
        </pc:cxnChg>
        <pc:cxnChg chg="mod">
          <ac:chgData name="Benoit Couraud" userId="930cebf6-1fb6-41fa-849f-df8d94a80974" providerId="ADAL" clId="{98EE2BE1-5569-4853-9BD3-4300B378D8FD}" dt="2023-05-20T00:29:02.250" v="791"/>
          <ac:cxnSpMkLst>
            <pc:docMk/>
            <pc:sldMk cId="2146893660" sldId="266"/>
            <ac:cxnSpMk id="488" creationId="{00000000-0000-0000-0000-000000000000}"/>
          </ac:cxnSpMkLst>
        </pc:cxnChg>
      </pc:sldChg>
      <pc:sldChg chg="addSp delSp modSp add mod">
        <pc:chgData name="Benoit Couraud" userId="930cebf6-1fb6-41fa-849f-df8d94a80974" providerId="ADAL" clId="{98EE2BE1-5569-4853-9BD3-4300B378D8FD}" dt="2023-05-21T16:56:45.452" v="1293" actId="1035"/>
        <pc:sldMkLst>
          <pc:docMk/>
          <pc:sldMk cId="1097183782" sldId="268"/>
        </pc:sldMkLst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4" creationId="{C308D39A-72A3-C5D9-2CB4-E0F354C99AF0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8" creationId="{1AA1BDCC-C008-85AF-5662-F4700AC72854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1" creationId="{C7F8B606-6070-1A14-D409-5A76BCC4A002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4" creationId="{7F2A3D13-5F77-E588-FB31-873FCE9659BD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36" creationId="{BC8FC6B7-672E-DD15-C1CF-27614DD6D49C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39" creationId="{841B9EEA-C201-CAE4-F33C-7964A8A28CB9}"/>
          </ac:spMkLst>
        </pc:spChg>
        <pc:spChg chg="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42" creationId="{FEC4CE67-DE74-168F-AED7-FBE30369ABE2}"/>
          </ac:spMkLst>
        </pc:spChg>
        <pc:spChg chg="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59" creationId="{70717794-287D-85C4-A80C-AC313CEA4370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040" creationId="{1525E181-CB9F-8D07-23D2-EE5133B444ED}"/>
          </ac:spMkLst>
        </pc:spChg>
        <pc:spChg chg="add mod">
          <ac:chgData name="Benoit Couraud" userId="930cebf6-1fb6-41fa-849f-df8d94a80974" providerId="ADAL" clId="{98EE2BE1-5569-4853-9BD3-4300B378D8FD}" dt="2023-05-21T16:36:49.958" v="1071" actId="1076"/>
          <ac:spMkLst>
            <pc:docMk/>
            <pc:sldMk cId="1097183782" sldId="268"/>
            <ac:spMk id="1042" creationId="{89DB361C-0B81-F6B5-FE80-4EA93547FDED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078" creationId="{97B7EA53-42F4-6019-74C8-CA5CB0CF8F01}"/>
          </ac:spMkLst>
        </pc:spChg>
        <pc:spChg chg="add 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092" creationId="{19C443A8-AE02-B93A-0CB5-EAA4031CB08F}"/>
          </ac:spMkLst>
        </pc:spChg>
        <pc:spChg chg="add mod ord">
          <ac:chgData name="Benoit Couraud" userId="930cebf6-1fb6-41fa-849f-df8d94a80974" providerId="ADAL" clId="{98EE2BE1-5569-4853-9BD3-4300B378D8FD}" dt="2023-05-21T16:43:28.717" v="1147" actId="166"/>
          <ac:spMkLst>
            <pc:docMk/>
            <pc:sldMk cId="1097183782" sldId="268"/>
            <ac:spMk id="1095" creationId="{EDEBBD53-657A-B04A-0C70-B607BD545069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122" creationId="{C9DB33A1-561F-54D4-0A66-28FDA2A84C27}"/>
          </ac:spMkLst>
        </pc:spChg>
        <pc:spChg chg="add mod or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151" creationId="{E26DBCB8-575C-AB3D-F3D9-7576C487FA66}"/>
          </ac:spMkLst>
        </pc:spChg>
        <pc:spChg chg="add mod or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160" creationId="{9BF2BDED-AF31-0831-181E-C2360D47745C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176" creationId="{F1609092-6153-1150-2676-D2C1FC910487}"/>
          </ac:spMkLst>
        </pc:spChg>
        <pc:spChg chg="mod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185" creationId="{D6362B47-C272-1CCE-E389-EDCADCC16B01}"/>
          </ac:spMkLst>
        </pc:spChg>
        <pc:spChg chg="add mod">
          <ac:chgData name="Benoit Couraud" userId="930cebf6-1fb6-41fa-849f-df8d94a80974" providerId="ADAL" clId="{98EE2BE1-5569-4853-9BD3-4300B378D8FD}" dt="2023-05-21T16:53:30.699" v="1277" actId="207"/>
          <ac:spMkLst>
            <pc:docMk/>
            <pc:sldMk cId="1097183782" sldId="268"/>
            <ac:spMk id="1193" creationId="{CEE254A0-8AE5-2CC8-3942-9885323C12FC}"/>
          </ac:spMkLst>
        </pc:spChg>
        <pc:spChg chg="add mod">
          <ac:chgData name="Benoit Couraud" userId="930cebf6-1fb6-41fa-849f-df8d94a80974" providerId="ADAL" clId="{98EE2BE1-5569-4853-9BD3-4300B378D8FD}" dt="2023-05-21T16:56:36.509" v="1291" actId="1036"/>
          <ac:spMkLst>
            <pc:docMk/>
            <pc:sldMk cId="1097183782" sldId="268"/>
            <ac:spMk id="1194" creationId="{87A9BCC1-99CB-060A-C181-06A817CE9466}"/>
          </ac:spMkLst>
        </pc:spChg>
        <pc:spChg chg="add mod">
          <ac:chgData name="Benoit Couraud" userId="930cebf6-1fb6-41fa-849f-df8d94a80974" providerId="ADAL" clId="{98EE2BE1-5569-4853-9BD3-4300B378D8FD}" dt="2023-05-21T16:56:45.452" v="1293" actId="1035"/>
          <ac:spMkLst>
            <pc:docMk/>
            <pc:sldMk cId="1097183782" sldId="268"/>
            <ac:spMk id="1195" creationId="{C57533E6-CEA8-7545-18D1-D1EEA4A2DFB5}"/>
          </ac:spMkLst>
        </pc:spChg>
        <pc:spChg chg="add del mod">
          <ac:chgData name="Benoit Couraud" userId="930cebf6-1fb6-41fa-849f-df8d94a80974" providerId="ADAL" clId="{98EE2BE1-5569-4853-9BD3-4300B378D8FD}" dt="2023-05-19T22:41:20.902" v="269" actId="21"/>
          <ac:spMkLst>
            <pc:docMk/>
            <pc:sldMk cId="1097183782" sldId="268"/>
            <ac:spMk id="1211" creationId="{CF0D13C1-7A66-C232-E9AF-0A9C1E293958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12" creationId="{1CA757E8-495E-7FFC-2654-9EFB72A03BE3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221" creationId="{A388A768-CE0D-8BBE-154D-9C1CB4D16361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23" creationId="{DE9B0A55-2459-8F4E-B212-EC0517A94490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232" creationId="{ADCE0C73-917D-7AE9-E02D-FC8A1192EB1F}"/>
          </ac:spMkLst>
        </pc:spChg>
        <pc:spChg chg="add del mod">
          <ac:chgData name="Benoit Couraud" userId="930cebf6-1fb6-41fa-849f-df8d94a80974" providerId="ADAL" clId="{98EE2BE1-5569-4853-9BD3-4300B378D8FD}" dt="2023-05-20T00:24:58.765" v="764" actId="478"/>
          <ac:spMkLst>
            <pc:docMk/>
            <pc:sldMk cId="1097183782" sldId="268"/>
            <ac:spMk id="1234" creationId="{CC886D83-D8A1-CEE8-CE6E-269CF82982A7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35" creationId="{FF612381-D880-2A54-F36A-588E05E77277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36" creationId="{891ED018-0E2E-F1B4-31F9-092AE65410B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37" creationId="{03086291-DCE0-F12A-1DC3-5CA94989D789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38" creationId="{90233371-02FA-5934-C2E2-9FD5CDC9F109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39" creationId="{E0A3610A-CC33-330B-0035-293B12ACD3C8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40" creationId="{96645AEB-D509-2DA9-0263-C3034C0A76E4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41" creationId="{496A2AD2-310E-9761-D35F-29AF980424ED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42" creationId="{D36535C7-F5C8-72C9-A8FC-1F332F81045B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43" creationId="{8E4DFE4C-8DC9-089A-AF67-91768756948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44" creationId="{133D98EF-8D94-70B8-C531-181C757E0832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45" creationId="{75DB7AEE-76E2-EC71-C916-0D5AA772A8DD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55" creationId="{38EBAA71-6F81-E616-9F4B-99138E306665}"/>
          </ac:spMkLst>
        </pc:spChg>
        <pc:spChg chg="add mod topLvl">
          <ac:chgData name="Benoit Couraud" userId="930cebf6-1fb6-41fa-849f-df8d94a80974" providerId="ADAL" clId="{98EE2BE1-5569-4853-9BD3-4300B378D8FD}" dt="2023-05-21T15:43:23.534" v="898" actId="1076"/>
          <ac:spMkLst>
            <pc:docMk/>
            <pc:sldMk cId="1097183782" sldId="268"/>
            <ac:spMk id="1262" creationId="{0542201E-AA58-1E78-1E62-BD6E3A4075B2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75" creationId="{1E6FD379-40C3-899A-DB0D-0F1CA6BBE299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76" creationId="{C370D7AF-FB6E-71DC-8FCE-EA377C05E17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277" creationId="{4FBEDD4B-4ED1-4076-F8BF-A981CA968D66}"/>
          </ac:spMkLst>
        </pc:spChg>
        <pc:spChg chg="add mod or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279" creationId="{2AEFC7DA-BC17-A1BD-87B0-FAC2AC3B3433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00" creationId="{03E7670F-CAE5-6817-39EA-06F182FD7A37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01" creationId="{65E8BAF9-7EAB-364F-61FF-852E64239F0B}"/>
          </ac:spMkLst>
        </pc:spChg>
        <pc:spChg chg="add mod ord topLvl">
          <ac:chgData name="Benoit Couraud" userId="930cebf6-1fb6-41fa-849f-df8d94a80974" providerId="ADAL" clId="{98EE2BE1-5569-4853-9BD3-4300B378D8FD}" dt="2023-05-21T15:48:05.218" v="1015" actId="1037"/>
          <ac:spMkLst>
            <pc:docMk/>
            <pc:sldMk cId="1097183782" sldId="268"/>
            <ac:spMk id="1302" creationId="{065FDAC7-5A08-81F0-FC64-3583450A9DEB}"/>
          </ac:spMkLst>
        </pc:spChg>
        <pc:spChg chg="add mod topLvl">
          <ac:chgData name="Benoit Couraud" userId="930cebf6-1fb6-41fa-849f-df8d94a80974" providerId="ADAL" clId="{98EE2BE1-5569-4853-9BD3-4300B378D8FD}" dt="2023-05-21T16:46:36.790" v="1177" actId="1076"/>
          <ac:spMkLst>
            <pc:docMk/>
            <pc:sldMk cId="1097183782" sldId="268"/>
            <ac:spMk id="1304" creationId="{74CF5CF9-BD5C-9240-63EA-750635944613}"/>
          </ac:spMkLst>
        </pc:spChg>
        <pc:spChg chg="add mod topLvl">
          <ac:chgData name="Benoit Couraud" userId="930cebf6-1fb6-41fa-849f-df8d94a80974" providerId="ADAL" clId="{98EE2BE1-5569-4853-9BD3-4300B378D8FD}" dt="2023-05-21T16:46:42.777" v="1178" actId="1076"/>
          <ac:spMkLst>
            <pc:docMk/>
            <pc:sldMk cId="1097183782" sldId="268"/>
            <ac:spMk id="1306" creationId="{AC28F722-7883-35DB-6085-4059567D127B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07" creationId="{82D552B9-8CA4-1320-4AAD-C6A75C8D7930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08" creationId="{5737C6DD-01FA-4A28-EF50-3727C642282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09" creationId="{9F555677-910B-78D1-4223-77F8D3D98AAD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10" creationId="{A6287967-3F4C-A079-887C-8CE71862155D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11" creationId="{FA396C77-E83E-1485-4C8D-6B31BF740998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12" creationId="{2F740A3D-6860-48AF-B42D-DE9CAF9CE177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13" creationId="{C20B09FF-ECCD-C047-2468-AC99F5C4C9AC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14" creationId="{55E8928C-BF93-515A-6A87-8F20B227B3BE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15" creationId="{71EF1B9F-B4AF-F858-4831-420813637A0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16" creationId="{BE6CBAC7-6C34-83EC-72BB-F87DDF67CBC3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26" creationId="{2603DA16-8EB3-CF79-9264-798323D46762}"/>
          </ac:spMkLst>
        </pc:spChg>
        <pc:spChg chg="add mod or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39" creationId="{2FE62FF4-C301-ADF9-C5B0-D9F827BE47CE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40" creationId="{CA9B13A6-9FCC-3453-6CBA-01AC63A17122}"/>
          </ac:spMkLst>
        </pc:spChg>
        <pc:spChg chg="add mod or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41" creationId="{862CB1B1-63F3-BCD2-C9A6-97B6741AB212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42" creationId="{48420549-F8FA-006D-246D-2185E4255EF5}"/>
          </ac:spMkLst>
        </pc:spChg>
        <pc:spChg chg="add mod ord topLvl">
          <ac:chgData name="Benoit Couraud" userId="930cebf6-1fb6-41fa-849f-df8d94a80974" providerId="ADAL" clId="{98EE2BE1-5569-4853-9BD3-4300B378D8FD}" dt="2023-05-21T15:47:44.153" v="1009" actId="14100"/>
          <ac:spMkLst>
            <pc:docMk/>
            <pc:sldMk cId="1097183782" sldId="268"/>
            <ac:spMk id="1343" creationId="{0E111EFE-3F59-1774-E386-9FD720BD666E}"/>
          </ac:spMkLst>
        </pc:spChg>
        <pc:spChg chg="add mod topLvl">
          <ac:chgData name="Benoit Couraud" userId="930cebf6-1fb6-41fa-849f-df8d94a80974" providerId="ADAL" clId="{98EE2BE1-5569-4853-9BD3-4300B378D8FD}" dt="2023-05-21T15:47:48.280" v="1010" actId="1076"/>
          <ac:spMkLst>
            <pc:docMk/>
            <pc:sldMk cId="1097183782" sldId="268"/>
            <ac:spMk id="1344" creationId="{AA6184CA-8605-27AA-73CC-7D1DBE2BE5FA}"/>
          </ac:spMkLst>
        </pc:spChg>
        <pc:spChg chg="add mod ord topLvl">
          <ac:chgData name="Benoit Couraud" userId="930cebf6-1fb6-41fa-849f-df8d94a80974" providerId="ADAL" clId="{98EE2BE1-5569-4853-9BD3-4300B378D8FD}" dt="2023-05-21T15:59:47.181" v="1035" actId="1076"/>
          <ac:spMkLst>
            <pc:docMk/>
            <pc:sldMk cId="1097183782" sldId="268"/>
            <ac:spMk id="1345" creationId="{65B8C5E0-07CA-D66B-DB3D-D429FC5ABF65}"/>
          </ac:spMkLst>
        </pc:spChg>
        <pc:spChg chg="add mod ord topLvl">
          <ac:chgData name="Benoit Couraud" userId="930cebf6-1fb6-41fa-849f-df8d94a80974" providerId="ADAL" clId="{98EE2BE1-5569-4853-9BD3-4300B378D8FD}" dt="2023-05-21T15:47:29.607" v="1000" actId="1038"/>
          <ac:spMkLst>
            <pc:docMk/>
            <pc:sldMk cId="1097183782" sldId="268"/>
            <ac:spMk id="1346" creationId="{E563399E-3703-02A5-94E7-7D1EAC4E2311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49" creationId="{7C6A4BAE-4D90-9D70-1D67-CDEFC8993D63}"/>
          </ac:spMkLst>
        </pc:spChg>
        <pc:spChg chg="add mod topLvl">
          <ac:chgData name="Benoit Couraud" userId="930cebf6-1fb6-41fa-849f-df8d94a80974" providerId="ADAL" clId="{98EE2BE1-5569-4853-9BD3-4300B378D8FD}" dt="2023-05-21T15:41:49.667" v="875" actId="1076"/>
          <ac:spMkLst>
            <pc:docMk/>
            <pc:sldMk cId="1097183782" sldId="268"/>
            <ac:spMk id="1350" creationId="{4F6FC91D-8772-258A-5754-0071C7B9E483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1" creationId="{00027F54-6EA6-E549-D202-114F4FBA9708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2" creationId="{A4EE064D-97CC-E8D0-8AB1-9FC5BB3C1410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3" creationId="{C22E598B-250B-61EB-39B2-D2D494D148F2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4" creationId="{61CA3A74-EED4-F3D4-2E79-AC6CC19003D3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5" creationId="{86C8E42F-4EAC-35CD-7D05-424EFA752CC1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6" creationId="{53F6A3B3-750A-AE15-46F0-D5FADF02233E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7" creationId="{94C016E8-8F56-CEE5-CAC1-FA5D3E4A2BD1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58" creationId="{F72FAD3C-DE9C-00C5-B5A4-DFAC4F5499E3}"/>
          </ac:spMkLst>
        </pc:spChg>
        <pc:spChg chg="add mod topLvl">
          <ac:chgData name="Benoit Couraud" userId="930cebf6-1fb6-41fa-849f-df8d94a80974" providerId="ADAL" clId="{98EE2BE1-5569-4853-9BD3-4300B378D8FD}" dt="2023-05-21T15:47:29.607" v="1000" actId="1038"/>
          <ac:spMkLst>
            <pc:docMk/>
            <pc:sldMk cId="1097183782" sldId="268"/>
            <ac:spMk id="1359" creationId="{FE2C2B05-E4B0-5AF0-C697-834602896EA7}"/>
          </ac:spMkLst>
        </pc:spChg>
        <pc:spChg chg="add mod topLvl">
          <ac:chgData name="Benoit Couraud" userId="930cebf6-1fb6-41fa-849f-df8d94a80974" providerId="ADAL" clId="{98EE2BE1-5569-4853-9BD3-4300B378D8FD}" dt="2023-05-21T15:47:29.607" v="1000" actId="1038"/>
          <ac:spMkLst>
            <pc:docMk/>
            <pc:sldMk cId="1097183782" sldId="268"/>
            <ac:spMk id="1360" creationId="{9F19CDD5-B56F-5AA1-D6FB-3ECD1E56726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61" creationId="{42FF6A27-E314-A37E-163B-A55C6EC0460F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62" creationId="{A64FEFD0-CE44-15FF-BB10-E04580903B0C}"/>
          </ac:spMkLst>
        </pc:spChg>
        <pc:spChg chg="add mod topLvl">
          <ac:chgData name="Benoit Couraud" userId="930cebf6-1fb6-41fa-849f-df8d94a80974" providerId="ADAL" clId="{98EE2BE1-5569-4853-9BD3-4300B378D8FD}" dt="2023-05-21T15:41:04.570" v="872" actId="165"/>
          <ac:spMkLst>
            <pc:docMk/>
            <pc:sldMk cId="1097183782" sldId="268"/>
            <ac:spMk id="1363" creationId="{D650FB35-94D3-5E1D-4CA2-E2D9B09FAF81}"/>
          </ac:spMkLst>
        </pc:spChg>
        <pc:spChg chg="add del mod">
          <ac:chgData name="Benoit Couraud" userId="930cebf6-1fb6-41fa-849f-df8d94a80974" providerId="ADAL" clId="{98EE2BE1-5569-4853-9BD3-4300B378D8FD}" dt="2023-05-20T04:09:39.770" v="852" actId="478"/>
          <ac:spMkLst>
            <pc:docMk/>
            <pc:sldMk cId="1097183782" sldId="268"/>
            <ac:spMk id="1364" creationId="{5724D4CB-40B7-E265-14F2-F46F1FA08CD0}"/>
          </ac:spMkLst>
        </pc:spChg>
        <pc:spChg chg="add mod ord">
          <ac:chgData name="Benoit Couraud" userId="930cebf6-1fb6-41fa-849f-df8d94a80974" providerId="ADAL" clId="{98EE2BE1-5569-4853-9BD3-4300B378D8FD}" dt="2023-05-21T16:43:28.717" v="1147" actId="166"/>
          <ac:spMkLst>
            <pc:docMk/>
            <pc:sldMk cId="1097183782" sldId="268"/>
            <ac:spMk id="1385" creationId="{8F65EE4D-1CE3-1E0C-5355-F3F924321D41}"/>
          </ac:spMkLst>
        </pc:spChg>
        <pc:grpChg chg="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5" creationId="{4413AF9B-E05E-92C2-1679-A03005397599}"/>
          </ac:grpSpMkLst>
        </pc:grpChg>
        <pc:grpChg chg="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6" creationId="{F0E81786-245C-EB47-BCDD-0CF81215C016}"/>
          </ac:grpSpMkLst>
        </pc:grpChg>
        <pc:grpChg chg="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9" creationId="{7B4428FB-4268-061F-E5C9-30E469B87E7C}"/>
          </ac:grpSpMkLst>
        </pc:grpChg>
        <pc:grpChg chg="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2" creationId="{87B0EDD5-EB08-ADFD-4F8D-6E1AA1A96087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6" creationId="{49C1C9B8-5736-905A-D5A2-9EED7E80552B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29" creationId="{50967B8A-388F-4CB2-87B7-7C130652D050}"/>
          </ac:grpSpMkLst>
        </pc:grpChg>
        <pc:grpChg chg="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34" creationId="{0D225DE7-8978-A926-8D0E-6FD3CB9DEDC9}"/>
          </ac:grpSpMkLst>
        </pc:grpChg>
        <pc:grpChg chg="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37" creationId="{DACBA2F5-B9D7-9031-7AF8-E873572FEC3A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48" creationId="{639C66D5-7A2A-6119-7E14-210BBE831E87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025" creationId="{3BFCD36B-3A50-6D75-CC7A-6225F3D2F8B6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038" creationId="{139524CC-215C-CA09-5E67-04283C797F85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044" creationId="{80C7D356-86D1-CDDA-5A95-DD1B8423198C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054" creationId="{74607C4C-1D1A-DDE2-E6E9-2B0BD17D8C9D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064" creationId="{7472843B-B25A-C83A-51A7-5E8FF7AC5105}"/>
          </ac:grpSpMkLst>
        </pc:grpChg>
        <pc:grpChg chg="add mod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069" creationId="{BFA42E8D-7908-D15E-1DAF-F009EC25444D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093" creationId="{BE5B670B-9833-E1AB-1599-3E1C12D32CD3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096" creationId="{7900B97F-37E0-88F8-3E26-21E32FF17096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106" creationId="{0C5A064E-D667-D97B-233D-172C54A481EC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121" creationId="{EA8D0F48-8227-2D96-6086-420C0302BB63}"/>
          </ac:grpSpMkLst>
        </pc:grpChg>
        <pc:grpChg chg="mod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123" creationId="{4B4141D0-D617-1433-6FA8-EC1A787843E5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174" creationId="{CE2852FB-D9D2-5E6F-DB8F-B76E666943B6}"/>
          </ac:grpSpMkLst>
        </pc:grpChg>
        <pc:grpChg chg="mod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175" creationId="{0859195D-C910-6643-A2C8-0C2980118A75}"/>
          </ac:grpSpMkLst>
        </pc:grpChg>
        <pc:grpChg chg="add mod topLvl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196" creationId="{18C594BD-CE4B-28CC-AE6F-8570F808CCC5}"/>
          </ac:grpSpMkLst>
        </pc:grpChg>
        <pc:grpChg chg="add mod topLvl">
          <ac:chgData name="Benoit Couraud" userId="930cebf6-1fb6-41fa-849f-df8d94a80974" providerId="ADAL" clId="{98EE2BE1-5569-4853-9BD3-4300B378D8FD}" dt="2023-05-21T15:41:49.667" v="875" actId="1076"/>
          <ac:grpSpMkLst>
            <pc:docMk/>
            <pc:sldMk cId="1097183782" sldId="268"/>
            <ac:grpSpMk id="1295" creationId="{D7011109-8B6E-42B6-A48B-55A82F143E8F}"/>
          </ac:grpSpMkLst>
        </pc:grpChg>
        <pc:grpChg chg="add mod topLvl">
          <ac:chgData name="Benoit Couraud" userId="930cebf6-1fb6-41fa-849f-df8d94a80974" providerId="ADAL" clId="{98EE2BE1-5569-4853-9BD3-4300B378D8FD}" dt="2023-05-21T15:48:17.305" v="1017" actId="1076"/>
          <ac:grpSpMkLst>
            <pc:docMk/>
            <pc:sldMk cId="1097183782" sldId="268"/>
            <ac:grpSpMk id="1320" creationId="{F51767F3-EB37-2D57-023E-9E29759ECAFC}"/>
          </ac:grpSpMkLst>
        </pc:grpChg>
        <pc:grpChg chg="add del mod">
          <ac:chgData name="Benoit Couraud" userId="930cebf6-1fb6-41fa-849f-df8d94a80974" providerId="ADAL" clId="{98EE2BE1-5569-4853-9BD3-4300B378D8FD}" dt="2023-05-21T15:41:04.570" v="872" actId="165"/>
          <ac:grpSpMkLst>
            <pc:docMk/>
            <pc:sldMk cId="1097183782" sldId="268"/>
            <ac:grpSpMk id="1347" creationId="{A6262120-86F3-B136-DE42-ED34745738FF}"/>
          </ac:grpSpMkLst>
        </pc:grpChg>
        <pc:picChg chg="mod topLvl">
          <ac:chgData name="Benoit Couraud" userId="930cebf6-1fb6-41fa-849f-df8d94a80974" providerId="ADAL" clId="{98EE2BE1-5569-4853-9BD3-4300B378D8FD}" dt="2023-05-21T15:41:04.570" v="872" actId="165"/>
          <ac:picMkLst>
            <pc:docMk/>
            <pc:sldMk cId="1097183782" sldId="268"/>
            <ac:picMk id="2" creationId="{090F232C-FBB2-619E-9EE1-2E163C9E47F7}"/>
          </ac:picMkLst>
        </pc:picChg>
        <pc:picChg chg="add del mod">
          <ac:chgData name="Benoit Couraud" userId="930cebf6-1fb6-41fa-849f-df8d94a80974" providerId="ADAL" clId="{98EE2BE1-5569-4853-9BD3-4300B378D8FD}" dt="2023-05-21T15:45:44.946" v="915" actId="478"/>
          <ac:picMkLst>
            <pc:docMk/>
            <pc:sldMk cId="1097183782" sldId="268"/>
            <ac:picMk id="1376" creationId="{B448EF83-07E4-9512-6CC5-B4AE8F84ED6C}"/>
          </ac:picMkLst>
        </pc:picChg>
        <pc:picChg chg="add del mod">
          <ac:chgData name="Benoit Couraud" userId="930cebf6-1fb6-41fa-849f-df8d94a80974" providerId="ADAL" clId="{98EE2BE1-5569-4853-9BD3-4300B378D8FD}" dt="2023-05-21T15:55:41.219" v="1029" actId="478"/>
          <ac:picMkLst>
            <pc:docMk/>
            <pc:sldMk cId="1097183782" sldId="268"/>
            <ac:picMk id="1377" creationId="{2FA5B7CF-4E12-2FF0-6C13-E57A5D28B044}"/>
          </ac:picMkLst>
        </pc:picChg>
        <pc:picChg chg="add mod">
          <ac:chgData name="Benoit Couraud" userId="930cebf6-1fb6-41fa-849f-df8d94a80974" providerId="ADAL" clId="{98EE2BE1-5569-4853-9BD3-4300B378D8FD}" dt="2023-05-21T16:46:18.312" v="1176"/>
          <ac:picMkLst>
            <pc:docMk/>
            <pc:sldMk cId="1097183782" sldId="268"/>
            <ac:picMk id="1383" creationId="{3DF6CA7C-3875-0E44-DAE8-F5B129948D57}"/>
          </ac:picMkLst>
        </pc:pic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" creationId="{8D1B805E-4E7B-9E5C-7185-AF5F8445BB5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7" creationId="{D5EE4F39-F858-B772-C651-6D0465AABB9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" creationId="{2271563E-8F4C-8BA2-5BD1-CE7F9EF5AEF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3" creationId="{B436334F-0901-8C3A-DA9E-E31A272674A6}"/>
          </ac:cxnSpMkLst>
        </pc:cxnChg>
        <pc:cxnChg chg="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5" creationId="{83B31F15-E218-43A1-44E9-9909A14151F7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7" creationId="{5A02BB8C-80E4-02E7-ED2B-294F6A332C2B}"/>
          </ac:cxnSpMkLst>
        </pc:cxnChg>
        <pc:cxnChg chg="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8" creationId="{0956D748-9CD6-4441-F9B9-7FC88B25C801}"/>
          </ac:cxnSpMkLst>
        </pc:cxnChg>
        <pc:cxnChg chg="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9" creationId="{C2F346E0-FAA0-9AA3-10A7-8CFBF2D9633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0" creationId="{E24FD48B-09A6-CA0D-32E6-71C1C17068F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1" creationId="{7D29DBFC-1BCC-D9FF-247A-CC00339DD9F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2" creationId="{EC658F4D-A2A5-2F94-8576-695DF90186C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3" creationId="{48B5A801-8463-E51E-ED83-530B5F5382D7}"/>
          </ac:cxnSpMkLst>
        </pc:cxnChg>
        <pc:cxnChg chg="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4" creationId="{475F7565-2FA3-670A-7EBD-F79020F2D24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5" creationId="{DF50923C-75BF-00C4-4E34-614EC12F708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6" creationId="{C17D270C-78A8-0577-58DD-7ED8ED2D1DE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7" creationId="{EE9115AA-8848-6448-E2A8-DA6EABB4F06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28" creationId="{46E87B1D-E8AD-6B5C-DC25-593DEA6FD78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0" creationId="{C2688B86-40DD-9EB1-E4FD-BBB39FADCE0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1" creationId="{1A84FB52-2AD4-4CAD-7FC1-1CE0BC1BDAA7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2" creationId="{254FB470-4E82-D3B3-C3E6-B0022A3E43E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3" creationId="{31870964-F7DF-C85C-0273-ECD2C47F49D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5" creationId="{D96115DD-E5B0-CB4F-D792-67E881C9123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38" creationId="{4D4B0A9F-89C5-3E49-A609-AD076B0BA04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40" creationId="{39E3CB19-D85F-C6B8-4A91-DFD679D49EE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41" creationId="{8EB43072-09C9-1BEC-8669-7A6076DEB6AC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43" creationId="{4AD36C1E-5E53-6074-822D-A0CEA39F45B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44" creationId="{FA2F34E6-F52A-48BA-98E6-2E7560C80FF0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45" creationId="{08EF409C-FA53-AFFB-0755-ADA9E10CF49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46" creationId="{FF3793DA-1EDD-A3D2-8184-B8A24ADCAD4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47" creationId="{66308573-06B6-3F88-2686-1763E05BDCFD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49" creationId="{181AED35-6BC6-D501-BEFE-E5541385D8B8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50" creationId="{A928D849-56D3-9EDF-21E3-46E7EEBCD10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51" creationId="{48BB37E1-D4F8-0813-8EA8-2367ADCBF721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52" creationId="{9F1936AC-B757-D8F8-3739-EAC45615D5D5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53" creationId="{FD3F4B02-35E8-1B09-03FE-EDC97F9A7A7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54" creationId="{960EFAD2-9F2B-F6C3-92A8-58C1916F84C6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55" creationId="{98838B75-0F98-8A09-CF90-E78EC0D64B3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56" creationId="{4461BF8E-5819-B205-CCAF-EFF8DEDDFCD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57" creationId="{356CE048-94AB-CDFD-C95B-70A73B448A5F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58" creationId="{6366E302-F851-9781-D6AD-D481CC267950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60" creationId="{26B75F7D-B255-0E18-3169-B8DA8FFD8E5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61" creationId="{0BE51A01-912F-0602-AC12-89EE0D89EBCF}"/>
          </ac:cxnSpMkLst>
        </pc:cxnChg>
        <pc:cxnChg chg="mod topLvl">
          <ac:chgData name="Benoit Couraud" userId="930cebf6-1fb6-41fa-849f-df8d94a80974" providerId="ADAL" clId="{98EE2BE1-5569-4853-9BD3-4300B378D8FD}" dt="2023-05-21T15:44:17.452" v="911" actId="14100"/>
          <ac:cxnSpMkLst>
            <pc:docMk/>
            <pc:sldMk cId="1097183782" sldId="268"/>
            <ac:cxnSpMk id="62" creationId="{C16CC74D-1A29-FF85-A7B6-DAC5D583C63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63" creationId="{C7515BE0-9564-9D9D-11F6-1A479575B24A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024" creationId="{3DFB4728-EF10-C1FB-092C-D0B55C1BC45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26" creationId="{3FFE5FCA-69F5-72A1-06D1-904E17E5CDDD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27" creationId="{BFE5A84A-A2B4-F283-1592-17E2B6E8007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28" creationId="{9E4C5E07-A8FD-7AFD-6AF5-0490C74DA5ED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029" creationId="{23269F90-14FC-9008-22E0-B827CAA299C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0" creationId="{240892C1-53E5-EB3B-4C0F-E202417D99CB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031" creationId="{84CA6652-457F-BA60-110C-282A8F46A63D}"/>
          </ac:cxnSpMkLst>
        </pc:cxnChg>
        <pc:cxnChg chg="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032" creationId="{67B446C2-A737-F038-A8B2-756D3E7D19C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3" creationId="{77BF59D8-0543-186A-2E97-AF1668A050F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4" creationId="{EECDE942-5BD7-96C7-7D55-4DA3D122D3A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5" creationId="{ECD5E065-DBB9-837D-A7A5-85B2F83D209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6" creationId="{803E02CC-C938-C9E0-4F0E-A5C61B1F8427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7" creationId="{28221F2E-D98B-60FA-5D5A-E580D61EAF6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39" creationId="{708FF3F5-3C86-98F8-AE79-5628E8258E9C}"/>
          </ac:cxnSpMkLst>
        </pc:cxnChg>
        <pc:cxnChg chg="add 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1" creationId="{E661E0BE-CC17-60D2-9EB1-77E0634FD5D4}"/>
          </ac:cxnSpMkLst>
        </pc:cxnChg>
        <pc:cxnChg chg="add 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3" creationId="{8D73BBB3-EF39-5F58-05CC-70229BC23982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5" creationId="{24009356-B09D-D434-B369-2D14F987456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6" creationId="{8650DC72-8AB2-391F-5852-3B8633DC8735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7" creationId="{8A44F152-9AAF-6D8F-D55D-5D6624A39DE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8" creationId="{0554013F-A70E-6649-5F7F-759C444897CE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49" creationId="{0DF65DF5-C366-969B-3704-050B38C5D53D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0" creationId="{E29F5B8E-6132-A5FC-3D8D-1AC6B9DAE23E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1" creationId="{987223DE-0F31-3A6A-78D6-A61EEE62377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2" creationId="{30E725DD-4258-26E0-59D5-B13A8F6B675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3" creationId="{459E572A-0BE0-F365-3F0B-466F949864F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5" creationId="{CF6484E2-EDAE-0973-10D7-AB05F129D422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6" creationId="{DE4DCC5C-0302-57AA-A879-A5F441DE3EA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7" creationId="{C86E5EAF-3253-349A-CC67-2AB93EF71FF1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8" creationId="{18094519-AFDF-DD7B-7431-5C79B173E03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59" creationId="{093FD620-1C6C-9458-09DC-C27E04C4E3F2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0" creationId="{23E3970B-8DC9-98CA-9E7C-B1BAA8F9560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1" creationId="{1A8DDD9C-6249-517E-FDBC-9CC76ED931F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2" creationId="{6FAE1CD9-0B99-F21E-9BAB-3A1FF25D657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3" creationId="{802824B8-FEE7-C453-4FDD-427342F5595D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5" creationId="{1AD3B23B-1D6B-5D1A-92B3-76879A9FB52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6" creationId="{D97F0526-74E0-AA85-8FA5-8F6C08ABE622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7" creationId="{A3B1FB72-6424-DF38-AC61-F7916737440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68" creationId="{1D0C83C3-E4E5-1448-306E-32D4606DB05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0" creationId="{6AD087DE-8045-C9D2-4FFD-B4A906A9669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1" creationId="{761E0852-0839-35E4-75F0-E4A88FA1482E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2" creationId="{AEDE221A-9525-7759-F7C5-B8F28BA0613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3" creationId="{8B25190C-21D7-AFF4-3AA1-3D563011EEA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4" creationId="{9BF9610E-A78B-2328-6AC5-689E87A623AE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5" creationId="{514BE2DA-A4E5-D0BA-8649-F591F674406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6" creationId="{07E7A426-0977-0BBA-D226-25292786490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7" creationId="{49C5F87D-7D5C-A705-7355-0735AE6E95E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79" creationId="{F55304C5-F589-9980-8F60-9C0803C567F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80" creationId="{BA315402-3717-707D-F338-2B6C0E65EC9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81" creationId="{F364D1A0-A9AB-84AE-F0B3-D446A7B64C63}"/>
          </ac:cxnSpMkLst>
        </pc:cxnChg>
        <pc:cxnChg chg="add mod">
          <ac:chgData name="Benoit Couraud" userId="930cebf6-1fb6-41fa-849f-df8d94a80974" providerId="ADAL" clId="{98EE2BE1-5569-4853-9BD3-4300B378D8FD}" dt="2023-05-21T16:36:49.958" v="1071" actId="1076"/>
          <ac:cxnSpMkLst>
            <pc:docMk/>
            <pc:sldMk cId="1097183782" sldId="268"/>
            <ac:cxnSpMk id="1082" creationId="{0829514B-CB9E-F8E9-8CC3-71303C7ECD31}"/>
          </ac:cxnSpMkLst>
        </pc:cxnChg>
        <pc:cxnChg chg="add mod">
          <ac:chgData name="Benoit Couraud" userId="930cebf6-1fb6-41fa-849f-df8d94a80974" providerId="ADAL" clId="{98EE2BE1-5569-4853-9BD3-4300B378D8FD}" dt="2023-05-21T16:36:49.958" v="1071" actId="1076"/>
          <ac:cxnSpMkLst>
            <pc:docMk/>
            <pc:sldMk cId="1097183782" sldId="268"/>
            <ac:cxnSpMk id="1083" creationId="{DAA4C7AF-1C6F-254D-0C15-8888292136E2}"/>
          </ac:cxnSpMkLst>
        </pc:cxnChg>
        <pc:cxnChg chg="add mod">
          <ac:chgData name="Benoit Couraud" userId="930cebf6-1fb6-41fa-849f-df8d94a80974" providerId="ADAL" clId="{98EE2BE1-5569-4853-9BD3-4300B378D8FD}" dt="2023-05-21T16:36:49.958" v="1071" actId="1076"/>
          <ac:cxnSpMkLst>
            <pc:docMk/>
            <pc:sldMk cId="1097183782" sldId="268"/>
            <ac:cxnSpMk id="1084" creationId="{0F476409-6ACD-928F-0838-629CAAEC2E6E}"/>
          </ac:cxnSpMkLst>
        </pc:cxnChg>
        <pc:cxnChg chg="add del mod">
          <ac:chgData name="Benoit Couraud" userId="930cebf6-1fb6-41fa-849f-df8d94a80974" providerId="ADAL" clId="{98EE2BE1-5569-4853-9BD3-4300B378D8FD}" dt="2023-05-21T16:40:39.290" v="1122" actId="478"/>
          <ac:cxnSpMkLst>
            <pc:docMk/>
            <pc:sldMk cId="1097183782" sldId="268"/>
            <ac:cxnSpMk id="1085" creationId="{74E1C683-7D9F-4CC8-9522-2E406549D755}"/>
          </ac:cxnSpMkLst>
        </pc:cxnChg>
        <pc:cxnChg chg="add del mod">
          <ac:chgData name="Benoit Couraud" userId="930cebf6-1fb6-41fa-849f-df8d94a80974" providerId="ADAL" clId="{98EE2BE1-5569-4853-9BD3-4300B378D8FD}" dt="2023-05-21T16:36:04.483" v="1068" actId="478"/>
          <ac:cxnSpMkLst>
            <pc:docMk/>
            <pc:sldMk cId="1097183782" sldId="268"/>
            <ac:cxnSpMk id="1086" creationId="{1E12F0A0-F972-4FCE-D534-75102F0E3FC9}"/>
          </ac:cxnSpMkLst>
        </pc:cxnChg>
        <pc:cxnChg chg="add 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87" creationId="{B34FFB1B-4383-15CC-CB71-82942EEC17B1}"/>
          </ac:cxnSpMkLst>
        </pc:cxnChg>
        <pc:cxnChg chg="add del mod">
          <ac:chgData name="Benoit Couraud" userId="930cebf6-1fb6-41fa-849f-df8d94a80974" providerId="ADAL" clId="{98EE2BE1-5569-4853-9BD3-4300B378D8FD}" dt="2023-05-19T22:08:57.733" v="47" actId="478"/>
          <ac:cxnSpMkLst>
            <pc:docMk/>
            <pc:sldMk cId="1097183782" sldId="268"/>
            <ac:cxnSpMk id="1088" creationId="{292B309C-A348-74C6-BA65-1619F98895F6}"/>
          </ac:cxnSpMkLst>
        </pc:cxnChg>
        <pc:cxnChg chg="add del mod">
          <ac:chgData name="Benoit Couraud" userId="930cebf6-1fb6-41fa-849f-df8d94a80974" providerId="ADAL" clId="{98EE2BE1-5569-4853-9BD3-4300B378D8FD}" dt="2023-05-21T16:36:04.483" v="1068" actId="478"/>
          <ac:cxnSpMkLst>
            <pc:docMk/>
            <pc:sldMk cId="1097183782" sldId="268"/>
            <ac:cxnSpMk id="1088" creationId="{E3F4BA84-20B4-D787-0409-23897797239E}"/>
          </ac:cxnSpMkLst>
        </pc:cxnChg>
        <pc:cxnChg chg="add 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89" creationId="{9C8D7CA4-37A9-DBA6-D6DD-0EB4B7D97067}"/>
          </ac:cxnSpMkLst>
        </pc:cxnChg>
        <pc:cxnChg chg="add del mod">
          <ac:chgData name="Benoit Couraud" userId="930cebf6-1fb6-41fa-849f-df8d94a80974" providerId="ADAL" clId="{98EE2BE1-5569-4853-9BD3-4300B378D8FD}" dt="2023-05-21T16:36:04.483" v="1068" actId="478"/>
          <ac:cxnSpMkLst>
            <pc:docMk/>
            <pc:sldMk cId="1097183782" sldId="268"/>
            <ac:cxnSpMk id="1090" creationId="{842AD50A-7321-3AAE-3F15-FAFD544AED9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97" creationId="{B370E5CB-AC73-14D3-C0A6-6685EED94D55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98" creationId="{5F054C51-35FA-538C-9AD6-28F7FA24B86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099" creationId="{43C7BE3C-9C9F-A971-E2AD-9F447B1FDCF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00" creationId="{76F38F58-8D2B-84FE-93AC-B69EFBB97D69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102" creationId="{00815967-2BE1-0CB7-3E68-C6F8213BBAA5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103" creationId="{4E6C4207-2682-EEF4-2099-84BD7E87EA25}"/>
          </ac:cxnSpMkLst>
        </pc:cxnChg>
        <pc:cxnChg chg="add mod">
          <ac:chgData name="Benoit Couraud" userId="930cebf6-1fb6-41fa-849f-df8d94a80974" providerId="ADAL" clId="{98EE2BE1-5569-4853-9BD3-4300B378D8FD}" dt="2023-05-21T16:40:33.768" v="1120" actId="1076"/>
          <ac:cxnSpMkLst>
            <pc:docMk/>
            <pc:sldMk cId="1097183782" sldId="268"/>
            <ac:cxnSpMk id="1104" creationId="{0499911D-6FF9-BE30-A0EB-D9C845E070F1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07" creationId="{9C4D4B6F-2594-128D-E619-50AA22295A0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08" creationId="{C27619C3-F2E1-D7A9-D441-ED4F825D14E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09" creationId="{E1FADCCE-0FB6-AF20-056B-4852160D016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10" creationId="{75637988-8DE6-E9BD-C75B-00F3BFACDA82}"/>
          </ac:cxnSpMkLst>
        </pc:cxnChg>
        <pc:cxnChg chg="add mod">
          <ac:chgData name="Benoit Couraud" userId="930cebf6-1fb6-41fa-849f-df8d94a80974" providerId="ADAL" clId="{98EE2BE1-5569-4853-9BD3-4300B378D8FD}" dt="2023-05-21T16:39:42.966" v="1109" actId="1037"/>
          <ac:cxnSpMkLst>
            <pc:docMk/>
            <pc:sldMk cId="1097183782" sldId="268"/>
            <ac:cxnSpMk id="1114" creationId="{DDC63220-AE93-4977-2FF6-BDDC647CB218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117" creationId="{B147F6C2-C1BD-E334-3415-20A29B98B4E2}"/>
          </ac:cxnSpMkLst>
        </pc:cxnChg>
        <pc:cxnChg chg="add mod">
          <ac:chgData name="Benoit Couraud" userId="930cebf6-1fb6-41fa-849f-df8d94a80974" providerId="ADAL" clId="{98EE2BE1-5569-4853-9BD3-4300B378D8FD}" dt="2023-05-21T16:40:59.444" v="1124" actId="14100"/>
          <ac:cxnSpMkLst>
            <pc:docMk/>
            <pc:sldMk cId="1097183782" sldId="268"/>
            <ac:cxnSpMk id="1118" creationId="{1EA637D7-3099-912C-D846-02032BC0DF22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119" creationId="{944D1040-42D5-A213-4840-F2438B40F791}"/>
          </ac:cxnSpMkLst>
        </pc:cxnChg>
        <pc:cxnChg chg="add mod">
          <ac:chgData name="Benoit Couraud" userId="930cebf6-1fb6-41fa-849f-df8d94a80974" providerId="ADAL" clId="{98EE2BE1-5569-4853-9BD3-4300B378D8FD}" dt="2023-05-21T16:40:54.044" v="1123" actId="1076"/>
          <ac:cxnSpMkLst>
            <pc:docMk/>
            <pc:sldMk cId="1097183782" sldId="268"/>
            <ac:cxnSpMk id="1120" creationId="{F9289E79-BB6C-585D-CFBD-D0BD7D7C49E7}"/>
          </ac:cxnSpMkLst>
        </pc:cxnChg>
        <pc:cxnChg chg="mod or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24" creationId="{A5C2B7D0-ED87-7315-4DC9-9E896C7E90F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25" creationId="{EA8BB7D9-945D-4BC7-88B7-B64ED298C7C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26" creationId="{9743BECB-7E2F-79A5-E566-2AE49CFE6A3B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27" creationId="{25358D9F-EA13-6199-CAE1-AAD4A18C9EB8}"/>
          </ac:cxnSpMkLst>
        </pc:cxnChg>
        <pc:cxnChg chg="add mod">
          <ac:chgData name="Benoit Couraud" userId="930cebf6-1fb6-41fa-849f-df8d94a80974" providerId="ADAL" clId="{98EE2BE1-5569-4853-9BD3-4300B378D8FD}" dt="2023-05-21T16:41:08.991" v="1126" actId="14100"/>
          <ac:cxnSpMkLst>
            <pc:docMk/>
            <pc:sldMk cId="1097183782" sldId="268"/>
            <ac:cxnSpMk id="1128" creationId="{56238A6D-3071-7DF6-48FD-AB858FE2D6EC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29" creationId="{E7E8B694-7779-6F20-9DCF-0A53D92582B1}"/>
          </ac:cxnSpMkLst>
        </pc:cxnChg>
        <pc:cxnChg chg="add del mod">
          <ac:chgData name="Benoit Couraud" userId="930cebf6-1fb6-41fa-849f-df8d94a80974" providerId="ADAL" clId="{98EE2BE1-5569-4853-9BD3-4300B378D8FD}" dt="2023-05-21T16:43:03.494" v="1144" actId="478"/>
          <ac:cxnSpMkLst>
            <pc:docMk/>
            <pc:sldMk cId="1097183782" sldId="268"/>
            <ac:cxnSpMk id="1133" creationId="{B2284E3C-2453-AF99-7A75-695675919D11}"/>
          </ac:cxnSpMkLst>
        </pc:cxnChg>
        <pc:cxnChg chg="add del mod">
          <ac:chgData name="Benoit Couraud" userId="930cebf6-1fb6-41fa-849f-df8d94a80974" providerId="ADAL" clId="{98EE2BE1-5569-4853-9BD3-4300B378D8FD}" dt="2023-05-21T16:42:23.257" v="1133" actId="478"/>
          <ac:cxnSpMkLst>
            <pc:docMk/>
            <pc:sldMk cId="1097183782" sldId="268"/>
            <ac:cxnSpMk id="1134" creationId="{E9F06C12-57D8-0BE4-0895-F8E7A62485F8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35" creationId="{3FBF91FE-B0A6-DA30-5C32-471C4A66C0E5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36" creationId="{6443C703-0863-5F4D-791C-CF2FE5586492}"/>
          </ac:cxnSpMkLst>
        </pc:cxnChg>
        <pc:cxnChg chg="add del mod">
          <ac:chgData name="Benoit Couraud" userId="930cebf6-1fb6-41fa-849f-df8d94a80974" providerId="ADAL" clId="{98EE2BE1-5569-4853-9BD3-4300B378D8FD}" dt="2023-05-19T22:38:17.203" v="220" actId="478"/>
          <ac:cxnSpMkLst>
            <pc:docMk/>
            <pc:sldMk cId="1097183782" sldId="268"/>
            <ac:cxnSpMk id="1141" creationId="{00D5423A-4817-AA19-2FFC-E4635F954A86}"/>
          </ac:cxnSpMkLst>
        </pc:cxnChg>
        <pc:cxnChg chg="add mod">
          <ac:chgData name="Benoit Couraud" userId="930cebf6-1fb6-41fa-849f-df8d94a80974" providerId="ADAL" clId="{98EE2BE1-5569-4853-9BD3-4300B378D8FD}" dt="2023-05-21T16:43:44.384" v="1150" actId="208"/>
          <ac:cxnSpMkLst>
            <pc:docMk/>
            <pc:sldMk cId="1097183782" sldId="268"/>
            <ac:cxnSpMk id="1141" creationId="{7318255F-DEC5-0CC8-E297-6636C2061B49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42" creationId="{8A8CD9CB-397E-E69D-CD46-F530BB105AF2}"/>
          </ac:cxnSpMkLst>
        </pc:cxnChg>
        <pc:cxnChg chg="add mod">
          <ac:chgData name="Benoit Couraud" userId="930cebf6-1fb6-41fa-849f-df8d94a80974" providerId="ADAL" clId="{98EE2BE1-5569-4853-9BD3-4300B378D8FD}" dt="2023-05-21T16:43:38.153" v="1148" actId="208"/>
          <ac:cxnSpMkLst>
            <pc:docMk/>
            <pc:sldMk cId="1097183782" sldId="268"/>
            <ac:cxnSpMk id="1144" creationId="{DDF8A4D9-7712-E91E-B9DF-E83481EB7C61}"/>
          </ac:cxnSpMkLst>
        </pc:cxnChg>
        <pc:cxnChg chg="add mod">
          <ac:chgData name="Benoit Couraud" userId="930cebf6-1fb6-41fa-849f-df8d94a80974" providerId="ADAL" clId="{98EE2BE1-5569-4853-9BD3-4300B378D8FD}" dt="2023-05-21T16:43:38.153" v="1148" actId="208"/>
          <ac:cxnSpMkLst>
            <pc:docMk/>
            <pc:sldMk cId="1097183782" sldId="268"/>
            <ac:cxnSpMk id="1145" creationId="{8E8EE444-F05B-9992-7DAD-A8F82CE4F44B}"/>
          </ac:cxnSpMkLst>
        </pc:cxnChg>
        <pc:cxnChg chg="add mod ord">
          <ac:chgData name="Benoit Couraud" userId="930cebf6-1fb6-41fa-849f-df8d94a80974" providerId="ADAL" clId="{98EE2BE1-5569-4853-9BD3-4300B378D8FD}" dt="2023-05-21T16:45:48.847" v="1174" actId="167"/>
          <ac:cxnSpMkLst>
            <pc:docMk/>
            <pc:sldMk cId="1097183782" sldId="268"/>
            <ac:cxnSpMk id="1147" creationId="{3EEED7F4-7E5B-764C-ED93-C722AAFA8F52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49" creationId="{7DAB3137-8D51-9194-DED4-7165CCF70A2A}"/>
          </ac:cxnSpMkLst>
        </pc:cxnChg>
        <pc:cxnChg chg="add mod ord">
          <ac:chgData name="Benoit Couraud" userId="930cebf6-1fb6-41fa-849f-df8d94a80974" providerId="ADAL" clId="{98EE2BE1-5569-4853-9BD3-4300B378D8FD}" dt="2023-05-21T16:45:48.847" v="1174" actId="167"/>
          <ac:cxnSpMkLst>
            <pc:docMk/>
            <pc:sldMk cId="1097183782" sldId="268"/>
            <ac:cxnSpMk id="1150" creationId="{BD743ED9-6870-654A-09AB-0204215D61B6}"/>
          </ac:cxnSpMkLst>
        </pc:cxnChg>
        <pc:cxnChg chg="add mod ord">
          <ac:chgData name="Benoit Couraud" userId="930cebf6-1fb6-41fa-849f-df8d94a80974" providerId="ADAL" clId="{98EE2BE1-5569-4853-9BD3-4300B378D8FD}" dt="2023-05-21T16:45:48.847" v="1174" actId="167"/>
          <ac:cxnSpMkLst>
            <pc:docMk/>
            <pc:sldMk cId="1097183782" sldId="268"/>
            <ac:cxnSpMk id="1152" creationId="{8EEE8C02-4ED9-285F-AB84-C7C322946787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53" creationId="{00FE3B17-8194-BDC6-DAED-F11CD266FF87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55" creationId="{292703F8-BE3B-503E-7992-92F57255D131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57" creationId="{1B6F4C19-DB21-2363-527C-E824C1C4FAFE}"/>
          </ac:cxnSpMkLst>
        </pc:cxnChg>
        <pc:cxnChg chg="add mod ord">
          <ac:chgData name="Benoit Couraud" userId="930cebf6-1fb6-41fa-849f-df8d94a80974" providerId="ADAL" clId="{98EE2BE1-5569-4853-9BD3-4300B378D8FD}" dt="2023-05-21T16:45:48.847" v="1174" actId="167"/>
          <ac:cxnSpMkLst>
            <pc:docMk/>
            <pc:sldMk cId="1097183782" sldId="268"/>
            <ac:cxnSpMk id="1158" creationId="{F2C3C15B-04D0-F8B1-C8D9-493CDE230564}"/>
          </ac:cxnSpMkLst>
        </pc:cxnChg>
        <pc:cxnChg chg="add mod ord">
          <ac:chgData name="Benoit Couraud" userId="930cebf6-1fb6-41fa-849f-df8d94a80974" providerId="ADAL" clId="{98EE2BE1-5569-4853-9BD3-4300B378D8FD}" dt="2023-05-21T16:45:48.847" v="1174" actId="167"/>
          <ac:cxnSpMkLst>
            <pc:docMk/>
            <pc:sldMk cId="1097183782" sldId="268"/>
            <ac:cxnSpMk id="1159" creationId="{2F7D6672-D140-6107-7EED-4ED5279BD931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61" creationId="{B84EC618-CD29-1485-207F-6EFFE7A4E0B5}"/>
          </ac:cxnSpMkLst>
        </pc:cxnChg>
        <pc:cxnChg chg="add mod ord">
          <ac:chgData name="Benoit Couraud" userId="930cebf6-1fb6-41fa-849f-df8d94a80974" providerId="ADAL" clId="{98EE2BE1-5569-4853-9BD3-4300B378D8FD}" dt="2023-05-21T16:45:48.847" v="1174" actId="167"/>
          <ac:cxnSpMkLst>
            <pc:docMk/>
            <pc:sldMk cId="1097183782" sldId="268"/>
            <ac:cxnSpMk id="1162" creationId="{978EBBB6-2D35-C1FC-113C-DC65D148CFAF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64" creationId="{1959A26D-094F-C382-E9F2-FBFCBE76D80E}"/>
          </ac:cxnSpMkLst>
        </pc:cxnChg>
        <pc:cxnChg chg="add mod ord">
          <ac:chgData name="Benoit Couraud" userId="930cebf6-1fb6-41fa-849f-df8d94a80974" providerId="ADAL" clId="{98EE2BE1-5569-4853-9BD3-4300B378D8FD}" dt="2023-05-21T16:50:55.131" v="1186" actId="167"/>
          <ac:cxnSpMkLst>
            <pc:docMk/>
            <pc:sldMk cId="1097183782" sldId="268"/>
            <ac:cxnSpMk id="1168" creationId="{855E3FA9-9814-20FA-271C-8BF2A8BA6E17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69" creationId="{7C021090-95BE-D101-C8A3-411D2C914DAC}"/>
          </ac:cxnSpMkLst>
        </pc:cxnChg>
        <pc:cxnChg chg="add mod ord">
          <ac:chgData name="Benoit Couraud" userId="930cebf6-1fb6-41fa-849f-df8d94a80974" providerId="ADAL" clId="{98EE2BE1-5569-4853-9BD3-4300B378D8FD}" dt="2023-05-21T16:50:55.131" v="1186" actId="167"/>
          <ac:cxnSpMkLst>
            <pc:docMk/>
            <pc:sldMk cId="1097183782" sldId="268"/>
            <ac:cxnSpMk id="1171" creationId="{1AAC2439-B4CC-21A3-6004-511969395A60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72" creationId="{94B37B57-0239-4A3F-8253-FDBD6572006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77" creationId="{230EF7BB-919A-46DC-EC40-04193244068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78" creationId="{50FD700E-8908-7CD9-E451-EB5DCBA252A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79" creationId="{7C49D18D-89A3-C8CD-FDD0-6AB907CA43D0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0" creationId="{C39CCCD9-D75A-0364-A2C3-8D71151DC00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1" creationId="{3879A476-B2A5-377B-C0A6-AC773E871A2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2" creationId="{312BFE48-6B97-F16A-49F7-D72401AA2122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3" creationId="{6710B46B-54C2-3FC3-334C-53A2B80D366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4" creationId="{1CAEA1C6-B6DB-BC00-3DF0-70DB5AF914A5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6" creationId="{F5CE8DFA-0B43-0351-05D2-A4F7D50FA04C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7" creationId="{87BF9D56-BF65-21B9-CA42-B883E2E711F8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8" creationId="{ECE344B5-B00F-FC08-6D8B-8BF73C0B900E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89" creationId="{6EBDF75C-F2D0-43D6-30F4-DC59DCC5004F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90" creationId="{9F208857-A31E-D9C5-48A9-0CDF050D74CD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97" creationId="{ED424E91-DFA9-C092-2654-A9D5BB6C2DE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98" creationId="{CAABBA32-54A0-6468-8B33-55E1A705EA1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199" creationId="{1F5CA4A0-4946-1B0B-ABD3-D33651A1F60D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00" creationId="{E97AA1C3-DD7F-FBF4-529C-335541232630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01" creationId="{5F373DEA-ED11-C887-D137-668ABC8EFEBE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02" creationId="{EBF8D40F-D77B-CF83-12C0-B161E807DB70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06" creationId="{23DF35F5-94E1-35ED-4578-1C719ED0D4C4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08" creationId="{9C189422-9E9D-A687-8054-53E4B0D699A6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15" creationId="{FA3308BD-063F-F728-4FE1-E3C5E5F1FEBE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19" creationId="{0D5B046D-71C0-3128-C6B9-FACEF9A3E6FB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22" creationId="{5D7E0339-89CB-DB58-EDA0-AC58DD70DA80}"/>
          </ac:cxnSpMkLst>
        </pc:cxnChg>
        <pc:cxnChg chg="add mod topLvl">
          <ac:chgData name="Benoit Couraud" userId="930cebf6-1fb6-41fa-849f-df8d94a80974" providerId="ADAL" clId="{98EE2BE1-5569-4853-9BD3-4300B378D8FD}" dt="2023-05-21T15:42:04.301" v="879" actId="14100"/>
          <ac:cxnSpMkLst>
            <pc:docMk/>
            <pc:sldMk cId="1097183782" sldId="268"/>
            <ac:cxnSpMk id="1224" creationId="{63EF1247-34D4-A7E8-C568-368179718BB7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231" creationId="{59D72FFC-58AC-8CD6-EE06-E59CF34E8F92}"/>
          </ac:cxnSpMkLst>
        </pc:cxnChg>
        <pc:cxnChg chg="add del mod">
          <ac:chgData name="Benoit Couraud" userId="930cebf6-1fb6-41fa-849f-df8d94a80974" providerId="ADAL" clId="{98EE2BE1-5569-4853-9BD3-4300B378D8FD}" dt="2023-05-20T00:17:52.539" v="728" actId="478"/>
          <ac:cxnSpMkLst>
            <pc:docMk/>
            <pc:sldMk cId="1097183782" sldId="268"/>
            <ac:cxnSpMk id="1233" creationId="{AE7F5D12-53BE-B824-1D9D-6C7D9F8DD7B5}"/>
          </ac:cxnSpMkLst>
        </pc:cxnChg>
        <pc:cxnChg chg="add mod topLvl">
          <ac:chgData name="Benoit Couraud" userId="930cebf6-1fb6-41fa-849f-df8d94a80974" providerId="ADAL" clId="{98EE2BE1-5569-4853-9BD3-4300B378D8FD}" dt="2023-05-21T15:42:25.939" v="886" actId="14100"/>
          <ac:cxnSpMkLst>
            <pc:docMk/>
            <pc:sldMk cId="1097183782" sldId="268"/>
            <ac:cxnSpMk id="1246" creationId="{7552C460-170C-E260-8BA8-AC67675ABEF3}"/>
          </ac:cxnSpMkLst>
        </pc:cxnChg>
        <pc:cxnChg chg="add mod topLvl">
          <ac:chgData name="Benoit Couraud" userId="930cebf6-1fb6-41fa-849f-df8d94a80974" providerId="ADAL" clId="{98EE2BE1-5569-4853-9BD3-4300B378D8FD}" dt="2023-05-21T15:44:02.011" v="908" actId="14100"/>
          <ac:cxnSpMkLst>
            <pc:docMk/>
            <pc:sldMk cId="1097183782" sldId="268"/>
            <ac:cxnSpMk id="1248" creationId="{B59CB551-4D42-8F96-67BA-E572117352D1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250" creationId="{9E0A8A14-1DFA-8BC8-94B8-7EF1E15743B3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54" creationId="{E560DE99-7BF7-BAED-53BA-A1C83E9E12B3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56" creationId="{DDBFAEC8-A9E2-98F4-0C67-5693B0CF93BF}"/>
          </ac:cxnSpMkLst>
        </pc:cxnChg>
        <pc:cxnChg chg="add mod topLvl">
          <ac:chgData name="Benoit Couraud" userId="930cebf6-1fb6-41fa-849f-df8d94a80974" providerId="ADAL" clId="{98EE2BE1-5569-4853-9BD3-4300B378D8FD}" dt="2023-05-21T15:43:53.788" v="907" actId="1037"/>
          <ac:cxnSpMkLst>
            <pc:docMk/>
            <pc:sldMk cId="1097183782" sldId="268"/>
            <ac:cxnSpMk id="1257" creationId="{28ACB653-8F61-8C54-2185-6D7FC5FF4720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63" creationId="{65249637-9881-9729-7D20-719E741EB7D5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66" creationId="{CB3214F4-FABA-D809-34B5-22CCF6640851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67" creationId="{4B587EA8-15E9-E14B-F0E6-6111FDE36BDE}"/>
          </ac:cxnSpMkLst>
        </pc:cxnChg>
        <pc:cxnChg chg="add mod topLvl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70" creationId="{A35B5B33-F052-CFA4-4139-2074BB5D3EC1}"/>
          </ac:cxnSpMkLst>
        </pc:cxnChg>
        <pc:cxnChg chg="add mod topLvl">
          <ac:chgData name="Benoit Couraud" userId="930cebf6-1fb6-41fa-849f-df8d94a80974" providerId="ADAL" clId="{98EE2BE1-5569-4853-9BD3-4300B378D8FD}" dt="2023-05-21T15:43:43.034" v="902" actId="1036"/>
          <ac:cxnSpMkLst>
            <pc:docMk/>
            <pc:sldMk cId="1097183782" sldId="268"/>
            <ac:cxnSpMk id="1272" creationId="{987E4382-EFFF-CB07-C91B-79EAF228AD19}"/>
          </ac:cxnSpMkLst>
        </pc:cxnChg>
        <pc:cxnChg chg="add mod topLvl">
          <ac:chgData name="Benoit Couraud" userId="930cebf6-1fb6-41fa-849f-df8d94a80974" providerId="ADAL" clId="{98EE2BE1-5569-4853-9BD3-4300B378D8FD}" dt="2023-05-21T15:42:13.512" v="885" actId="1036"/>
          <ac:cxnSpMkLst>
            <pc:docMk/>
            <pc:sldMk cId="1097183782" sldId="268"/>
            <ac:cxnSpMk id="1278" creationId="{947231B9-4757-26B0-7B13-B1B8E78E6344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284" creationId="{A9B82C21-EDB5-B432-7498-7EF4E68EA616}"/>
          </ac:cxnSpMkLst>
        </pc:cxnChg>
        <pc:cxnChg chg="add mod topLvl">
          <ac:chgData name="Benoit Couraud" userId="930cebf6-1fb6-41fa-849f-df8d94a80974" providerId="ADAL" clId="{98EE2BE1-5569-4853-9BD3-4300B378D8FD}" dt="2023-05-21T15:41:49.667" v="875" actId="1076"/>
          <ac:cxnSpMkLst>
            <pc:docMk/>
            <pc:sldMk cId="1097183782" sldId="268"/>
            <ac:cxnSpMk id="1289" creationId="{877C886B-24A5-37BE-524C-0DA9C254CD78}"/>
          </ac:cxnSpMkLst>
        </pc:cxnChg>
        <pc:cxnChg chg="add del mod">
          <ac:chgData name="Benoit Couraud" userId="930cebf6-1fb6-41fa-849f-df8d94a80974" providerId="ADAL" clId="{98EE2BE1-5569-4853-9BD3-4300B378D8FD}" dt="2023-05-20T00:17:53.741" v="729" actId="478"/>
          <ac:cxnSpMkLst>
            <pc:docMk/>
            <pc:sldMk cId="1097183782" sldId="268"/>
            <ac:cxnSpMk id="1293" creationId="{708FEA95-C9A0-F918-8080-0833C04A2FCA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96" creationId="{6F357CB5-AA8C-5547-167E-5041C5359554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97" creationId="{7B5606DA-71FA-EA4C-3634-60CE6307EB83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98" creationId="{1668A258-9C37-36F0-C4F3-CF8ED940A925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299" creationId="{95BCB710-2142-66B2-50A3-C2BF2673F99C}"/>
          </ac:cxnSpMkLst>
        </pc:cxnChg>
        <pc:cxnChg chg="add mod topLvl">
          <ac:chgData name="Benoit Couraud" userId="930cebf6-1fb6-41fa-849f-df8d94a80974" providerId="ADAL" clId="{98EE2BE1-5569-4853-9BD3-4300B378D8FD}" dt="2023-05-21T15:53:15.763" v="1022" actId="14100"/>
          <ac:cxnSpMkLst>
            <pc:docMk/>
            <pc:sldMk cId="1097183782" sldId="268"/>
            <ac:cxnSpMk id="1317" creationId="{1D34402C-3C96-0F5A-CB16-C9E941D66162}"/>
          </ac:cxnSpMkLst>
        </pc:cxnChg>
        <pc:cxnChg chg="add mod topLvl">
          <ac:chgData name="Benoit Couraud" userId="930cebf6-1fb6-41fa-849f-df8d94a80974" providerId="ADAL" clId="{98EE2BE1-5569-4853-9BD3-4300B378D8FD}" dt="2023-05-21T15:53:21.618" v="1024" actId="14100"/>
          <ac:cxnSpMkLst>
            <pc:docMk/>
            <pc:sldMk cId="1097183782" sldId="268"/>
            <ac:cxnSpMk id="1319" creationId="{C31669B2-E06C-6C8E-735C-4286749B39A6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321" creationId="{F9A828B3-3A7E-DB1E-6E3B-879A25CAC25E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322" creationId="{19B69B61-6980-A26A-88CC-64252EA89D89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323" creationId="{80633713-E548-3FB7-65C7-50FED891001B}"/>
          </ac:cxnSpMkLst>
        </pc:cxnChg>
        <pc:cxnChg chg="mod">
          <ac:chgData name="Benoit Couraud" userId="930cebf6-1fb6-41fa-849f-df8d94a80974" providerId="ADAL" clId="{98EE2BE1-5569-4853-9BD3-4300B378D8FD}" dt="2023-05-21T15:41:04.570" v="872" actId="165"/>
          <ac:cxnSpMkLst>
            <pc:docMk/>
            <pc:sldMk cId="1097183782" sldId="268"/>
            <ac:cxnSpMk id="1324" creationId="{01C60F3E-497D-6FC4-9F12-4D2797B2B33A}"/>
          </ac:cxnSpMkLst>
        </pc:cxnChg>
        <pc:cxnChg chg="add mod topLvl">
          <ac:chgData name="Benoit Couraud" userId="930cebf6-1fb6-41fa-849f-df8d94a80974" providerId="ADAL" clId="{98EE2BE1-5569-4853-9BD3-4300B378D8FD}" dt="2023-05-21T16:56:24.869" v="1289" actId="14100"/>
          <ac:cxnSpMkLst>
            <pc:docMk/>
            <pc:sldMk cId="1097183782" sldId="268"/>
            <ac:cxnSpMk id="1328" creationId="{B17F3EBE-C98F-693D-E753-B3432B8382B8}"/>
          </ac:cxnSpMkLst>
        </pc:cxnChg>
        <pc:cxnChg chg="add mod topLvl">
          <ac:chgData name="Benoit Couraud" userId="930cebf6-1fb6-41fa-849f-df8d94a80974" providerId="ADAL" clId="{98EE2BE1-5569-4853-9BD3-4300B378D8FD}" dt="2023-05-21T15:48:05.218" v="1015" actId="1037"/>
          <ac:cxnSpMkLst>
            <pc:docMk/>
            <pc:sldMk cId="1097183782" sldId="268"/>
            <ac:cxnSpMk id="1330" creationId="{1B8261CE-34E0-87C1-1E09-484B8131BB1B}"/>
          </ac:cxnSpMkLst>
        </pc:cxnChg>
        <pc:cxnChg chg="add mod">
          <ac:chgData name="Benoit Couraud" userId="930cebf6-1fb6-41fa-849f-df8d94a80974" providerId="ADAL" clId="{98EE2BE1-5569-4853-9BD3-4300B378D8FD}" dt="2023-05-21T15:42:54.348" v="893" actId="1037"/>
          <ac:cxnSpMkLst>
            <pc:docMk/>
            <pc:sldMk cId="1097183782" sldId="268"/>
            <ac:cxnSpMk id="1366" creationId="{3BB16A2E-DF43-1FA9-AD52-DF15FA9C5159}"/>
          </ac:cxnSpMkLst>
        </pc:cxnChg>
        <pc:cxnChg chg="add mod">
          <ac:chgData name="Benoit Couraud" userId="930cebf6-1fb6-41fa-849f-df8d94a80974" providerId="ADAL" clId="{98EE2BE1-5569-4853-9BD3-4300B378D8FD}" dt="2023-05-21T15:43:05.079" v="896" actId="14100"/>
          <ac:cxnSpMkLst>
            <pc:docMk/>
            <pc:sldMk cId="1097183782" sldId="268"/>
            <ac:cxnSpMk id="1369" creationId="{9C60AEAA-2F68-AE39-7F5E-BE513D61DBA1}"/>
          </ac:cxnSpMkLst>
        </pc:cxnChg>
        <pc:cxnChg chg="add mod">
          <ac:chgData name="Benoit Couraud" userId="930cebf6-1fb6-41fa-849f-df8d94a80974" providerId="ADAL" clId="{98EE2BE1-5569-4853-9BD3-4300B378D8FD}" dt="2023-05-21T15:44:11.372" v="910" actId="14100"/>
          <ac:cxnSpMkLst>
            <pc:docMk/>
            <pc:sldMk cId="1097183782" sldId="268"/>
            <ac:cxnSpMk id="1373" creationId="{11894AC1-AEA9-35CC-C068-7C94417FCAF3}"/>
          </ac:cxnSpMkLst>
        </pc:cxnChg>
        <pc:cxnChg chg="add mod">
          <ac:chgData name="Benoit Couraud" userId="930cebf6-1fb6-41fa-849f-df8d94a80974" providerId="ADAL" clId="{98EE2BE1-5569-4853-9BD3-4300B378D8FD}" dt="2023-05-21T16:43:44.384" v="1150" actId="208"/>
          <ac:cxnSpMkLst>
            <pc:docMk/>
            <pc:sldMk cId="1097183782" sldId="268"/>
            <ac:cxnSpMk id="1384" creationId="{B4965882-A102-741B-B409-72B23109664C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386" creationId="{972F08BA-06BC-1F11-808C-D851BFBCDB69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391" creationId="{52E6CF01-D911-71E4-E229-F627F3FCA014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392" creationId="{A96CB8E6-D9BC-1A6D-57CE-23CF18F1D6EA}"/>
          </ac:cxnSpMkLst>
        </pc:cxnChg>
        <pc:cxnChg chg="add mod">
          <ac:chgData name="Benoit Couraud" userId="930cebf6-1fb6-41fa-849f-df8d94a80974" providerId="ADAL" clId="{98EE2BE1-5569-4853-9BD3-4300B378D8FD}" dt="2023-05-21T16:40:33.768" v="1120" actId="1076"/>
          <ac:cxnSpMkLst>
            <pc:docMk/>
            <pc:sldMk cId="1097183782" sldId="268"/>
            <ac:cxnSpMk id="1398" creationId="{D13EC810-9A9A-A46C-5B30-7792B4175A07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401" creationId="{DC9659E0-7ADC-CB4C-8A9A-14B0E3031A1E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402" creationId="{05D06D12-18EA-5D3B-02D1-951313E73CB8}"/>
          </ac:cxnSpMkLst>
        </pc:cxnChg>
        <pc:cxnChg chg="add mod ord">
          <ac:chgData name="Benoit Couraud" userId="930cebf6-1fb6-41fa-849f-df8d94a80974" providerId="ADAL" clId="{98EE2BE1-5569-4853-9BD3-4300B378D8FD}" dt="2023-05-21T16:43:28.717" v="1147" actId="166"/>
          <ac:cxnSpMkLst>
            <pc:docMk/>
            <pc:sldMk cId="1097183782" sldId="268"/>
            <ac:cxnSpMk id="1403" creationId="{2DCAAF0A-5884-8DA4-864D-B5E51F81E5B6}"/>
          </ac:cxnSpMkLst>
        </pc:cxnChg>
      </pc:sldChg>
      <pc:sldChg chg="add">
        <pc:chgData name="Benoit Couraud" userId="930cebf6-1fb6-41fa-849f-df8d94a80974" providerId="ADAL" clId="{98EE2BE1-5569-4853-9BD3-4300B378D8FD}" dt="2023-05-22T21:43:40.993" v="1294"/>
        <pc:sldMkLst>
          <pc:docMk/>
          <pc:sldMk cId="3949951577" sldId="269"/>
        </pc:sldMkLst>
      </pc:sldChg>
      <pc:sldMasterChg chg="modSp modSldLayout">
        <pc:chgData name="Benoit Couraud" userId="930cebf6-1fb6-41fa-849f-df8d94a80974" providerId="ADAL" clId="{98EE2BE1-5569-4853-9BD3-4300B378D8FD}" dt="2023-05-20T00:29:02.250" v="791"/>
        <pc:sldMasterMkLst>
          <pc:docMk/>
          <pc:sldMasterMk cId="10582261" sldId="2147483648"/>
        </pc:sldMasterMkLst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asterMk cId="10582261" sldId="2147483648"/>
            <ac:spMk id="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asterMk cId="10582261" sldId="2147483648"/>
            <ac:spMk id="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asterMk cId="10582261" sldId="2147483648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asterMk cId="10582261" sldId="2147483648"/>
            <ac:spMk id="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250" v="791"/>
          <ac:spMkLst>
            <pc:docMk/>
            <pc:sldMasterMk cId="10582261" sldId="2147483648"/>
            <ac:spMk id="6" creationId="{00000000-0000-0000-0000-000000000000}"/>
          </ac:spMkLst>
        </pc:sp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139238845" sldId="2147483649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139238845" sldId="2147483649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139238845" sldId="2147483649"/>
              <ac:spMk id="3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542903767" sldId="2147483651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2903767" sldId="2147483651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2903767" sldId="2147483651"/>
              <ac:spMk id="3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432515796" sldId="2147483652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432515796" sldId="2147483652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432515796" sldId="2147483652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543013981" sldId="2147483653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3013981" sldId="2147483653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3013981" sldId="2147483653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3013981" sldId="2147483653"/>
              <ac:spMk id="4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3013981" sldId="2147483653"/>
              <ac:spMk id="5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543013981" sldId="2147483653"/>
              <ac:spMk id="6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2063402843" sldId="2147483656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2063402843" sldId="2147483656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2063402843" sldId="2147483656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2063402843" sldId="2147483656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1990994519" sldId="2147483657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1990994519" sldId="2147483657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1990994519" sldId="2147483657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1990994519" sldId="2147483657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250" v="791"/>
          <pc:sldLayoutMkLst>
            <pc:docMk/>
            <pc:sldMasterMk cId="10582261" sldId="2147483648"/>
            <pc:sldLayoutMk cId="3987303568" sldId="2147483659"/>
          </pc:sldLayoutMkLst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3987303568" sldId="2147483659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250" v="791"/>
            <ac:spMkLst>
              <pc:docMk/>
              <pc:sldMasterMk cId="10582261" sldId="2147483648"/>
              <pc:sldLayoutMk cId="3987303568" sldId="2147483659"/>
              <ac:spMk id="3" creationId="{00000000-0000-0000-0000-000000000000}"/>
            </ac:spMkLst>
          </pc:spChg>
        </pc:sldLayoutChg>
      </pc:sldMasterChg>
      <pc:sldMasterChg chg="modSp modSldLayout">
        <pc:chgData name="Benoit Couraud" userId="930cebf6-1fb6-41fa-849f-df8d94a80974" providerId="ADAL" clId="{98EE2BE1-5569-4853-9BD3-4300B378D8FD}" dt="2023-05-20T00:29:02.108" v="790"/>
        <pc:sldMasterMkLst>
          <pc:docMk/>
          <pc:sldMasterMk cId="777713633" sldId="2147483660"/>
        </pc:sldMasterMkLst>
        <pc:spChg chg="mod">
          <ac:chgData name="Benoit Couraud" userId="930cebf6-1fb6-41fa-849f-df8d94a80974" providerId="ADAL" clId="{98EE2BE1-5569-4853-9BD3-4300B378D8FD}" dt="2023-05-20T00:29:02.108" v="790"/>
          <ac:spMkLst>
            <pc:docMk/>
            <pc:sldMasterMk cId="777713633" sldId="2147483660"/>
            <ac:spMk id="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108" v="790"/>
          <ac:spMkLst>
            <pc:docMk/>
            <pc:sldMasterMk cId="777713633" sldId="2147483660"/>
            <ac:spMk id="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108" v="790"/>
          <ac:spMkLst>
            <pc:docMk/>
            <pc:sldMasterMk cId="777713633" sldId="2147483660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108" v="790"/>
          <ac:spMkLst>
            <pc:docMk/>
            <pc:sldMasterMk cId="777713633" sldId="2147483660"/>
            <ac:spMk id="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2.108" v="790"/>
          <ac:spMkLst>
            <pc:docMk/>
            <pc:sldMasterMk cId="777713633" sldId="2147483660"/>
            <ac:spMk id="6" creationId="{00000000-0000-0000-0000-000000000000}"/>
          </ac:spMkLst>
        </pc:sp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3571137686" sldId="2147483661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571137686" sldId="2147483661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571137686" sldId="2147483661"/>
              <ac:spMk id="3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3862664473" sldId="2147483663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862664473" sldId="2147483663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862664473" sldId="2147483663"/>
              <ac:spMk id="3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1059355567" sldId="2147483664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059355567" sldId="2147483664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059355567" sldId="2147483664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1654784060" sldId="2147483665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54784060" sldId="2147483665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54784060" sldId="2147483665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54784060" sldId="2147483665"/>
              <ac:spMk id="4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54784060" sldId="2147483665"/>
              <ac:spMk id="5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54784060" sldId="2147483665"/>
              <ac:spMk id="6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1614955304" sldId="2147483668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14955304" sldId="2147483668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14955304" sldId="2147483668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1614955304" sldId="2147483668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3564708847" sldId="2147483669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564708847" sldId="2147483669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564708847" sldId="2147483669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3564708847" sldId="2147483669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2.108" v="790"/>
          <pc:sldLayoutMkLst>
            <pc:docMk/>
            <pc:sldMasterMk cId="777713633" sldId="2147483660"/>
            <pc:sldLayoutMk cId="2228136177" sldId="2147483671"/>
          </pc:sldLayoutMkLst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2228136177" sldId="2147483671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2.108" v="790"/>
            <ac:spMkLst>
              <pc:docMk/>
              <pc:sldMasterMk cId="777713633" sldId="2147483660"/>
              <pc:sldLayoutMk cId="222813617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enoit Couraud" userId="930cebf6-1fb6-41fa-849f-df8d94a80974" providerId="ADAL" clId="{98EE2BE1-5569-4853-9BD3-4300B378D8FD}" dt="2023-05-20T00:29:01.523" v="789"/>
        <pc:sldMasterMkLst>
          <pc:docMk/>
          <pc:sldMasterMk cId="2670341338" sldId="2147483672"/>
        </pc:sldMasterMkLst>
        <pc:spChg chg="mod">
          <ac:chgData name="Benoit Couraud" userId="930cebf6-1fb6-41fa-849f-df8d94a80974" providerId="ADAL" clId="{98EE2BE1-5569-4853-9BD3-4300B378D8FD}" dt="2023-05-20T00:29:01.523" v="789"/>
          <ac:spMkLst>
            <pc:docMk/>
            <pc:sldMasterMk cId="2670341338" sldId="2147483672"/>
            <ac:spMk id="2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1.523" v="789"/>
          <ac:spMkLst>
            <pc:docMk/>
            <pc:sldMasterMk cId="2670341338" sldId="2147483672"/>
            <ac:spMk id="3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1.523" v="789"/>
          <ac:spMkLst>
            <pc:docMk/>
            <pc:sldMasterMk cId="2670341338" sldId="2147483672"/>
            <ac:spMk id="4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1.523" v="789"/>
          <ac:spMkLst>
            <pc:docMk/>
            <pc:sldMasterMk cId="2670341338" sldId="2147483672"/>
            <ac:spMk id="5" creationId="{00000000-0000-0000-0000-000000000000}"/>
          </ac:spMkLst>
        </pc:spChg>
        <pc:spChg chg="mod">
          <ac:chgData name="Benoit Couraud" userId="930cebf6-1fb6-41fa-849f-df8d94a80974" providerId="ADAL" clId="{98EE2BE1-5569-4853-9BD3-4300B378D8FD}" dt="2023-05-20T00:29:01.523" v="789"/>
          <ac:spMkLst>
            <pc:docMk/>
            <pc:sldMasterMk cId="2670341338" sldId="2147483672"/>
            <ac:spMk id="6" creationId="{00000000-0000-0000-0000-000000000000}"/>
          </ac:spMkLst>
        </pc:sp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2607367592" sldId="2147483673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607367592" sldId="2147483673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607367592" sldId="2147483673"/>
              <ac:spMk id="3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3244552465" sldId="2147483675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3244552465" sldId="2147483675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3244552465" sldId="2147483675"/>
              <ac:spMk id="3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2715389779" sldId="2147483676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715389779" sldId="2147483676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715389779" sldId="2147483676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2552041409" sldId="2147483677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552041409" sldId="2147483677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552041409" sldId="2147483677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552041409" sldId="2147483677"/>
              <ac:spMk id="4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552041409" sldId="2147483677"/>
              <ac:spMk id="5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552041409" sldId="2147483677"/>
              <ac:spMk id="6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2484603863" sldId="2147483680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484603863" sldId="2147483680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484603863" sldId="2147483680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2484603863" sldId="2147483680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3727570943" sldId="2147483681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3727570943" sldId="2147483681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3727570943" sldId="2147483681"/>
              <ac:spMk id="3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3727570943" sldId="2147483681"/>
              <ac:spMk id="4" creationId="{00000000-0000-0000-0000-000000000000}"/>
            </ac:spMkLst>
          </pc:spChg>
        </pc:sldLayoutChg>
        <pc:sldLayoutChg chg="modSp">
          <pc:chgData name="Benoit Couraud" userId="930cebf6-1fb6-41fa-849f-df8d94a80974" providerId="ADAL" clId="{98EE2BE1-5569-4853-9BD3-4300B378D8FD}" dt="2023-05-20T00:29:01.523" v="789"/>
          <pc:sldLayoutMkLst>
            <pc:docMk/>
            <pc:sldMasterMk cId="2670341338" sldId="2147483672"/>
            <pc:sldLayoutMk cId="1502911749" sldId="2147483683"/>
          </pc:sldLayoutMkLst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1502911749" sldId="2147483683"/>
              <ac:spMk id="2" creationId="{00000000-0000-0000-0000-000000000000}"/>
            </ac:spMkLst>
          </pc:spChg>
          <pc:spChg chg="mod">
            <ac:chgData name="Benoit Couraud" userId="930cebf6-1fb6-41fa-849f-df8d94a80974" providerId="ADAL" clId="{98EE2BE1-5569-4853-9BD3-4300B378D8FD}" dt="2023-05-20T00:29:01.523" v="789"/>
            <ac:spMkLst>
              <pc:docMk/>
              <pc:sldMasterMk cId="2670341338" sldId="2147483672"/>
              <pc:sldLayoutMk cId="1502911749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Benoit Couraud" userId="930cebf6-1fb6-41fa-849f-df8d94a80974" providerId="ADAL" clId="{D06E42F0-1D0B-42D9-AFA8-CAA9FE676E43}"/>
    <pc:docChg chg="modSld">
      <pc:chgData name="Benoit Couraud" userId="930cebf6-1fb6-41fa-849f-df8d94a80974" providerId="ADAL" clId="{D06E42F0-1D0B-42D9-AFA8-CAA9FE676E43}" dt="2023-10-25T23:08:17.237" v="10" actId="571"/>
      <pc:docMkLst>
        <pc:docMk/>
      </pc:docMkLst>
      <pc:sldChg chg="addSp modSp mod">
        <pc:chgData name="Benoit Couraud" userId="930cebf6-1fb6-41fa-849f-df8d94a80974" providerId="ADAL" clId="{D06E42F0-1D0B-42D9-AFA8-CAA9FE676E43}" dt="2023-10-25T23:08:17.237" v="10" actId="571"/>
        <pc:sldMkLst>
          <pc:docMk/>
          <pc:sldMk cId="1097183782" sldId="268"/>
        </pc:sldMkLst>
        <pc:spChg chg="mod">
          <ac:chgData name="Benoit Couraud" userId="930cebf6-1fb6-41fa-849f-df8d94a80974" providerId="ADAL" clId="{D06E42F0-1D0B-42D9-AFA8-CAA9FE676E43}" dt="2023-10-13T21:25:57.340" v="4" actId="14100"/>
          <ac:spMkLst>
            <pc:docMk/>
            <pc:sldMk cId="1097183782" sldId="268"/>
            <ac:spMk id="1194" creationId="{87A9BCC1-99CB-060A-C181-06A817CE9466}"/>
          </ac:spMkLst>
        </pc:spChg>
        <pc:spChg chg="mod">
          <ac:chgData name="Benoit Couraud" userId="930cebf6-1fb6-41fa-849f-df8d94a80974" providerId="ADAL" clId="{D06E42F0-1D0B-42D9-AFA8-CAA9FE676E43}" dt="2023-10-13T21:25:46.801" v="2" actId="14100"/>
          <ac:spMkLst>
            <pc:docMk/>
            <pc:sldMk cId="1097183782" sldId="268"/>
            <ac:spMk id="1195" creationId="{C57533E6-CEA8-7545-18D1-D1EEA4A2DFB5}"/>
          </ac:spMkLst>
        </pc:spChg>
        <pc:spChg chg="mod">
          <ac:chgData name="Benoit Couraud" userId="930cebf6-1fb6-41fa-849f-df8d94a80974" providerId="ADAL" clId="{D06E42F0-1D0B-42D9-AFA8-CAA9FE676E43}" dt="2023-10-25T22:57:43.082" v="9" actId="1076"/>
          <ac:spMkLst>
            <pc:docMk/>
            <pc:sldMk cId="1097183782" sldId="268"/>
            <ac:spMk id="1340" creationId="{CA9B13A6-9FCC-3453-6CBA-01AC63A17122}"/>
          </ac:spMkLst>
        </pc:spChg>
        <pc:spChg chg="mod">
          <ac:chgData name="Benoit Couraud" userId="930cebf6-1fb6-41fa-849f-df8d94a80974" providerId="ADAL" clId="{D06E42F0-1D0B-42D9-AFA8-CAA9FE676E43}" dt="2023-10-25T22:57:43.082" v="9" actId="1076"/>
          <ac:spMkLst>
            <pc:docMk/>
            <pc:sldMk cId="1097183782" sldId="268"/>
            <ac:spMk id="1342" creationId="{48420549-F8FA-006D-246D-2185E4255EF5}"/>
          </ac:spMkLst>
        </pc:spChg>
        <pc:spChg chg="mod">
          <ac:chgData name="Benoit Couraud" userId="930cebf6-1fb6-41fa-849f-df8d94a80974" providerId="ADAL" clId="{D06E42F0-1D0B-42D9-AFA8-CAA9FE676E43}" dt="2023-10-25T22:57:43.082" v="9" actId="1076"/>
          <ac:spMkLst>
            <pc:docMk/>
            <pc:sldMk cId="1097183782" sldId="268"/>
            <ac:spMk id="1344" creationId="{AA6184CA-8605-27AA-73CC-7D1DBE2BE5FA}"/>
          </ac:spMkLst>
        </pc:spChg>
        <pc:spChg chg="mod">
          <ac:chgData name="Benoit Couraud" userId="930cebf6-1fb6-41fa-849f-df8d94a80974" providerId="ADAL" clId="{D06E42F0-1D0B-42D9-AFA8-CAA9FE676E43}" dt="2023-10-25T22:57:43.082" v="9" actId="1076"/>
          <ac:spMkLst>
            <pc:docMk/>
            <pc:sldMk cId="1097183782" sldId="268"/>
            <ac:spMk id="1346" creationId="{E563399E-3703-02A5-94E7-7D1EAC4E2311}"/>
          </ac:spMkLst>
        </pc:spChg>
        <pc:spChg chg="add mod ord">
          <ac:chgData name="Benoit Couraud" userId="930cebf6-1fb6-41fa-849f-df8d94a80974" providerId="ADAL" clId="{D06E42F0-1D0B-42D9-AFA8-CAA9FE676E43}" dt="2023-10-13T21:36:51.748" v="8" actId="167"/>
          <ac:spMkLst>
            <pc:docMk/>
            <pc:sldMk cId="1097183782" sldId="268"/>
            <ac:spMk id="1364" creationId="{5ACB3DFE-C86A-36A7-52AA-8A1F8D4846D0}"/>
          </ac:spMkLst>
        </pc:spChg>
        <pc:spChg chg="mod">
          <ac:chgData name="Benoit Couraud" userId="930cebf6-1fb6-41fa-849f-df8d94a80974" providerId="ADAL" clId="{D06E42F0-1D0B-42D9-AFA8-CAA9FE676E43}" dt="2023-10-25T23:08:17.237" v="10" actId="571"/>
          <ac:spMkLst>
            <pc:docMk/>
            <pc:sldMk cId="1097183782" sldId="268"/>
            <ac:spMk id="1365" creationId="{774E28E0-2FF0-1E5D-5ED3-BA3EF44FCF31}"/>
          </ac:spMkLst>
        </pc:spChg>
        <pc:spChg chg="mod">
          <ac:chgData name="Benoit Couraud" userId="930cebf6-1fb6-41fa-849f-df8d94a80974" providerId="ADAL" clId="{D06E42F0-1D0B-42D9-AFA8-CAA9FE676E43}" dt="2023-10-25T23:08:17.237" v="10" actId="571"/>
          <ac:spMkLst>
            <pc:docMk/>
            <pc:sldMk cId="1097183782" sldId="268"/>
            <ac:spMk id="1377" creationId="{7E801FD1-240F-30D6-8B9D-63A9505728FE}"/>
          </ac:spMkLst>
        </pc:spChg>
        <pc:spChg chg="add mod">
          <ac:chgData name="Benoit Couraud" userId="930cebf6-1fb6-41fa-849f-df8d94a80974" providerId="ADAL" clId="{D06E42F0-1D0B-42D9-AFA8-CAA9FE676E43}" dt="2023-10-25T23:08:17.237" v="10" actId="571"/>
          <ac:spMkLst>
            <pc:docMk/>
            <pc:sldMk cId="1097183782" sldId="268"/>
            <ac:spMk id="1387" creationId="{1F24AB50-E7FE-29D4-939C-2A2ED6F6EC8A}"/>
          </ac:spMkLst>
        </pc:spChg>
        <pc:grpChg chg="add mod">
          <ac:chgData name="Benoit Couraud" userId="930cebf6-1fb6-41fa-849f-df8d94a80974" providerId="ADAL" clId="{D06E42F0-1D0B-42D9-AFA8-CAA9FE676E43}" dt="2023-10-25T23:08:17.237" v="10" actId="571"/>
          <ac:grpSpMkLst>
            <pc:docMk/>
            <pc:sldMk cId="1097183782" sldId="268"/>
            <ac:grpSpMk id="1347" creationId="{5733A3C1-DEC6-1A1B-40F8-CA784189AC34}"/>
          </ac:grpSpMkLst>
        </pc:grpChg>
        <pc:grpChg chg="mod">
          <ac:chgData name="Benoit Couraud" userId="930cebf6-1fb6-41fa-849f-df8d94a80974" providerId="ADAL" clId="{D06E42F0-1D0B-42D9-AFA8-CAA9FE676E43}" dt="2023-10-25T23:08:17.237" v="10" actId="571"/>
          <ac:grpSpMkLst>
            <pc:docMk/>
            <pc:sldMk cId="1097183782" sldId="268"/>
            <ac:grpSpMk id="1348" creationId="{7862E5FF-2338-F173-16F1-066E47749320}"/>
          </ac:grpSpMkLst>
        </pc:grpChg>
        <pc:cxnChg chg="mod">
          <ac:chgData name="Benoit Couraud" userId="930cebf6-1fb6-41fa-849f-df8d94a80974" providerId="ADAL" clId="{D06E42F0-1D0B-42D9-AFA8-CAA9FE676E43}" dt="2023-10-13T21:25:38.119" v="0" actId="14100"/>
          <ac:cxnSpMkLst>
            <pc:docMk/>
            <pc:sldMk cId="1097183782" sldId="268"/>
            <ac:cxnSpMk id="1144" creationId="{DDF8A4D9-7712-E91E-B9DF-E83481EB7C61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67" creationId="{497F1593-FA52-D04A-5AD5-9B1F41E9D879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68" creationId="{E5C52A91-297C-5968-7127-D180C46B4F20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0" creationId="{E964548E-A5EC-53E7-C7A9-BF638D9F08A0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1" creationId="{568CFAA3-3817-4DC3-9247-5E582AD578B7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2" creationId="{0DFC6E24-140A-4353-4065-B1DBDCA447D9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4" creationId="{A4610990-EF16-C3E1-3B3F-5E4ECC998E93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5" creationId="{86AED047-8CDC-B466-1B3E-539FE5B5D8BF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6" creationId="{AFCED363-489A-3842-750A-1141B0ECA84F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8" creationId="{1608E6D2-5BBA-1105-5B34-55B91E146863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79" creationId="{CBEF1617-4B6A-8218-626E-7B7584A053B5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80" creationId="{4B525810-98E9-4BAE-34B0-8D676829F21C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81" creationId="{DEB80F5C-D09E-C454-4703-991CBDDC15B7}"/>
          </ac:cxnSpMkLst>
        </pc:cxnChg>
        <pc:cxnChg chg="mod">
          <ac:chgData name="Benoit Couraud" userId="930cebf6-1fb6-41fa-849f-df8d94a80974" providerId="ADAL" clId="{D06E42F0-1D0B-42D9-AFA8-CAA9FE676E43}" dt="2023-10-25T23:08:17.237" v="10" actId="571"/>
          <ac:cxnSpMkLst>
            <pc:docMk/>
            <pc:sldMk cId="1097183782" sldId="268"/>
            <ac:cxnSpMk id="1382" creationId="{FEF6F101-F21A-4E6D-297B-46FAA252067D}"/>
          </ac:cxnSpMkLst>
        </pc:cxnChg>
        <pc:cxnChg chg="mod">
          <ac:chgData name="Benoit Couraud" userId="930cebf6-1fb6-41fa-849f-df8d94a80974" providerId="ADAL" clId="{D06E42F0-1D0B-42D9-AFA8-CAA9FE676E43}" dt="2023-10-13T21:25:42.691" v="1" actId="14100"/>
          <ac:cxnSpMkLst>
            <pc:docMk/>
            <pc:sldMk cId="1097183782" sldId="268"/>
            <ac:cxnSpMk id="1384" creationId="{B4965882-A102-741B-B409-72B23109664C}"/>
          </ac:cxnSpMkLst>
        </pc:cxnChg>
      </pc:sldChg>
    </pc:docChg>
  </pc:docChgLst>
  <pc:docChgLst>
    <pc:chgData name="Benoit Couraud" userId="930cebf6-1fb6-41fa-849f-df8d94a80974" providerId="ADAL" clId="{6EC6F86B-8462-41FE-A205-02D4E3241E5B}"/>
    <pc:docChg chg="custSel modSld">
      <pc:chgData name="Benoit Couraud" userId="930cebf6-1fb6-41fa-849f-df8d94a80974" providerId="ADAL" clId="{6EC6F86B-8462-41FE-A205-02D4E3241E5B}" dt="2023-09-27T15:33:33.629" v="1" actId="478"/>
      <pc:docMkLst>
        <pc:docMk/>
      </pc:docMkLst>
      <pc:sldChg chg="addSp delSp modSp mod">
        <pc:chgData name="Benoit Couraud" userId="930cebf6-1fb6-41fa-849f-df8d94a80974" providerId="ADAL" clId="{6EC6F86B-8462-41FE-A205-02D4E3241E5B}" dt="2023-09-27T15:33:33.629" v="1" actId="478"/>
        <pc:sldMkLst>
          <pc:docMk/>
          <pc:sldMk cId="1001788536" sldId="260"/>
        </pc:sldMkLst>
        <pc:picChg chg="add del mod">
          <ac:chgData name="Benoit Couraud" userId="930cebf6-1fb6-41fa-849f-df8d94a80974" providerId="ADAL" clId="{6EC6F86B-8462-41FE-A205-02D4E3241E5B}" dt="2023-09-27T15:33:33.629" v="1" actId="478"/>
          <ac:picMkLst>
            <pc:docMk/>
            <pc:sldMk cId="1001788536" sldId="260"/>
            <ac:picMk id="6" creationId="{83DDE7DC-0B19-B978-6FAD-F404C2DC24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27825A9-41D2-4DDB-BE75-EB39C16D012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81C91543-85F9-4D96-8A01-9B087B1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0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0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7318-3C38-4F3C-B63F-2F8A679260E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7398-C338-4150-932D-B3F1119C0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6577156" y="536060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30857" y="1144475"/>
            <a:ext cx="2639312" cy="3322264"/>
            <a:chOff x="7403020" y="2443553"/>
            <a:chExt cx="2639312" cy="3322264"/>
          </a:xfrm>
        </p:grpSpPr>
        <p:grpSp>
          <p:nvGrpSpPr>
            <p:cNvPr id="5" name="Group 4"/>
            <p:cNvGrpSpPr/>
            <p:nvPr/>
          </p:nvGrpSpPr>
          <p:grpSpPr>
            <a:xfrm>
              <a:off x="7403020" y="3362611"/>
              <a:ext cx="2639312" cy="2403206"/>
              <a:chOff x="361318" y="2070838"/>
              <a:chExt cx="2749691" cy="2503711"/>
            </a:xfrm>
          </p:grpSpPr>
          <p:sp>
            <p:nvSpPr>
              <p:cNvPr id="46" name="Donut 45"/>
              <p:cNvSpPr/>
              <p:nvPr/>
            </p:nvSpPr>
            <p:spPr>
              <a:xfrm>
                <a:off x="361318" y="2070838"/>
                <a:ext cx="2503711" cy="2503711"/>
              </a:xfrm>
              <a:prstGeom prst="donut">
                <a:avLst>
                  <a:gd name="adj" fmla="val 12018"/>
                </a:avLst>
              </a:prstGeom>
              <a:solidFill>
                <a:srgbClr val="425B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Elbow Connector 46"/>
              <p:cNvCxnSpPr>
                <a:endCxn id="46" idx="6"/>
              </p:cNvCxnSpPr>
              <p:nvPr/>
            </p:nvCxnSpPr>
            <p:spPr>
              <a:xfrm rot="5400000">
                <a:off x="2423909" y="2635594"/>
                <a:ext cx="1128220" cy="245980"/>
              </a:xfrm>
              <a:prstGeom prst="bentConnector2">
                <a:avLst/>
              </a:prstGeom>
              <a:ln w="146050">
                <a:solidFill>
                  <a:srgbClr val="425B7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570594" y="3085617"/>
              <a:ext cx="370219" cy="452859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41" name="Freeform 40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005347" y="2443553"/>
              <a:ext cx="930899" cy="1138691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36" name="Freeform 35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307572" y="2841786"/>
              <a:ext cx="610136" cy="746328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31" name="Freeform 30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493476" y="4144695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368316" y="5273438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911617" y="3642664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137379" y="3570726"/>
              <a:ext cx="341004" cy="417122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26" name="Freeform 25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7446036" y="4829419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671798" y="4757480"/>
              <a:ext cx="341004" cy="417122"/>
              <a:chOff x="7341728" y="830376"/>
              <a:chExt cx="734632" cy="1000425"/>
            </a:xfrm>
            <a:solidFill>
              <a:schemeClr val="bg1"/>
            </a:solidFill>
          </p:grpSpPr>
          <p:sp>
            <p:nvSpPr>
              <p:cNvPr id="21" name="Freeform 20"/>
              <p:cNvSpPr/>
              <p:nvPr/>
            </p:nvSpPr>
            <p:spPr>
              <a:xfrm>
                <a:off x="7658050" y="1249776"/>
                <a:ext cx="80963" cy="581025"/>
              </a:xfrm>
              <a:custGeom>
                <a:avLst/>
                <a:gdLst>
                  <a:gd name="connsiteX0" fmla="*/ 0 w 80963"/>
                  <a:gd name="connsiteY0" fmla="*/ 578644 h 581025"/>
                  <a:gd name="connsiteX1" fmla="*/ 80963 w 80963"/>
                  <a:gd name="connsiteY1" fmla="*/ 581025 h 581025"/>
                  <a:gd name="connsiteX2" fmla="*/ 59532 w 80963"/>
                  <a:gd name="connsiteY2" fmla="*/ 0 h 581025"/>
                  <a:gd name="connsiteX3" fmla="*/ 28575 w 80963"/>
                  <a:gd name="connsiteY3" fmla="*/ 11906 h 581025"/>
                  <a:gd name="connsiteX4" fmla="*/ 19050 w 80963"/>
                  <a:gd name="connsiteY4" fmla="*/ 4763 h 581025"/>
                  <a:gd name="connsiteX5" fmla="*/ 0 w 80963"/>
                  <a:gd name="connsiteY5" fmla="*/ 57864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581025">
                    <a:moveTo>
                      <a:pt x="0" y="578644"/>
                    </a:moveTo>
                    <a:lnTo>
                      <a:pt x="80963" y="581025"/>
                    </a:lnTo>
                    <a:lnTo>
                      <a:pt x="59532" y="0"/>
                    </a:lnTo>
                    <a:lnTo>
                      <a:pt x="28575" y="11906"/>
                    </a:lnTo>
                    <a:lnTo>
                      <a:pt x="19050" y="4763"/>
                    </a:lnTo>
                    <a:lnTo>
                      <a:pt x="0" y="578644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599709" y="830376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7256560">
                <a:off x="7821566" y="1101688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4518661">
                <a:off x="7479841" y="1181261"/>
                <a:ext cx="116681" cy="392907"/>
              </a:xfrm>
              <a:custGeom>
                <a:avLst/>
                <a:gdLst>
                  <a:gd name="connsiteX0" fmla="*/ 19050 w 116681"/>
                  <a:gd name="connsiteY0" fmla="*/ 300038 h 392907"/>
                  <a:gd name="connsiteX1" fmla="*/ 0 w 116681"/>
                  <a:gd name="connsiteY1" fmla="*/ 9525 h 392907"/>
                  <a:gd name="connsiteX2" fmla="*/ 26193 w 116681"/>
                  <a:gd name="connsiteY2" fmla="*/ 0 h 392907"/>
                  <a:gd name="connsiteX3" fmla="*/ 116681 w 116681"/>
                  <a:gd name="connsiteY3" fmla="*/ 366713 h 392907"/>
                  <a:gd name="connsiteX4" fmla="*/ 92868 w 116681"/>
                  <a:gd name="connsiteY4" fmla="*/ 392907 h 392907"/>
                  <a:gd name="connsiteX5" fmla="*/ 19050 w 116681"/>
                  <a:gd name="connsiteY5" fmla="*/ 300038 h 39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681" h="392907">
                    <a:moveTo>
                      <a:pt x="19050" y="300038"/>
                    </a:moveTo>
                    <a:lnTo>
                      <a:pt x="0" y="9525"/>
                    </a:lnTo>
                    <a:lnTo>
                      <a:pt x="26193" y="0"/>
                    </a:lnTo>
                    <a:lnTo>
                      <a:pt x="116681" y="366713"/>
                    </a:lnTo>
                    <a:lnTo>
                      <a:pt x="92868" y="392907"/>
                    </a:lnTo>
                    <a:lnTo>
                      <a:pt x="19050" y="300038"/>
                    </a:lnTo>
                    <a:close/>
                  </a:path>
                </a:pathLst>
              </a:cu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58050" y="1192262"/>
                <a:ext cx="71977" cy="71977"/>
              </a:xfrm>
              <a:prstGeom prst="ellipse">
                <a:avLst/>
              </a:prstGeom>
              <a:grpFill/>
              <a:ln w="317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9151344" y="4858347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pic>
          <p:nvPicPr>
            <p:cNvPr id="17" name="Imag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108708" y="4842485"/>
              <a:ext cx="443514" cy="144877"/>
            </a:xfrm>
            <a:prstGeom prst="rect">
              <a:avLst/>
            </a:prstGeom>
          </p:spPr>
        </p:pic>
        <p:pic>
          <p:nvPicPr>
            <p:cNvPr id="19" name="Picture 2" descr="RÃ©sultat de recherche d'images pour &quot;electric grid symbol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345" y="4172716"/>
              <a:ext cx="634895" cy="634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 19"/>
            <p:cNvSpPr/>
            <p:nvPr/>
          </p:nvSpPr>
          <p:spPr>
            <a:xfrm>
              <a:off x="9280399" y="4111750"/>
              <a:ext cx="364327" cy="345184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4772F1-D023-4334-B996-39145CA1A5C4}"/>
              </a:ext>
            </a:extLst>
          </p:cNvPr>
          <p:cNvGrpSpPr/>
          <p:nvPr/>
        </p:nvGrpSpPr>
        <p:grpSpPr>
          <a:xfrm>
            <a:off x="6152789" y="4157555"/>
            <a:ext cx="247264" cy="449752"/>
            <a:chOff x="3629395" y="1290991"/>
            <a:chExt cx="2649432" cy="5271735"/>
          </a:xfrm>
        </p:grpSpPr>
        <p:pic>
          <p:nvPicPr>
            <p:cNvPr id="50" name="Picture 49" descr="Résultat de recherche d'images pour &quot;batterye symbol&quot;">
              <a:extLst>
                <a:ext uri="{FF2B5EF4-FFF2-40B4-BE49-F238E27FC236}">
                  <a16:creationId xmlns:a16="http://schemas.microsoft.com/office/drawing/2014/main" id="{9BB0EC72-2B61-4E3B-B992-63A10B169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90"/>
            <a:stretch/>
          </p:blipFill>
          <p:spPr bwMode="auto">
            <a:xfrm>
              <a:off x="5431519" y="4385146"/>
              <a:ext cx="120253" cy="28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ounded Rectangle 188">
              <a:extLst>
                <a:ext uri="{FF2B5EF4-FFF2-40B4-BE49-F238E27FC236}">
                  <a16:creationId xmlns:a16="http://schemas.microsoft.com/office/drawing/2014/main" id="{4EE2DACC-DA7F-4DC4-95EB-EF55E0588CF4}"/>
                </a:ext>
              </a:extLst>
            </p:cNvPr>
            <p:cNvSpPr/>
            <p:nvPr/>
          </p:nvSpPr>
          <p:spPr>
            <a:xfrm>
              <a:off x="3629395" y="1818634"/>
              <a:ext cx="2649432" cy="4744092"/>
            </a:xfrm>
            <a:prstGeom prst="roundRect">
              <a:avLst>
                <a:gd name="adj" fmla="val 12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B71563-6795-4E09-9275-3CD209CA139E}"/>
                </a:ext>
              </a:extLst>
            </p:cNvPr>
            <p:cNvSpPr/>
            <p:nvPr/>
          </p:nvSpPr>
          <p:spPr>
            <a:xfrm>
              <a:off x="4416004" y="1290991"/>
              <a:ext cx="1064964" cy="662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:a16="http://schemas.microsoft.com/office/drawing/2014/main" id="{CBD828B7-31E0-4B5F-B215-C0E8EC3055D2}"/>
                </a:ext>
              </a:extLst>
            </p:cNvPr>
            <p:cNvSpPr/>
            <p:nvPr/>
          </p:nvSpPr>
          <p:spPr>
            <a:xfrm>
              <a:off x="4143375" y="2609850"/>
              <a:ext cx="1581150" cy="3371850"/>
            </a:xfrm>
            <a:custGeom>
              <a:avLst/>
              <a:gdLst>
                <a:gd name="connsiteX0" fmla="*/ 1057275 w 1581150"/>
                <a:gd name="connsiteY0" fmla="*/ 0 h 3371850"/>
                <a:gd name="connsiteX1" fmla="*/ 0 w 1581150"/>
                <a:gd name="connsiteY1" fmla="*/ 1962150 h 3371850"/>
                <a:gd name="connsiteX2" fmla="*/ 771525 w 1581150"/>
                <a:gd name="connsiteY2" fmla="*/ 1771650 h 3371850"/>
                <a:gd name="connsiteX3" fmla="*/ 552450 w 1581150"/>
                <a:gd name="connsiteY3" fmla="*/ 3371850 h 3371850"/>
                <a:gd name="connsiteX4" fmla="*/ 1581150 w 1581150"/>
                <a:gd name="connsiteY4" fmla="*/ 1447800 h 3371850"/>
                <a:gd name="connsiteX5" fmla="*/ 990600 w 1581150"/>
                <a:gd name="connsiteY5" fmla="*/ 1514475 h 3371850"/>
                <a:gd name="connsiteX6" fmla="*/ 1057275 w 1581150"/>
                <a:gd name="connsiteY6" fmla="*/ 0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0" h="3371850">
                  <a:moveTo>
                    <a:pt x="1057275" y="0"/>
                  </a:moveTo>
                  <a:lnTo>
                    <a:pt x="0" y="1962150"/>
                  </a:lnTo>
                  <a:lnTo>
                    <a:pt x="771525" y="1771650"/>
                  </a:lnTo>
                  <a:lnTo>
                    <a:pt x="552450" y="3371850"/>
                  </a:lnTo>
                  <a:lnTo>
                    <a:pt x="1581150" y="1447800"/>
                  </a:lnTo>
                  <a:lnTo>
                    <a:pt x="990600" y="151447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Freeform 54"/>
          <p:cNvSpPr/>
          <p:nvPr/>
        </p:nvSpPr>
        <p:spPr>
          <a:xfrm>
            <a:off x="6056081" y="4995710"/>
            <a:ext cx="436027" cy="413115"/>
          </a:xfrm>
          <a:custGeom>
            <a:avLst/>
            <a:gdLst>
              <a:gd name="connsiteX0" fmla="*/ 276225 w 552450"/>
              <a:gd name="connsiteY0" fmla="*/ 0 h 519112"/>
              <a:gd name="connsiteX1" fmla="*/ 0 w 552450"/>
              <a:gd name="connsiteY1" fmla="*/ 261937 h 519112"/>
              <a:gd name="connsiteX2" fmla="*/ 83344 w 552450"/>
              <a:gd name="connsiteY2" fmla="*/ 261937 h 519112"/>
              <a:gd name="connsiteX3" fmla="*/ 80963 w 552450"/>
              <a:gd name="connsiteY3" fmla="*/ 519112 h 519112"/>
              <a:gd name="connsiteX4" fmla="*/ 219075 w 552450"/>
              <a:gd name="connsiteY4" fmla="*/ 519112 h 519112"/>
              <a:gd name="connsiteX5" fmla="*/ 219075 w 552450"/>
              <a:gd name="connsiteY5" fmla="*/ 357187 h 519112"/>
              <a:gd name="connsiteX6" fmla="*/ 338138 w 552450"/>
              <a:gd name="connsiteY6" fmla="*/ 357187 h 519112"/>
              <a:gd name="connsiteX7" fmla="*/ 338138 w 552450"/>
              <a:gd name="connsiteY7" fmla="*/ 519112 h 519112"/>
              <a:gd name="connsiteX8" fmla="*/ 481013 w 552450"/>
              <a:gd name="connsiteY8" fmla="*/ 519112 h 519112"/>
              <a:gd name="connsiteX9" fmla="*/ 481013 w 552450"/>
              <a:gd name="connsiteY9" fmla="*/ 264319 h 519112"/>
              <a:gd name="connsiteX10" fmla="*/ 552450 w 552450"/>
              <a:gd name="connsiteY10" fmla="*/ 264319 h 519112"/>
              <a:gd name="connsiteX11" fmla="*/ 485775 w 552450"/>
              <a:gd name="connsiteY11" fmla="*/ 197644 h 519112"/>
              <a:gd name="connsiteX12" fmla="*/ 485775 w 552450"/>
              <a:gd name="connsiteY12" fmla="*/ 40481 h 519112"/>
              <a:gd name="connsiteX13" fmla="*/ 373857 w 552450"/>
              <a:gd name="connsiteY13" fmla="*/ 40481 h 519112"/>
              <a:gd name="connsiteX14" fmla="*/ 373857 w 552450"/>
              <a:gd name="connsiteY14" fmla="*/ 90487 h 519112"/>
              <a:gd name="connsiteX15" fmla="*/ 276225 w 552450"/>
              <a:gd name="connsiteY15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450" h="519112">
                <a:moveTo>
                  <a:pt x="276225" y="0"/>
                </a:moveTo>
                <a:lnTo>
                  <a:pt x="0" y="261937"/>
                </a:lnTo>
                <a:lnTo>
                  <a:pt x="83344" y="261937"/>
                </a:lnTo>
                <a:cubicBezTo>
                  <a:pt x="82550" y="347662"/>
                  <a:pt x="81757" y="433387"/>
                  <a:pt x="80963" y="519112"/>
                </a:cubicBezTo>
                <a:lnTo>
                  <a:pt x="219075" y="519112"/>
                </a:lnTo>
                <a:lnTo>
                  <a:pt x="219075" y="357187"/>
                </a:lnTo>
                <a:lnTo>
                  <a:pt x="338138" y="357187"/>
                </a:lnTo>
                <a:lnTo>
                  <a:pt x="338138" y="519112"/>
                </a:lnTo>
                <a:lnTo>
                  <a:pt x="481013" y="519112"/>
                </a:lnTo>
                <a:lnTo>
                  <a:pt x="481013" y="264319"/>
                </a:lnTo>
                <a:lnTo>
                  <a:pt x="552450" y="264319"/>
                </a:lnTo>
                <a:lnTo>
                  <a:pt x="485775" y="197644"/>
                </a:lnTo>
                <a:lnTo>
                  <a:pt x="485775" y="40481"/>
                </a:lnTo>
                <a:lnTo>
                  <a:pt x="373857" y="40481"/>
                </a:lnTo>
                <a:lnTo>
                  <a:pt x="373857" y="90487"/>
                </a:lnTo>
                <a:lnTo>
                  <a:pt x="276225" y="0"/>
                </a:lnTo>
                <a:close/>
              </a:path>
            </a:pathLst>
          </a:custGeom>
          <a:solidFill>
            <a:schemeClr val="bg1"/>
          </a:solidFill>
          <a:ln w="41275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56" name="Picture 2" descr="RÃ©sultat de recherche d'images pour &quot;electric grid symbol&quot;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r="13888"/>
          <a:stretch/>
        </p:blipFill>
        <p:spPr bwMode="auto">
          <a:xfrm>
            <a:off x="7186291" y="3953693"/>
            <a:ext cx="628650" cy="9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RÃ©sultat de recherche d'images pour &quot;gear symbol&quot;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7" t="14095" r="11639" b="19120"/>
          <a:stretch/>
        </p:blipFill>
        <p:spPr bwMode="auto">
          <a:xfrm rot="11349769">
            <a:off x="3898326" y="1377489"/>
            <a:ext cx="494479" cy="4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3534125" y="3525412"/>
            <a:ext cx="2053052" cy="55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scheduling forecast algorithm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85760" y="3312499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85760" y="3664680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85759" y="4016861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</a:p>
        </p:txBody>
      </p:sp>
      <p:cxnSp>
        <p:nvCxnSpPr>
          <p:cNvPr id="63" name="Elbow Connector 62"/>
          <p:cNvCxnSpPr>
            <a:stCxn id="59" idx="3"/>
            <a:endCxn id="58" idx="1"/>
          </p:cNvCxnSpPr>
          <p:nvPr/>
        </p:nvCxnSpPr>
        <p:spPr>
          <a:xfrm>
            <a:off x="3031984" y="3453196"/>
            <a:ext cx="502140" cy="3521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  <a:endCxn id="58" idx="1"/>
          </p:cNvCxnSpPr>
          <p:nvPr/>
        </p:nvCxnSpPr>
        <p:spPr>
          <a:xfrm flipV="1">
            <a:off x="3031984" y="3805379"/>
            <a:ext cx="5021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1" idx="3"/>
            <a:endCxn id="58" idx="1"/>
          </p:cNvCxnSpPr>
          <p:nvPr/>
        </p:nvCxnSpPr>
        <p:spPr>
          <a:xfrm flipV="1">
            <a:off x="3031987" y="3805375"/>
            <a:ext cx="502141" cy="3521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34125" y="4686989"/>
            <a:ext cx="2053052" cy="55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control algorithm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85528" y="4470240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production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85528" y="4822421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demand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5527" y="5174602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price</a:t>
            </a:r>
          </a:p>
        </p:txBody>
      </p:sp>
      <p:cxnSp>
        <p:nvCxnSpPr>
          <p:cNvPr id="78" name="Elbow Connector 77"/>
          <p:cNvCxnSpPr>
            <a:stCxn id="75" idx="3"/>
          </p:cNvCxnSpPr>
          <p:nvPr/>
        </p:nvCxnSpPr>
        <p:spPr>
          <a:xfrm>
            <a:off x="3031751" y="4610937"/>
            <a:ext cx="511318" cy="3540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3"/>
            <a:endCxn id="74" idx="1"/>
          </p:cNvCxnSpPr>
          <p:nvPr/>
        </p:nvCxnSpPr>
        <p:spPr>
          <a:xfrm>
            <a:off x="3031751" y="4963117"/>
            <a:ext cx="502372" cy="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7" idx="3"/>
          </p:cNvCxnSpPr>
          <p:nvPr/>
        </p:nvCxnSpPr>
        <p:spPr>
          <a:xfrm flipV="1">
            <a:off x="3031755" y="4964960"/>
            <a:ext cx="511319" cy="3503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2"/>
            <a:endCxn id="74" idx="0"/>
          </p:cNvCxnSpPr>
          <p:nvPr/>
        </p:nvCxnSpPr>
        <p:spPr>
          <a:xfrm>
            <a:off x="4560649" y="4085337"/>
            <a:ext cx="0" cy="60165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952401" y="3512949"/>
            <a:ext cx="637485" cy="208239"/>
          </a:xfrm>
          <a:prstGeom prst="rect">
            <a:avLst/>
          </a:prstGeom>
        </p:spPr>
      </p:pic>
      <p:cxnSp>
        <p:nvCxnSpPr>
          <p:cNvPr id="113" name="Straight Arrow Connector 112"/>
          <p:cNvCxnSpPr/>
          <p:nvPr/>
        </p:nvCxnSpPr>
        <p:spPr>
          <a:xfrm>
            <a:off x="6417994" y="2534429"/>
            <a:ext cx="521815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85527" y="5728072"/>
            <a:ext cx="521815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07343" y="5589578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power flow</a:t>
            </a:r>
          </a:p>
        </p:txBody>
      </p:sp>
      <p:cxnSp>
        <p:nvCxnSpPr>
          <p:cNvPr id="124" name="Elbow Connector 123"/>
          <p:cNvCxnSpPr>
            <a:stCxn id="54" idx="3"/>
            <a:endCxn id="56" idx="1"/>
          </p:cNvCxnSpPr>
          <p:nvPr/>
        </p:nvCxnSpPr>
        <p:spPr>
          <a:xfrm>
            <a:off x="6589883" y="3617064"/>
            <a:ext cx="596408" cy="78666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4" idx="3"/>
            <a:endCxn id="51" idx="1"/>
          </p:cNvCxnSpPr>
          <p:nvPr/>
        </p:nvCxnSpPr>
        <p:spPr>
          <a:xfrm flipV="1">
            <a:off x="5587178" y="4404942"/>
            <a:ext cx="565613" cy="561902"/>
          </a:xfrm>
          <a:prstGeom prst="bentConnector3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51" idx="3"/>
            <a:endCxn id="55" idx="8"/>
          </p:cNvCxnSpPr>
          <p:nvPr/>
        </p:nvCxnSpPr>
        <p:spPr>
          <a:xfrm>
            <a:off x="6400052" y="4404939"/>
            <a:ext cx="35672" cy="1003880"/>
          </a:xfrm>
          <a:prstGeom prst="bentConnector3">
            <a:avLst>
              <a:gd name="adj1" fmla="val 1366175"/>
            </a:avLst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2000">
                  <a:schemeClr val="bg1">
                    <a:lumMod val="65000"/>
                  </a:schemeClr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4" idx="3"/>
            <a:endCxn id="51" idx="3"/>
          </p:cNvCxnSpPr>
          <p:nvPr/>
        </p:nvCxnSpPr>
        <p:spPr>
          <a:xfrm flipH="1">
            <a:off x="6400058" y="3617069"/>
            <a:ext cx="189831" cy="787875"/>
          </a:xfrm>
          <a:prstGeom prst="bentConnector3">
            <a:avLst>
              <a:gd name="adj1" fmla="val -155546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492109" y="32050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 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256397" y="384846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bat 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410"/>
          <p:cNvSpPr/>
          <p:nvPr/>
        </p:nvSpPr>
        <p:spPr>
          <a:xfrm>
            <a:off x="-266700" y="0"/>
            <a:ext cx="12331938" cy="104418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/>
          <p:cNvSpPr/>
          <p:nvPr/>
        </p:nvSpPr>
        <p:spPr>
          <a:xfrm>
            <a:off x="6063685" y="4762067"/>
            <a:ext cx="1359764" cy="3060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5031839" y="2094496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Rectangle 371"/>
          <p:cNvSpPr/>
          <p:nvPr/>
        </p:nvSpPr>
        <p:spPr>
          <a:xfrm>
            <a:off x="6119626" y="2090334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Rectangle 373"/>
          <p:cNvSpPr/>
          <p:nvPr/>
        </p:nvSpPr>
        <p:spPr>
          <a:xfrm>
            <a:off x="5027103" y="2989982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Rectangle 374"/>
          <p:cNvSpPr/>
          <p:nvPr/>
        </p:nvSpPr>
        <p:spPr>
          <a:xfrm>
            <a:off x="6114890" y="2985820"/>
            <a:ext cx="122424" cy="686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6065635" y="4449178"/>
            <a:ext cx="1359764" cy="3060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Rounded Rectangle 359"/>
          <p:cNvSpPr/>
          <p:nvPr/>
        </p:nvSpPr>
        <p:spPr>
          <a:xfrm>
            <a:off x="4920175" y="1461187"/>
            <a:ext cx="1833129" cy="2141987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 flipH="1">
            <a:off x="3024125" y="2348039"/>
            <a:ext cx="102216" cy="218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977157" y="1585981"/>
            <a:ext cx="447650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1" name="Rounded Rectangle 200"/>
          <p:cNvSpPr/>
          <p:nvPr/>
        </p:nvSpPr>
        <p:spPr>
          <a:xfrm>
            <a:off x="2570387" y="1331004"/>
            <a:ext cx="1401945" cy="2352470"/>
          </a:xfrm>
          <a:prstGeom prst="roundRect">
            <a:avLst>
              <a:gd name="adj" fmla="val 7149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Rounded Rectangle 520"/>
          <p:cNvSpPr/>
          <p:nvPr/>
        </p:nvSpPr>
        <p:spPr>
          <a:xfrm>
            <a:off x="7750602" y="1235351"/>
            <a:ext cx="1567463" cy="955004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Rounded Rectangle 519"/>
          <p:cNvSpPr/>
          <p:nvPr/>
        </p:nvSpPr>
        <p:spPr>
          <a:xfrm>
            <a:off x="10432089" y="1023406"/>
            <a:ext cx="1314931" cy="2519825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317141" y="1132058"/>
            <a:ext cx="885372" cy="2686933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1114808" y="3433924"/>
            <a:ext cx="5338852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>
            <a:stCxn id="44" idx="0"/>
          </p:cNvCxnSpPr>
          <p:nvPr/>
        </p:nvCxnSpPr>
        <p:spPr>
          <a:xfrm flipH="1">
            <a:off x="1138009" y="1585358"/>
            <a:ext cx="59269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Rectangle 93"/>
          <p:cNvSpPr/>
          <p:nvPr/>
        </p:nvSpPr>
        <p:spPr>
          <a:xfrm>
            <a:off x="229735" y="1022350"/>
            <a:ext cx="885372" cy="268693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1729667" y="1444726"/>
            <a:ext cx="247493" cy="248997"/>
            <a:chOff x="4063142" y="2973129"/>
            <a:chExt cx="480715" cy="483701"/>
          </a:xfrm>
        </p:grpSpPr>
        <p:sp>
          <p:nvSpPr>
            <p:cNvPr id="44" name="Arc 43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350431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40960" y="1176383"/>
            <a:ext cx="537694" cy="2365792"/>
            <a:chOff x="409432" y="1482308"/>
            <a:chExt cx="537694" cy="3820375"/>
          </a:xfrm>
        </p:grpSpPr>
        <p:grpSp>
          <p:nvGrpSpPr>
            <p:cNvPr id="37" name="Group 36"/>
            <p:cNvGrpSpPr/>
            <p:nvPr/>
          </p:nvGrpSpPr>
          <p:grpSpPr>
            <a:xfrm>
              <a:off x="409432" y="1482308"/>
              <a:ext cx="537694" cy="1400881"/>
              <a:chOff x="1524001" y="3616419"/>
              <a:chExt cx="844504" cy="136250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51812" y="3740757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524001" y="3616419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555751" y="3641730"/>
                <a:ext cx="326597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1882346" y="3641725"/>
                <a:ext cx="339361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09433" y="3885277"/>
              <a:ext cx="527085" cy="1417406"/>
              <a:chOff x="1524000" y="3616412"/>
              <a:chExt cx="827838" cy="1378574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35146" y="375682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524000" y="361641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55750" y="3641725"/>
                <a:ext cx="326596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882346" y="3641726"/>
                <a:ext cx="339360" cy="390524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640720" y="2927916"/>
              <a:ext cx="0" cy="396307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6320" y="3110662"/>
              <a:ext cx="0" cy="670184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830938" y="1237570"/>
            <a:ext cx="656540" cy="656540"/>
            <a:chOff x="5729287" y="1280318"/>
            <a:chExt cx="723901" cy="723901"/>
          </a:xfrm>
        </p:grpSpPr>
        <p:sp>
          <p:nvSpPr>
            <p:cNvPr id="33" name="Oval 32"/>
            <p:cNvSpPr/>
            <p:nvPr/>
          </p:nvSpPr>
          <p:spPr>
            <a:xfrm>
              <a:off x="5729287" y="1280318"/>
              <a:ext cx="723901" cy="723901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876422" y="1526011"/>
              <a:ext cx="429629" cy="227750"/>
              <a:chOff x="5826910" y="1202600"/>
              <a:chExt cx="2141646" cy="1135306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5826910" y="1266343"/>
                <a:ext cx="1071563" cy="1071563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Arc 35"/>
              <p:cNvSpPr/>
              <p:nvPr/>
            </p:nvSpPr>
            <p:spPr>
              <a:xfrm rot="10800000">
                <a:off x="6896993" y="1202600"/>
                <a:ext cx="1071563" cy="1071564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7483112" y="1386193"/>
            <a:ext cx="1796611" cy="266617"/>
            <a:chOff x="7237113" y="1299440"/>
            <a:chExt cx="2471234" cy="366731"/>
          </a:xfrm>
        </p:grpSpPr>
        <p:grpSp>
          <p:nvGrpSpPr>
            <p:cNvPr id="2" name="Group 1"/>
            <p:cNvGrpSpPr/>
            <p:nvPr/>
          </p:nvGrpSpPr>
          <p:grpSpPr>
            <a:xfrm>
              <a:off x="7237113" y="1299440"/>
              <a:ext cx="1562122" cy="312235"/>
              <a:chOff x="4086591" y="3956364"/>
              <a:chExt cx="2419984" cy="483793"/>
            </a:xfrm>
          </p:grpSpPr>
          <p:sp>
            <p:nvSpPr>
              <p:cNvPr id="3" name="Arc 2"/>
              <p:cNvSpPr/>
              <p:nvPr/>
            </p:nvSpPr>
            <p:spPr>
              <a:xfrm>
                <a:off x="4850828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5232656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Arc 4"/>
              <p:cNvSpPr/>
              <p:nvPr/>
            </p:nvSpPr>
            <p:spPr>
              <a:xfrm>
                <a:off x="5608110" y="3956364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4086591" y="4372568"/>
                <a:ext cx="841649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083591" y="4371023"/>
                <a:ext cx="422984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756065" y="1464770"/>
              <a:ext cx="952282" cy="201401"/>
              <a:chOff x="9240163" y="1420183"/>
              <a:chExt cx="1933524" cy="20140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9240163" y="1523390"/>
                <a:ext cx="243646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9486915" y="1422991"/>
                <a:ext cx="119063" cy="9919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608685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839565" y="1421427"/>
                <a:ext cx="227179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070246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10301118" y="1421427"/>
                <a:ext cx="227178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534914" y="1420183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0763742" y="1505917"/>
                <a:ext cx="168190" cy="11065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930041" y="1498463"/>
                <a:ext cx="243646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0" name="Straight Connector 79"/>
          <p:cNvCxnSpPr>
            <a:endCxn id="33" idx="2"/>
          </p:cNvCxnSpPr>
          <p:nvPr/>
        </p:nvCxnSpPr>
        <p:spPr>
          <a:xfrm>
            <a:off x="9889511" y="1563465"/>
            <a:ext cx="941429" cy="237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" name="Group 80"/>
          <p:cNvGrpSpPr/>
          <p:nvPr/>
        </p:nvGrpSpPr>
        <p:grpSpPr>
          <a:xfrm>
            <a:off x="4012340" y="1596287"/>
            <a:ext cx="818188" cy="1839988"/>
            <a:chOff x="4726602" y="4087310"/>
            <a:chExt cx="1366911" cy="3073991"/>
          </a:xfrm>
        </p:grpSpPr>
        <p:sp>
          <p:nvSpPr>
            <p:cNvPr id="82" name="Arc 81"/>
            <p:cNvSpPr/>
            <p:nvPr/>
          </p:nvSpPr>
          <p:spPr>
            <a:xfrm rot="19065313">
              <a:off x="4726602" y="5402630"/>
              <a:ext cx="136691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71263" y="4087310"/>
              <a:ext cx="679450" cy="3073991"/>
              <a:chOff x="7258050" y="3501838"/>
              <a:chExt cx="679450" cy="307399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7595307" y="3501838"/>
                <a:ext cx="0" cy="1184466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7595307" y="4796162"/>
                <a:ext cx="0" cy="1779667"/>
              </a:xfrm>
              <a:prstGeom prst="line">
                <a:avLst/>
              </a:prstGeom>
              <a:noFill/>
              <a:ln w="44450" cap="flat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018650" y="1585361"/>
            <a:ext cx="546380" cy="760718"/>
            <a:chOff x="3325702" y="1072166"/>
            <a:chExt cx="2558198" cy="356174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27523" y="1072166"/>
              <a:ext cx="0" cy="129003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0" name="Oval 119"/>
          <p:cNvSpPr/>
          <p:nvPr/>
        </p:nvSpPr>
        <p:spPr>
          <a:xfrm>
            <a:off x="4386395" y="1552103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388409" y="3403686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821" y="2023538"/>
            <a:ext cx="10924209" cy="3165475"/>
          </a:xfrm>
          <a:prstGeom prst="rect">
            <a:avLst/>
          </a:prstGeom>
        </p:spPr>
      </p:pic>
      <p:grpSp>
        <p:nvGrpSpPr>
          <p:cNvPr id="216" name="Group 215"/>
          <p:cNvGrpSpPr/>
          <p:nvPr/>
        </p:nvGrpSpPr>
        <p:grpSpPr>
          <a:xfrm>
            <a:off x="10355151" y="1602213"/>
            <a:ext cx="595035" cy="1390883"/>
            <a:chOff x="9754000" y="1627187"/>
            <a:chExt cx="595035" cy="842633"/>
          </a:xfrm>
        </p:grpSpPr>
        <p:sp>
          <p:nvSpPr>
            <p:cNvPr id="156" name="TextBox 155"/>
            <p:cNvSpPr txBox="1"/>
            <p:nvPr/>
          </p:nvSpPr>
          <p:spPr>
            <a:xfrm>
              <a:off x="9754000" y="1837678"/>
              <a:ext cx="595035" cy="354272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32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10047562" y="1627187"/>
              <a:ext cx="0" cy="284359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0057610" y="2184356"/>
              <a:ext cx="0" cy="285464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9" name="Oval 158"/>
          <p:cNvSpPr/>
          <p:nvPr/>
        </p:nvSpPr>
        <p:spPr>
          <a:xfrm>
            <a:off x="2162285" y="1554949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5" name="Group 164"/>
          <p:cNvGrpSpPr/>
          <p:nvPr/>
        </p:nvGrpSpPr>
        <p:grpSpPr>
          <a:xfrm rot="5400000">
            <a:off x="3586896" y="1480914"/>
            <a:ext cx="207858" cy="198579"/>
            <a:chOff x="5862975" y="3560181"/>
            <a:chExt cx="281002" cy="268458"/>
          </a:xfrm>
          <a:solidFill>
            <a:schemeClr val="tx1"/>
          </a:solidFill>
        </p:grpSpPr>
        <p:cxnSp>
          <p:nvCxnSpPr>
            <p:cNvPr id="163" name="Straight Connector 162"/>
            <p:cNvCxnSpPr/>
            <p:nvPr/>
          </p:nvCxnSpPr>
          <p:spPr>
            <a:xfrm>
              <a:off x="5862975" y="3560181"/>
              <a:ext cx="277533" cy="0"/>
            </a:xfrm>
            <a:prstGeom prst="line">
              <a:avLst/>
            </a:prstGeom>
            <a:grp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Isosceles Triangle 163"/>
            <p:cNvSpPr/>
            <p:nvPr/>
          </p:nvSpPr>
          <p:spPr>
            <a:xfrm>
              <a:off x="5862975" y="3587532"/>
              <a:ext cx="281002" cy="241107"/>
            </a:xfrm>
            <a:prstGeom prst="triangl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991164" y="1629982"/>
            <a:ext cx="559391" cy="1799408"/>
            <a:chOff x="3325702" y="-149835"/>
            <a:chExt cx="2558198" cy="8229026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4" name="Isosceles Triangle 183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911339" y="3924301"/>
              <a:ext cx="0" cy="415489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927519" y="-149835"/>
              <a:ext cx="0" cy="2512037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9" name="Oval 188"/>
          <p:cNvSpPr/>
          <p:nvPr/>
        </p:nvSpPr>
        <p:spPr>
          <a:xfrm>
            <a:off x="3310568" y="1565087"/>
            <a:ext cx="62590" cy="6259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3373159" y="1586855"/>
            <a:ext cx="620994" cy="0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2453297" y="1587002"/>
            <a:ext cx="334669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Elbow Connector 227"/>
          <p:cNvCxnSpPr>
            <a:stCxn id="159" idx="4"/>
            <a:endCxn id="220" idx="0"/>
          </p:cNvCxnSpPr>
          <p:nvPr/>
        </p:nvCxnSpPr>
        <p:spPr>
          <a:xfrm rot="5400000">
            <a:off x="777800" y="2838765"/>
            <a:ext cx="2637006" cy="194548"/>
          </a:xfrm>
          <a:prstGeom prst="bentConnector3">
            <a:avLst>
              <a:gd name="adj1" fmla="val 76970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Elbow Connector 229"/>
          <p:cNvCxnSpPr>
            <a:stCxn id="46" idx="4"/>
            <a:endCxn id="220" idx="0"/>
          </p:cNvCxnSpPr>
          <p:nvPr/>
        </p:nvCxnSpPr>
        <p:spPr>
          <a:xfrm rot="16200000" flipH="1">
            <a:off x="602881" y="2858393"/>
            <a:ext cx="2648635" cy="143662"/>
          </a:xfrm>
          <a:prstGeom prst="bentConnector3">
            <a:avLst>
              <a:gd name="adj1" fmla="val 77092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TextBox 237"/>
          <p:cNvSpPr txBox="1"/>
          <p:nvPr/>
        </p:nvSpPr>
        <p:spPr>
          <a:xfrm>
            <a:off x="1234162" y="3467087"/>
            <a:ext cx="647934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119854" y="3592459"/>
            <a:ext cx="438442" cy="421541"/>
          </a:xfrm>
          <a:prstGeom prst="rect">
            <a:avLst/>
          </a:prstGeom>
          <a:noFill/>
          <a:ln w="44450"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644183" y="3772415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PWM</a:t>
            </a:r>
            <a:r>
              <a:rPr lang="en-GB" baseline="-25000"/>
              <a:t>pv</a:t>
            </a:r>
          </a:p>
        </p:txBody>
      </p:sp>
      <p:cxnSp>
        <p:nvCxnSpPr>
          <p:cNvPr id="252" name="Elbow Connector 251"/>
          <p:cNvCxnSpPr>
            <a:stCxn id="220" idx="3"/>
            <a:endCxn id="250" idx="2"/>
          </p:cNvCxnSpPr>
          <p:nvPr/>
        </p:nvCxnSpPr>
        <p:spPr>
          <a:xfrm flipV="1">
            <a:off x="2500501" y="4172525"/>
            <a:ext cx="645152" cy="282072"/>
          </a:xfrm>
          <a:prstGeom prst="bentConnector2">
            <a:avLst/>
          </a:prstGeom>
          <a:noFill/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Elbow Connector 253"/>
          <p:cNvCxnSpPr>
            <a:stCxn id="250" idx="0"/>
            <a:endCxn id="126" idx="3"/>
          </p:cNvCxnSpPr>
          <p:nvPr/>
        </p:nvCxnSpPr>
        <p:spPr>
          <a:xfrm rot="16200000" flipV="1">
            <a:off x="2427227" y="3053996"/>
            <a:ext cx="1315321" cy="121527"/>
          </a:xfrm>
          <a:prstGeom prst="bentConnector4">
            <a:avLst>
              <a:gd name="adj1" fmla="val 45854"/>
              <a:gd name="adj2" fmla="val 361882"/>
            </a:avLst>
          </a:prstGeom>
          <a:noFill/>
          <a:ln w="28575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0" name="TextBox 219"/>
          <p:cNvSpPr txBox="1"/>
          <p:nvPr/>
        </p:nvSpPr>
        <p:spPr>
          <a:xfrm>
            <a:off x="1497562" y="4254542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MPPT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735467" y="4449294"/>
            <a:ext cx="2691878" cy="633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Inverter &amp; Reactive Power Control</a:t>
            </a:r>
          </a:p>
        </p:txBody>
      </p:sp>
      <p:sp>
        <p:nvSpPr>
          <p:cNvPr id="371" name="Oval 370"/>
          <p:cNvSpPr/>
          <p:nvPr/>
        </p:nvSpPr>
        <p:spPr>
          <a:xfrm>
            <a:off x="9469995" y="1534532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TextBox 469"/>
          <p:cNvSpPr txBox="1"/>
          <p:nvPr/>
        </p:nvSpPr>
        <p:spPr>
          <a:xfrm>
            <a:off x="84128" y="544053"/>
            <a:ext cx="1298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PV Panels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2428385" y="531390"/>
            <a:ext cx="181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DC Converter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5027508" y="374541"/>
            <a:ext cx="1725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Phase Inverter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7068769" y="374449"/>
            <a:ext cx="2906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+ Coupling </a:t>
            </a:r>
          </a:p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(+ Transformer)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7913225" y="165014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8770496" y="16875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10686895" y="563105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</p:txBody>
      </p:sp>
      <p:grpSp>
        <p:nvGrpSpPr>
          <p:cNvPr id="491" name="Group 490"/>
          <p:cNvGrpSpPr/>
          <p:nvPr/>
        </p:nvGrpSpPr>
        <p:grpSpPr>
          <a:xfrm>
            <a:off x="9808705" y="3035459"/>
            <a:ext cx="1647511" cy="392896"/>
            <a:chOff x="8115154" y="2495210"/>
            <a:chExt cx="2388355" cy="569572"/>
          </a:xfrm>
        </p:grpSpPr>
        <p:sp>
          <p:nvSpPr>
            <p:cNvPr id="489" name="Rectangle 488"/>
            <p:cNvSpPr/>
            <p:nvPr/>
          </p:nvSpPr>
          <p:spPr>
            <a:xfrm>
              <a:off x="10210824" y="2869221"/>
              <a:ext cx="164981" cy="8809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2" name="Group 481"/>
            <p:cNvGrpSpPr/>
            <p:nvPr/>
          </p:nvGrpSpPr>
          <p:grpSpPr>
            <a:xfrm>
              <a:off x="10083121" y="2868812"/>
              <a:ext cx="420388" cy="195970"/>
              <a:chOff x="7267575" y="5438775"/>
              <a:chExt cx="633413" cy="295275"/>
            </a:xfrm>
          </p:grpSpPr>
          <p:cxnSp>
            <p:nvCxnSpPr>
              <p:cNvPr id="483" name="Straight Connector 482"/>
              <p:cNvCxnSpPr/>
              <p:nvPr/>
            </p:nvCxnSpPr>
            <p:spPr>
              <a:xfrm>
                <a:off x="7267575" y="5438775"/>
                <a:ext cx="633413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7400925" y="5600700"/>
                <a:ext cx="371475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7524752" y="5734050"/>
                <a:ext cx="13554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8" name="Elbow Connector 487"/>
            <p:cNvCxnSpPr>
              <a:endCxn id="489" idx="0"/>
            </p:cNvCxnSpPr>
            <p:nvPr/>
          </p:nvCxnSpPr>
          <p:spPr>
            <a:xfrm>
              <a:off x="8115154" y="2495210"/>
              <a:ext cx="2178161" cy="374011"/>
            </a:xfrm>
            <a:prstGeom prst="bentConnector2">
              <a:avLst/>
            </a:prstGeom>
            <a:noFill/>
            <a:ln w="44450" cap="flat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5017553" y="2273007"/>
            <a:ext cx="546380" cy="1156386"/>
            <a:chOff x="3325702" y="131746"/>
            <a:chExt cx="2558198" cy="5414298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8" name="Isosceles Triangle 217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4911337" y="3924301"/>
              <a:ext cx="0" cy="162174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4927523" y="131746"/>
              <a:ext cx="0" cy="223045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111545" y="1587002"/>
            <a:ext cx="546380" cy="754912"/>
            <a:chOff x="3325702" y="1099350"/>
            <a:chExt cx="2558198" cy="3534563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5" name="Isosceles Triangle 284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4927523" y="1099350"/>
              <a:ext cx="0" cy="126285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6110449" y="2268845"/>
            <a:ext cx="546380" cy="1156386"/>
            <a:chOff x="3325702" y="131746"/>
            <a:chExt cx="2558198" cy="541429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8" name="Isosceles Triangle 297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911337" y="3924301"/>
              <a:ext cx="0" cy="162174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4927523" y="131746"/>
              <a:ext cx="0" cy="2230452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2" name="Oval 301"/>
          <p:cNvSpPr/>
          <p:nvPr/>
        </p:nvSpPr>
        <p:spPr>
          <a:xfrm>
            <a:off x="5328980" y="2294009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/>
          <p:cNvSpPr/>
          <p:nvPr/>
        </p:nvSpPr>
        <p:spPr>
          <a:xfrm>
            <a:off x="6419207" y="2545425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Elbow Connector 77"/>
          <p:cNvCxnSpPr>
            <a:stCxn id="302" idx="6"/>
          </p:cNvCxnSpPr>
          <p:nvPr/>
        </p:nvCxnSpPr>
        <p:spPr>
          <a:xfrm flipV="1">
            <a:off x="5391573" y="1581986"/>
            <a:ext cx="2206069" cy="743316"/>
          </a:xfrm>
          <a:prstGeom prst="bentConnector3">
            <a:avLst>
              <a:gd name="adj1" fmla="val 71264"/>
            </a:avLst>
          </a:prstGeom>
          <a:noFill/>
          <a:ln w="4445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Elbow Connector 313"/>
          <p:cNvCxnSpPr>
            <a:stCxn id="303" idx="6"/>
          </p:cNvCxnSpPr>
          <p:nvPr/>
        </p:nvCxnSpPr>
        <p:spPr>
          <a:xfrm>
            <a:off x="6481795" y="2576722"/>
            <a:ext cx="3541150" cy="458739"/>
          </a:xfrm>
          <a:prstGeom prst="bentConnector3">
            <a:avLst>
              <a:gd name="adj1" fmla="val 13369"/>
            </a:avLst>
          </a:prstGeom>
          <a:noFill/>
          <a:ln w="4445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0" name="Group 349"/>
          <p:cNvGrpSpPr/>
          <p:nvPr/>
        </p:nvGrpSpPr>
        <p:grpSpPr>
          <a:xfrm>
            <a:off x="1069537" y="1603582"/>
            <a:ext cx="808235" cy="1795498"/>
            <a:chOff x="9586246" y="1606193"/>
            <a:chExt cx="930985" cy="863627"/>
          </a:xfrm>
        </p:grpSpPr>
        <p:sp>
          <p:nvSpPr>
            <p:cNvPr id="351" name="TextBox 350"/>
            <p:cNvSpPr txBox="1"/>
            <p:nvPr/>
          </p:nvSpPr>
          <p:spPr>
            <a:xfrm>
              <a:off x="9586246" y="1846374"/>
              <a:ext cx="930985" cy="281274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32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2" name="Straight Arrow Connector 351"/>
            <p:cNvCxnSpPr/>
            <p:nvPr/>
          </p:nvCxnSpPr>
          <p:spPr>
            <a:xfrm flipH="1" flipV="1">
              <a:off x="10067630" y="1606193"/>
              <a:ext cx="1" cy="284359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10057610" y="2184356"/>
              <a:ext cx="0" cy="285464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2648256" y="1447381"/>
            <a:ext cx="699746" cy="172827"/>
            <a:chOff x="4518734" y="3956364"/>
            <a:chExt cx="1958429" cy="483793"/>
          </a:xfrm>
        </p:grpSpPr>
        <p:sp>
          <p:nvSpPr>
            <p:cNvPr id="167" name="Arc 166"/>
            <p:cNvSpPr/>
            <p:nvPr/>
          </p:nvSpPr>
          <p:spPr>
            <a:xfrm>
              <a:off x="4850828" y="3956367"/>
              <a:ext cx="552894" cy="483790"/>
            </a:xfrm>
            <a:prstGeom prst="arc">
              <a:avLst>
                <a:gd name="adj1" fmla="val 8912984"/>
                <a:gd name="adj2" fmla="val 257658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Arc 167"/>
            <p:cNvSpPr/>
            <p:nvPr/>
          </p:nvSpPr>
          <p:spPr>
            <a:xfrm>
              <a:off x="5232656" y="3956367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Arc 168"/>
            <p:cNvSpPr/>
            <p:nvPr/>
          </p:nvSpPr>
          <p:spPr>
            <a:xfrm>
              <a:off x="5608110" y="3956364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H="1">
              <a:off x="4518734" y="4354793"/>
              <a:ext cx="409511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083590" y="4371022"/>
              <a:ext cx="393573" cy="218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9" name="Oval 358"/>
          <p:cNvSpPr/>
          <p:nvPr/>
        </p:nvSpPr>
        <p:spPr>
          <a:xfrm>
            <a:off x="7556485" y="1548251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5" name="Elbow Connector 144"/>
          <p:cNvCxnSpPr>
            <a:stCxn id="359" idx="4"/>
            <a:endCxn id="150" idx="3"/>
          </p:cNvCxnSpPr>
          <p:nvPr/>
        </p:nvCxnSpPr>
        <p:spPr>
          <a:xfrm rot="5400000">
            <a:off x="6010910" y="3025328"/>
            <a:ext cx="2991354" cy="162382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5" name="Elbow Connector 364"/>
          <p:cNvCxnSpPr>
            <a:stCxn id="371" idx="4"/>
            <a:endCxn id="262" idx="3"/>
          </p:cNvCxnSpPr>
          <p:nvPr/>
        </p:nvCxnSpPr>
        <p:spPr>
          <a:xfrm rot="5400000">
            <a:off x="6879771" y="2144701"/>
            <a:ext cx="3169096" cy="2073943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9" name="TextBox 368"/>
          <p:cNvSpPr txBox="1"/>
          <p:nvPr/>
        </p:nvSpPr>
        <p:spPr>
          <a:xfrm>
            <a:off x="7543846" y="3735728"/>
            <a:ext cx="625492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8565296" y="4085351"/>
            <a:ext cx="595035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471104" y="3818454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Rectangle 395"/>
          <p:cNvSpPr/>
          <p:nvPr/>
        </p:nvSpPr>
        <p:spPr>
          <a:xfrm>
            <a:off x="5835834" y="3821472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/>
          <p:cNvSpPr/>
          <p:nvPr/>
        </p:nvSpPr>
        <p:spPr>
          <a:xfrm>
            <a:off x="5834645" y="3818454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Rectangle 398"/>
          <p:cNvSpPr/>
          <p:nvPr/>
        </p:nvSpPr>
        <p:spPr>
          <a:xfrm>
            <a:off x="6199376" y="3821472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Rectangle 399"/>
          <p:cNvSpPr/>
          <p:nvPr/>
        </p:nvSpPr>
        <p:spPr>
          <a:xfrm>
            <a:off x="6199376" y="3822406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Rectangle 400"/>
          <p:cNvSpPr/>
          <p:nvPr/>
        </p:nvSpPr>
        <p:spPr>
          <a:xfrm>
            <a:off x="6564106" y="3825424"/>
            <a:ext cx="122424" cy="686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Elbow Connector 173"/>
          <p:cNvCxnSpPr>
            <a:stCxn id="395" idx="0"/>
            <a:endCxn id="161" idx="1"/>
          </p:cNvCxnSpPr>
          <p:nvPr/>
        </p:nvCxnSpPr>
        <p:spPr>
          <a:xfrm rot="16200000" flipV="1">
            <a:off x="4437252" y="2723390"/>
            <a:ext cx="1689657" cy="500477"/>
          </a:xfrm>
          <a:prstGeom prst="bentConnector4">
            <a:avLst>
              <a:gd name="adj1" fmla="val 9750"/>
              <a:gd name="adj2" fmla="val 145676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3" name="Elbow Connector 402"/>
          <p:cNvCxnSpPr>
            <a:stCxn id="398" idx="0"/>
            <a:endCxn id="374" idx="1"/>
          </p:cNvCxnSpPr>
          <p:nvPr/>
        </p:nvCxnSpPr>
        <p:spPr>
          <a:xfrm rot="16200000" flipV="1">
            <a:off x="5064393" y="2986991"/>
            <a:ext cx="794170" cy="868755"/>
          </a:xfrm>
          <a:prstGeom prst="bentConnector4">
            <a:avLst>
              <a:gd name="adj1" fmla="val 21933"/>
              <a:gd name="adj2" fmla="val 126314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4" name="Elbow Connector 403"/>
          <p:cNvCxnSpPr>
            <a:stCxn id="400" idx="0"/>
            <a:endCxn id="372" idx="1"/>
          </p:cNvCxnSpPr>
          <p:nvPr/>
        </p:nvCxnSpPr>
        <p:spPr>
          <a:xfrm rot="16200000" flipV="1">
            <a:off x="5341225" y="2903041"/>
            <a:ext cx="1697771" cy="140962"/>
          </a:xfrm>
          <a:prstGeom prst="bentConnector4">
            <a:avLst>
              <a:gd name="adj1" fmla="val 10840"/>
              <a:gd name="adj2" fmla="val 262171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9" name="Elbow Connector 408"/>
          <p:cNvCxnSpPr>
            <a:stCxn id="401" idx="0"/>
            <a:endCxn id="375" idx="1"/>
          </p:cNvCxnSpPr>
          <p:nvPr/>
        </p:nvCxnSpPr>
        <p:spPr>
          <a:xfrm rot="16200000" flipV="1">
            <a:off x="5967450" y="3167557"/>
            <a:ext cx="805302" cy="510428"/>
          </a:xfrm>
          <a:prstGeom prst="bentConnector4">
            <a:avLst>
              <a:gd name="adj1" fmla="val 23268"/>
              <a:gd name="adj2" fmla="val 142809"/>
            </a:avLst>
          </a:prstGeom>
          <a:noFill/>
          <a:ln w="19050" cap="rnd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2" name="TextBox 421"/>
          <p:cNvSpPr txBox="1"/>
          <p:nvPr/>
        </p:nvSpPr>
        <p:spPr>
          <a:xfrm>
            <a:off x="5186086" y="3792005"/>
            <a:ext cx="179997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PWM</a:t>
            </a:r>
            <a:r>
              <a:rPr lang="en-GB" baseline="-25000"/>
              <a:t>inv</a:t>
            </a:r>
          </a:p>
        </p:txBody>
      </p:sp>
      <p:cxnSp>
        <p:nvCxnSpPr>
          <p:cNvPr id="316" name="Straight Arrow Connector 315"/>
          <p:cNvCxnSpPr>
            <a:stCxn id="262" idx="0"/>
            <a:endCxn id="422" idx="2"/>
          </p:cNvCxnSpPr>
          <p:nvPr/>
        </p:nvCxnSpPr>
        <p:spPr>
          <a:xfrm flipV="1">
            <a:off x="6081408" y="4192117"/>
            <a:ext cx="4663" cy="25717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1" name="Group 430"/>
          <p:cNvGrpSpPr/>
          <p:nvPr/>
        </p:nvGrpSpPr>
        <p:grpSpPr>
          <a:xfrm>
            <a:off x="9642018" y="1424753"/>
            <a:ext cx="247493" cy="248997"/>
            <a:chOff x="4063142" y="2973129"/>
            <a:chExt cx="480715" cy="483701"/>
          </a:xfrm>
        </p:grpSpPr>
        <p:sp>
          <p:nvSpPr>
            <p:cNvPr id="432" name="Arc 431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614889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Oval 433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6" name="Straight Connector 435"/>
          <p:cNvCxnSpPr/>
          <p:nvPr/>
        </p:nvCxnSpPr>
        <p:spPr>
          <a:xfrm>
            <a:off x="9224085" y="1563297"/>
            <a:ext cx="41793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9" name="Elbow Connector 438"/>
          <p:cNvCxnSpPr>
            <a:stCxn id="434" idx="4"/>
            <a:endCxn id="366" idx="3"/>
          </p:cNvCxnSpPr>
          <p:nvPr/>
        </p:nvCxnSpPr>
        <p:spPr>
          <a:xfrm rot="5400000">
            <a:off x="6931015" y="2078375"/>
            <a:ext cx="3329149" cy="2344273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3" name="TextBox 442"/>
          <p:cNvSpPr txBox="1"/>
          <p:nvPr/>
        </p:nvSpPr>
        <p:spPr>
          <a:xfrm>
            <a:off x="8657876" y="4839784"/>
            <a:ext cx="434734" cy="584775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GB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3523687" y="4473616"/>
            <a:ext cx="833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GB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9" name="Straight Arrow Connector 338"/>
          <p:cNvCxnSpPr>
            <a:stCxn id="445" idx="3"/>
            <a:endCxn id="262" idx="1"/>
          </p:cNvCxnSpPr>
          <p:nvPr/>
        </p:nvCxnSpPr>
        <p:spPr>
          <a:xfrm>
            <a:off x="4357439" y="4766004"/>
            <a:ext cx="378028" cy="21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4" name="Group 453"/>
          <p:cNvGrpSpPr/>
          <p:nvPr/>
        </p:nvGrpSpPr>
        <p:grpSpPr>
          <a:xfrm>
            <a:off x="2554073" y="6224798"/>
            <a:ext cx="7162835" cy="2585486"/>
            <a:chOff x="2895242" y="4250631"/>
            <a:chExt cx="7162835" cy="2585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TextBox 454"/>
                <p:cNvSpPr txBox="1"/>
                <p:nvPr/>
              </p:nvSpPr>
              <p:spPr>
                <a:xfrm>
                  <a:off x="8378515" y="5128299"/>
                  <a:ext cx="1679562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4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GB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</m:sSub>
                      <m:bar>
                        <m:barPr>
                          <m:ctrlPr>
                            <a:rPr lang="en-GB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GB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bar>
                    </m:oMath>
                  </a14:m>
                  <a:r>
                    <a:rPr lang="en-GB" sz="4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55" name="TextBox 4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15" y="5128299"/>
                  <a:ext cx="1679562" cy="9193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/>
                <p:cNvSpPr txBox="1"/>
                <p:nvPr/>
              </p:nvSpPr>
              <p:spPr>
                <a:xfrm>
                  <a:off x="7554222" y="5892478"/>
                  <a:ext cx="1166153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bar>
                          <m:barPr>
                            <m:ctrlPr>
                              <a:rPr lang="en-GB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GB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GB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𝒈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GB" sz="4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6" name="TextBox 4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222" y="5892478"/>
                  <a:ext cx="1166153" cy="9193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>
                  <a:off x="5538605" y="5789774"/>
                  <a:ext cx="879215" cy="83760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bar>
                        <m:barPr>
                          <m:ctrlPr>
                            <a:rPr lang="en-GB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bar>
                    </m:oMath>
                  </a14:m>
                  <a:r>
                    <a:rPr lang="en-GB" sz="4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605" y="5789774"/>
                  <a:ext cx="879215" cy="8376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TextBox 458"/>
                <p:cNvSpPr txBox="1"/>
                <p:nvPr/>
              </p:nvSpPr>
              <p:spPr>
                <a:xfrm>
                  <a:off x="2895242" y="5916762"/>
                  <a:ext cx="890437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GB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GB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GB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𝒈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GB" sz="40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9" name="TextBox 4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2" y="5916762"/>
                  <a:ext cx="890437" cy="9193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TextBox 459"/>
                <p:cNvSpPr txBox="1"/>
                <p:nvPr/>
              </p:nvSpPr>
              <p:spPr>
                <a:xfrm>
                  <a:off x="5017749" y="4250631"/>
                  <a:ext cx="920893" cy="919354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bar>
                        <m:barPr>
                          <m:ctrlPr>
                            <a:rPr lang="en-GB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bar>
                    </m:oMath>
                  </a14:m>
                  <a:r>
                    <a:rPr lang="en-GB" sz="4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0" name="TextBox 4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749" y="4250631"/>
                  <a:ext cx="920893" cy="9193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1" name="Straight Arrow Connector 460"/>
            <p:cNvCxnSpPr/>
            <p:nvPr/>
          </p:nvCxnSpPr>
          <p:spPr>
            <a:xfrm>
              <a:off x="3179564" y="5801281"/>
              <a:ext cx="4586515" cy="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3179564" y="5801281"/>
              <a:ext cx="1353002" cy="605916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3" name="Straight Arrow Connector 462"/>
            <p:cNvCxnSpPr/>
            <p:nvPr/>
          </p:nvCxnSpPr>
          <p:spPr>
            <a:xfrm>
              <a:off x="7723216" y="5798136"/>
              <a:ext cx="421331" cy="188685"/>
            </a:xfrm>
            <a:prstGeom prst="straightConnector1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 flipV="1">
              <a:off x="8144547" y="4533095"/>
              <a:ext cx="679027" cy="1453726"/>
            </a:xfrm>
            <a:prstGeom prst="straightConnector1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 flipV="1">
              <a:off x="3179564" y="4533095"/>
              <a:ext cx="5644010" cy="125667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8" name="Arc 367"/>
          <p:cNvSpPr/>
          <p:nvPr/>
        </p:nvSpPr>
        <p:spPr>
          <a:xfrm rot="3983336">
            <a:off x="3288195" y="7617175"/>
            <a:ext cx="676039" cy="676039"/>
          </a:xfrm>
          <a:prstGeom prst="arc">
            <a:avLst>
              <a:gd name="adj1" fmla="val 15942908"/>
              <a:gd name="adj2" fmla="val 20338051"/>
            </a:avLst>
          </a:prstGeom>
          <a:noFill/>
          <a:ln w="3810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3969502" y="7770982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𝝋</m:t>
                      </m:r>
                    </m:oMath>
                  </m:oMathPara>
                </a14:m>
                <a:endParaRPr lang="en-GB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02" y="7770982"/>
                <a:ext cx="442750" cy="400110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Arc 472"/>
          <p:cNvSpPr/>
          <p:nvPr/>
        </p:nvSpPr>
        <p:spPr>
          <a:xfrm rot="3613708">
            <a:off x="4651126" y="7229717"/>
            <a:ext cx="676039" cy="676039"/>
          </a:xfrm>
          <a:prstGeom prst="arc">
            <a:avLst>
              <a:gd name="adj1" fmla="val 13779746"/>
              <a:gd name="adj2" fmla="val 20335110"/>
            </a:avLst>
          </a:prstGeom>
          <a:noFill/>
          <a:ln w="38100" cap="flat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/>
              <p:cNvSpPr txBox="1"/>
              <p:nvPr/>
            </p:nvSpPr>
            <p:spPr>
              <a:xfrm>
                <a:off x="5391577" y="7221512"/>
                <a:ext cx="396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𝜹</m:t>
                      </m:r>
                    </m:oMath>
                  </m:oMathPara>
                </a14:m>
                <a:endParaRPr lang="en-GB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4" name="TextBox 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577" y="7221512"/>
                <a:ext cx="39664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/>
          <p:cNvSpPr txBox="1"/>
          <p:nvPr/>
        </p:nvSpPr>
        <p:spPr>
          <a:xfrm>
            <a:off x="5231889" y="536726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5234927" y="8918457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6918392" y="1618461"/>
            <a:ext cx="625492" cy="1390883"/>
            <a:chOff x="9738771" y="1627187"/>
            <a:chExt cx="625492" cy="842633"/>
          </a:xfrm>
        </p:grpSpPr>
        <p:sp>
          <p:nvSpPr>
            <p:cNvPr id="481" name="TextBox 480"/>
            <p:cNvSpPr txBox="1"/>
            <p:nvPr/>
          </p:nvSpPr>
          <p:spPr>
            <a:xfrm>
              <a:off x="9738771" y="1837678"/>
              <a:ext cx="625492" cy="354272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32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GB" sz="3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6" name="Straight Arrow Connector 485"/>
            <p:cNvCxnSpPr/>
            <p:nvPr/>
          </p:nvCxnSpPr>
          <p:spPr>
            <a:xfrm flipV="1">
              <a:off x="10047562" y="1627187"/>
              <a:ext cx="0" cy="284359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>
              <a:off x="10057610" y="2184356"/>
              <a:ext cx="0" cy="285464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4689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9605" y="409902"/>
            <a:ext cx="2046223" cy="28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</a:t>
            </a:r>
            <a:r>
              <a:rPr lang="en-GB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" name="Diamond 4"/>
          <p:cNvSpPr/>
          <p:nvPr/>
        </p:nvSpPr>
        <p:spPr>
          <a:xfrm>
            <a:off x="4045667" y="878057"/>
            <a:ext cx="3139260" cy="84483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21749" y="2239575"/>
            <a:ext cx="1644816" cy="102449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3644160" y="1300473"/>
            <a:ext cx="401510" cy="9391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28626" y="979337"/>
            <a:ext cx="333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328724" y="3388895"/>
            <a:ext cx="1824761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-Demand (t) to grid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8289" y="3388895"/>
            <a:ext cx="2310045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with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min (P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-Demand (t))</a:t>
            </a:r>
          </a:p>
        </p:txBody>
      </p:sp>
      <p:cxnSp>
        <p:nvCxnSpPr>
          <p:cNvPr id="16" name="Elbow Connector 15"/>
          <p:cNvCxnSpPr>
            <a:stCxn id="6" idx="1"/>
            <a:endCxn id="14" idx="0"/>
          </p:cNvCxnSpPr>
          <p:nvPr/>
        </p:nvCxnSpPr>
        <p:spPr>
          <a:xfrm rot="10800000" flipV="1">
            <a:off x="2241104" y="2751819"/>
            <a:ext cx="580649" cy="6370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5" idx="0"/>
          </p:cNvCxnSpPr>
          <p:nvPr/>
        </p:nvCxnSpPr>
        <p:spPr>
          <a:xfrm>
            <a:off x="4466565" y="2751819"/>
            <a:ext cx="46742" cy="6370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93658" y="992698"/>
            <a:ext cx="28212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211761" y="2382751"/>
            <a:ext cx="333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503136" y="2382751"/>
            <a:ext cx="28212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GB"/>
          </a:p>
        </p:txBody>
      </p:sp>
      <p:sp>
        <p:nvSpPr>
          <p:cNvPr id="30" name="Diamond 29"/>
          <p:cNvSpPr/>
          <p:nvPr/>
        </p:nvSpPr>
        <p:spPr>
          <a:xfrm>
            <a:off x="6646779" y="2239571"/>
            <a:ext cx="2149822" cy="97019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5" idx="3"/>
            <a:endCxn id="30" idx="0"/>
          </p:cNvCxnSpPr>
          <p:nvPr/>
        </p:nvCxnSpPr>
        <p:spPr>
          <a:xfrm>
            <a:off x="7184929" y="1300477"/>
            <a:ext cx="536760" cy="9390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34821" y="3388895"/>
            <a:ext cx="1468383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-Demand (t) to grid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33802" y="3388895"/>
            <a:ext cx="2310045" cy="10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Discharge with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min (P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Demand (t) - P</a:t>
            </a:r>
            <a:r>
              <a:rPr lang="en-GB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</p:txBody>
      </p:sp>
      <p:cxnSp>
        <p:nvCxnSpPr>
          <p:cNvPr id="46" name="Elbow Connector 45"/>
          <p:cNvCxnSpPr>
            <a:stCxn id="30" idx="1"/>
            <a:endCxn id="42" idx="0"/>
          </p:cNvCxnSpPr>
          <p:nvPr/>
        </p:nvCxnSpPr>
        <p:spPr>
          <a:xfrm rot="10800000" flipV="1">
            <a:off x="6569017" y="2724669"/>
            <a:ext cx="77765" cy="6642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43" idx="0"/>
          </p:cNvCxnSpPr>
          <p:nvPr/>
        </p:nvCxnSpPr>
        <p:spPr>
          <a:xfrm>
            <a:off x="8796598" y="2724669"/>
            <a:ext cx="92222" cy="6642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15931" y="2368895"/>
            <a:ext cx="333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888823" y="2393452"/>
            <a:ext cx="28212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GB"/>
          </a:p>
        </p:txBody>
      </p:sp>
      <p:cxnSp>
        <p:nvCxnSpPr>
          <p:cNvPr id="56" name="Straight Arrow Connector 55"/>
          <p:cNvCxnSpPr>
            <a:stCxn id="4" idx="2"/>
            <a:endCxn id="5" idx="0"/>
          </p:cNvCxnSpPr>
          <p:nvPr/>
        </p:nvCxnSpPr>
        <p:spPr>
          <a:xfrm>
            <a:off x="5612714" y="691289"/>
            <a:ext cx="2585" cy="186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34605" y="2408856"/>
            <a:ext cx="144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Is Battery empty?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321360" y="1073909"/>
            <a:ext cx="2693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Is P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(t) &gt; Demand (t) 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972394" y="2402318"/>
            <a:ext cx="144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Is Battery full?</a:t>
            </a:r>
          </a:p>
        </p:txBody>
      </p:sp>
    </p:spTree>
    <p:extLst>
      <p:ext uri="{BB962C8B-B14F-4D97-AF65-F5344CB8AC3E}">
        <p14:creationId xmlns:p14="http://schemas.microsoft.com/office/powerpoint/2010/main" val="277139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4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93F10B-BD1D-40F0-882D-24B71470AD2F}"/>
              </a:ext>
            </a:extLst>
          </p:cNvPr>
          <p:cNvSpPr/>
          <p:nvPr/>
        </p:nvSpPr>
        <p:spPr>
          <a:xfrm>
            <a:off x="9291963" y="372866"/>
            <a:ext cx="2281561" cy="14847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6AB49-C96B-4EB9-BA87-D9C313CA09A2}"/>
              </a:ext>
            </a:extLst>
          </p:cNvPr>
          <p:cNvSpPr/>
          <p:nvPr/>
        </p:nvSpPr>
        <p:spPr>
          <a:xfrm>
            <a:off x="9409634" y="677708"/>
            <a:ext cx="2046223" cy="265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8E4CD-341D-4C31-9E83-580A43BEF829}"/>
              </a:ext>
            </a:extLst>
          </p:cNvPr>
          <p:cNvSpPr/>
          <p:nvPr/>
        </p:nvSpPr>
        <p:spPr>
          <a:xfrm>
            <a:off x="9409633" y="1035060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30BA8-5738-47E8-AA4E-A2864C5AC7C5}"/>
              </a:ext>
            </a:extLst>
          </p:cNvPr>
          <p:cNvSpPr/>
          <p:nvPr/>
        </p:nvSpPr>
        <p:spPr>
          <a:xfrm>
            <a:off x="9416591" y="1408729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55D37-0979-4CB9-A22F-30A6ED1B6500}"/>
              </a:ext>
            </a:extLst>
          </p:cNvPr>
          <p:cNvSpPr/>
          <p:nvPr/>
        </p:nvSpPr>
        <p:spPr>
          <a:xfrm>
            <a:off x="3534126" y="4100106"/>
            <a:ext cx="2281561" cy="1653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Control Algorithms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4FBE6-ABB7-43D2-AAD7-E41B8B8442F7}"/>
              </a:ext>
            </a:extLst>
          </p:cNvPr>
          <p:cNvSpPr/>
          <p:nvPr/>
        </p:nvSpPr>
        <p:spPr>
          <a:xfrm>
            <a:off x="3651797" y="4828265"/>
            <a:ext cx="2046223" cy="354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 w/o lifespan consideration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08208-140F-4671-9BBE-ADBF90D2AB6F}"/>
              </a:ext>
            </a:extLst>
          </p:cNvPr>
          <p:cNvSpPr/>
          <p:nvPr/>
        </p:nvSpPr>
        <p:spPr>
          <a:xfrm>
            <a:off x="3651797" y="4388093"/>
            <a:ext cx="2046223" cy="35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Heuristic-based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283B8-7574-4AE5-A0B4-3FE161E4E29D}"/>
              </a:ext>
            </a:extLst>
          </p:cNvPr>
          <p:cNvSpPr/>
          <p:nvPr/>
        </p:nvSpPr>
        <p:spPr>
          <a:xfrm>
            <a:off x="3651797" y="5270051"/>
            <a:ext cx="2046223" cy="389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 with lifespan consideration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D7A0D-02B3-415F-9658-ED878FA8A9A4}"/>
              </a:ext>
            </a:extLst>
          </p:cNvPr>
          <p:cNvSpPr/>
          <p:nvPr/>
        </p:nvSpPr>
        <p:spPr>
          <a:xfrm>
            <a:off x="985528" y="4470240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961EE-1ED6-4A64-8B4C-CBB4FA72267C}"/>
              </a:ext>
            </a:extLst>
          </p:cNvPr>
          <p:cNvSpPr/>
          <p:nvPr/>
        </p:nvSpPr>
        <p:spPr>
          <a:xfrm>
            <a:off x="985528" y="4822421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318FC-0C72-4D17-9281-C1EB942B53C2}"/>
              </a:ext>
            </a:extLst>
          </p:cNvPr>
          <p:cNvSpPr/>
          <p:nvPr/>
        </p:nvSpPr>
        <p:spPr>
          <a:xfrm>
            <a:off x="985527" y="5174602"/>
            <a:ext cx="2046223" cy="28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price</a:t>
            </a:r>
          </a:p>
        </p:txBody>
      </p:sp>
      <p:cxnSp>
        <p:nvCxnSpPr>
          <p:cNvPr id="15" name="Elbow Connector 77">
            <a:extLst>
              <a:ext uri="{FF2B5EF4-FFF2-40B4-BE49-F238E27FC236}">
                <a16:creationId xmlns:a16="http://schemas.microsoft.com/office/drawing/2014/main" id="{5F59243A-8F0C-4B47-88B5-91D14DF1A3AD}"/>
              </a:ext>
            </a:extLst>
          </p:cNvPr>
          <p:cNvCxnSpPr>
            <a:stCxn id="12" idx="3"/>
          </p:cNvCxnSpPr>
          <p:nvPr/>
        </p:nvCxnSpPr>
        <p:spPr>
          <a:xfrm>
            <a:off x="3031751" y="4610937"/>
            <a:ext cx="511318" cy="3540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DD6D7-2F4F-42B6-BF96-7C1D39E436F4}"/>
              </a:ext>
            </a:extLst>
          </p:cNvPr>
          <p:cNvCxnSpPr>
            <a:stCxn id="13" idx="3"/>
          </p:cNvCxnSpPr>
          <p:nvPr/>
        </p:nvCxnSpPr>
        <p:spPr>
          <a:xfrm>
            <a:off x="3031751" y="4963117"/>
            <a:ext cx="502372" cy="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79">
            <a:extLst>
              <a:ext uri="{FF2B5EF4-FFF2-40B4-BE49-F238E27FC236}">
                <a16:creationId xmlns:a16="http://schemas.microsoft.com/office/drawing/2014/main" id="{4C8AC3B3-97A3-4B6E-AA48-7289B1A8CF11}"/>
              </a:ext>
            </a:extLst>
          </p:cNvPr>
          <p:cNvCxnSpPr>
            <a:stCxn id="14" idx="3"/>
          </p:cNvCxnSpPr>
          <p:nvPr/>
        </p:nvCxnSpPr>
        <p:spPr>
          <a:xfrm flipV="1">
            <a:off x="3031755" y="4964960"/>
            <a:ext cx="511319" cy="3503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4A3DB-3E69-426F-847D-430F381F0263}"/>
              </a:ext>
            </a:extLst>
          </p:cNvPr>
          <p:cNvSpPr/>
          <p:nvPr/>
        </p:nvSpPr>
        <p:spPr>
          <a:xfrm>
            <a:off x="985528" y="3147113"/>
            <a:ext cx="2046223" cy="265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9055BF-BD92-4050-914F-6A00EA2DC88F}"/>
              </a:ext>
            </a:extLst>
          </p:cNvPr>
          <p:cNvSpPr/>
          <p:nvPr/>
        </p:nvSpPr>
        <p:spPr>
          <a:xfrm>
            <a:off x="985527" y="3504462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D9768-FA65-4262-B581-047BE1988D04}"/>
              </a:ext>
            </a:extLst>
          </p:cNvPr>
          <p:cNvSpPr/>
          <p:nvPr/>
        </p:nvSpPr>
        <p:spPr>
          <a:xfrm>
            <a:off x="992485" y="3878131"/>
            <a:ext cx="2046223" cy="28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</a:p>
        </p:txBody>
      </p:sp>
      <p:cxnSp>
        <p:nvCxnSpPr>
          <p:cNvPr id="21" name="Elbow Connector 62">
            <a:extLst>
              <a:ext uri="{FF2B5EF4-FFF2-40B4-BE49-F238E27FC236}">
                <a16:creationId xmlns:a16="http://schemas.microsoft.com/office/drawing/2014/main" id="{E1D467FB-C703-4A81-94CE-5424A0535244}"/>
              </a:ext>
            </a:extLst>
          </p:cNvPr>
          <p:cNvCxnSpPr>
            <a:cxnSpLocks/>
          </p:cNvCxnSpPr>
          <p:nvPr/>
        </p:nvCxnSpPr>
        <p:spPr>
          <a:xfrm>
            <a:off x="3040929" y="3281628"/>
            <a:ext cx="502140" cy="3521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3F2D3B-477C-40E0-8FE4-EA1F504628A0}"/>
              </a:ext>
            </a:extLst>
          </p:cNvPr>
          <p:cNvCxnSpPr>
            <a:cxnSpLocks/>
          </p:cNvCxnSpPr>
          <p:nvPr/>
        </p:nvCxnSpPr>
        <p:spPr>
          <a:xfrm flipV="1">
            <a:off x="3040929" y="3633810"/>
            <a:ext cx="5021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69">
            <a:extLst>
              <a:ext uri="{FF2B5EF4-FFF2-40B4-BE49-F238E27FC236}">
                <a16:creationId xmlns:a16="http://schemas.microsoft.com/office/drawing/2014/main" id="{C3933F64-80CA-4563-95BD-88CC67F8DAC9}"/>
              </a:ext>
            </a:extLst>
          </p:cNvPr>
          <p:cNvCxnSpPr>
            <a:cxnSpLocks/>
          </p:cNvCxnSpPr>
          <p:nvPr/>
        </p:nvCxnSpPr>
        <p:spPr>
          <a:xfrm flipV="1">
            <a:off x="3040933" y="3633808"/>
            <a:ext cx="502141" cy="3521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7CAEB-3213-4CE1-9C7F-5F7522F67C27}"/>
              </a:ext>
            </a:extLst>
          </p:cNvPr>
          <p:cNvSpPr/>
          <p:nvPr/>
        </p:nvSpPr>
        <p:spPr>
          <a:xfrm>
            <a:off x="3534126" y="3464601"/>
            <a:ext cx="2281561" cy="373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Algorithms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2E6AF9-832D-4B7E-A36B-35E378CD7F3D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4674904" y="3838133"/>
            <a:ext cx="0" cy="2619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DB3691-5AB1-408D-8DD7-9E6849834ABE}"/>
              </a:ext>
            </a:extLst>
          </p:cNvPr>
          <p:cNvSpPr txBox="1"/>
          <p:nvPr/>
        </p:nvSpPr>
        <p:spPr>
          <a:xfrm>
            <a:off x="6723353" y="51667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D,t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C111A7-CB7B-4BEE-9A3E-75D1AC5C2D62}"/>
              </a:ext>
            </a:extLst>
          </p:cNvPr>
          <p:cNvGrpSpPr/>
          <p:nvPr/>
        </p:nvGrpSpPr>
        <p:grpSpPr>
          <a:xfrm>
            <a:off x="6381295" y="4100101"/>
            <a:ext cx="247264" cy="449752"/>
            <a:chOff x="3629395" y="1290991"/>
            <a:chExt cx="2649432" cy="5271735"/>
          </a:xfrm>
        </p:grpSpPr>
        <p:pic>
          <p:nvPicPr>
            <p:cNvPr id="35" name="Picture 34" descr="Résultat de recherche d'images pour &quot;batterye symbol&quot;">
              <a:extLst>
                <a:ext uri="{FF2B5EF4-FFF2-40B4-BE49-F238E27FC236}">
                  <a16:creationId xmlns:a16="http://schemas.microsoft.com/office/drawing/2014/main" id="{4DD54735-5F9C-4B8E-9D62-9E6BEA08D4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90"/>
            <a:stretch/>
          </p:blipFill>
          <p:spPr bwMode="auto">
            <a:xfrm>
              <a:off x="5431519" y="4385146"/>
              <a:ext cx="120253" cy="28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ounded Rectangle 188">
              <a:extLst>
                <a:ext uri="{FF2B5EF4-FFF2-40B4-BE49-F238E27FC236}">
                  <a16:creationId xmlns:a16="http://schemas.microsoft.com/office/drawing/2014/main" id="{01F396FB-6411-4CAD-B355-64B4FE9D0831}"/>
                </a:ext>
              </a:extLst>
            </p:cNvPr>
            <p:cNvSpPr/>
            <p:nvPr/>
          </p:nvSpPr>
          <p:spPr>
            <a:xfrm>
              <a:off x="3629395" y="1818634"/>
              <a:ext cx="2649432" cy="4744092"/>
            </a:xfrm>
            <a:prstGeom prst="roundRect">
              <a:avLst>
                <a:gd name="adj" fmla="val 12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A28EA1-0515-4E52-A1CB-50395448004A}"/>
                </a:ext>
              </a:extLst>
            </p:cNvPr>
            <p:cNvSpPr/>
            <p:nvPr/>
          </p:nvSpPr>
          <p:spPr>
            <a:xfrm>
              <a:off x="4416004" y="1290991"/>
              <a:ext cx="1064964" cy="662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7D208EEF-9C44-43F2-B207-579CDB189F7F}"/>
                </a:ext>
              </a:extLst>
            </p:cNvPr>
            <p:cNvSpPr/>
            <p:nvPr/>
          </p:nvSpPr>
          <p:spPr>
            <a:xfrm>
              <a:off x="4143375" y="2609850"/>
              <a:ext cx="1581150" cy="3371850"/>
            </a:xfrm>
            <a:custGeom>
              <a:avLst/>
              <a:gdLst>
                <a:gd name="connsiteX0" fmla="*/ 1057275 w 1581150"/>
                <a:gd name="connsiteY0" fmla="*/ 0 h 3371850"/>
                <a:gd name="connsiteX1" fmla="*/ 0 w 1581150"/>
                <a:gd name="connsiteY1" fmla="*/ 1962150 h 3371850"/>
                <a:gd name="connsiteX2" fmla="*/ 771525 w 1581150"/>
                <a:gd name="connsiteY2" fmla="*/ 1771650 h 3371850"/>
                <a:gd name="connsiteX3" fmla="*/ 552450 w 1581150"/>
                <a:gd name="connsiteY3" fmla="*/ 3371850 h 3371850"/>
                <a:gd name="connsiteX4" fmla="*/ 1581150 w 1581150"/>
                <a:gd name="connsiteY4" fmla="*/ 1447800 h 3371850"/>
                <a:gd name="connsiteX5" fmla="*/ 990600 w 1581150"/>
                <a:gd name="connsiteY5" fmla="*/ 1514475 h 3371850"/>
                <a:gd name="connsiteX6" fmla="*/ 1057275 w 1581150"/>
                <a:gd name="connsiteY6" fmla="*/ 0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0" h="3371850">
                  <a:moveTo>
                    <a:pt x="1057275" y="0"/>
                  </a:moveTo>
                  <a:lnTo>
                    <a:pt x="0" y="1962150"/>
                  </a:lnTo>
                  <a:lnTo>
                    <a:pt x="771525" y="1771650"/>
                  </a:lnTo>
                  <a:lnTo>
                    <a:pt x="552450" y="3371850"/>
                  </a:lnTo>
                  <a:lnTo>
                    <a:pt x="1581150" y="1447800"/>
                  </a:lnTo>
                  <a:lnTo>
                    <a:pt x="990600" y="151447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Freeform 54">
            <a:extLst>
              <a:ext uri="{FF2B5EF4-FFF2-40B4-BE49-F238E27FC236}">
                <a16:creationId xmlns:a16="http://schemas.microsoft.com/office/drawing/2014/main" id="{66B3665B-99C6-4C53-BFCF-1F530FA81F0D}"/>
              </a:ext>
            </a:extLst>
          </p:cNvPr>
          <p:cNvSpPr/>
          <p:nvPr/>
        </p:nvSpPr>
        <p:spPr>
          <a:xfrm>
            <a:off x="6284587" y="4938255"/>
            <a:ext cx="436027" cy="413115"/>
          </a:xfrm>
          <a:custGeom>
            <a:avLst/>
            <a:gdLst>
              <a:gd name="connsiteX0" fmla="*/ 276225 w 552450"/>
              <a:gd name="connsiteY0" fmla="*/ 0 h 519112"/>
              <a:gd name="connsiteX1" fmla="*/ 0 w 552450"/>
              <a:gd name="connsiteY1" fmla="*/ 261937 h 519112"/>
              <a:gd name="connsiteX2" fmla="*/ 83344 w 552450"/>
              <a:gd name="connsiteY2" fmla="*/ 261937 h 519112"/>
              <a:gd name="connsiteX3" fmla="*/ 80963 w 552450"/>
              <a:gd name="connsiteY3" fmla="*/ 519112 h 519112"/>
              <a:gd name="connsiteX4" fmla="*/ 219075 w 552450"/>
              <a:gd name="connsiteY4" fmla="*/ 519112 h 519112"/>
              <a:gd name="connsiteX5" fmla="*/ 219075 w 552450"/>
              <a:gd name="connsiteY5" fmla="*/ 357187 h 519112"/>
              <a:gd name="connsiteX6" fmla="*/ 338138 w 552450"/>
              <a:gd name="connsiteY6" fmla="*/ 357187 h 519112"/>
              <a:gd name="connsiteX7" fmla="*/ 338138 w 552450"/>
              <a:gd name="connsiteY7" fmla="*/ 519112 h 519112"/>
              <a:gd name="connsiteX8" fmla="*/ 481013 w 552450"/>
              <a:gd name="connsiteY8" fmla="*/ 519112 h 519112"/>
              <a:gd name="connsiteX9" fmla="*/ 481013 w 552450"/>
              <a:gd name="connsiteY9" fmla="*/ 264319 h 519112"/>
              <a:gd name="connsiteX10" fmla="*/ 552450 w 552450"/>
              <a:gd name="connsiteY10" fmla="*/ 264319 h 519112"/>
              <a:gd name="connsiteX11" fmla="*/ 485775 w 552450"/>
              <a:gd name="connsiteY11" fmla="*/ 197644 h 519112"/>
              <a:gd name="connsiteX12" fmla="*/ 485775 w 552450"/>
              <a:gd name="connsiteY12" fmla="*/ 40481 h 519112"/>
              <a:gd name="connsiteX13" fmla="*/ 373857 w 552450"/>
              <a:gd name="connsiteY13" fmla="*/ 40481 h 519112"/>
              <a:gd name="connsiteX14" fmla="*/ 373857 w 552450"/>
              <a:gd name="connsiteY14" fmla="*/ 90487 h 519112"/>
              <a:gd name="connsiteX15" fmla="*/ 276225 w 552450"/>
              <a:gd name="connsiteY15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450" h="519112">
                <a:moveTo>
                  <a:pt x="276225" y="0"/>
                </a:moveTo>
                <a:lnTo>
                  <a:pt x="0" y="261937"/>
                </a:lnTo>
                <a:lnTo>
                  <a:pt x="83344" y="261937"/>
                </a:lnTo>
                <a:cubicBezTo>
                  <a:pt x="82550" y="347662"/>
                  <a:pt x="81757" y="433387"/>
                  <a:pt x="80963" y="519112"/>
                </a:cubicBezTo>
                <a:lnTo>
                  <a:pt x="219075" y="519112"/>
                </a:lnTo>
                <a:lnTo>
                  <a:pt x="219075" y="357187"/>
                </a:lnTo>
                <a:lnTo>
                  <a:pt x="338138" y="357187"/>
                </a:lnTo>
                <a:lnTo>
                  <a:pt x="338138" y="519112"/>
                </a:lnTo>
                <a:lnTo>
                  <a:pt x="481013" y="519112"/>
                </a:lnTo>
                <a:lnTo>
                  <a:pt x="481013" y="264319"/>
                </a:lnTo>
                <a:lnTo>
                  <a:pt x="552450" y="264319"/>
                </a:lnTo>
                <a:lnTo>
                  <a:pt x="485775" y="197644"/>
                </a:lnTo>
                <a:lnTo>
                  <a:pt x="485775" y="40481"/>
                </a:lnTo>
                <a:lnTo>
                  <a:pt x="373857" y="40481"/>
                </a:lnTo>
                <a:lnTo>
                  <a:pt x="373857" y="90487"/>
                </a:lnTo>
                <a:lnTo>
                  <a:pt x="276225" y="0"/>
                </a:lnTo>
                <a:close/>
              </a:path>
            </a:pathLst>
          </a:custGeom>
          <a:solidFill>
            <a:schemeClr val="bg1"/>
          </a:solidFill>
          <a:ln w="41275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40" name="Picture 2" descr="RÃ©sultat de recherche d'images pour &quot;electric grid symbol&quot;">
            <a:extLst>
              <a:ext uri="{FF2B5EF4-FFF2-40B4-BE49-F238E27FC236}">
                <a16:creationId xmlns:a16="http://schemas.microsoft.com/office/drawing/2014/main" id="{DF15F7DB-7D2E-47A6-B36F-E6578CA9C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r="13888"/>
          <a:stretch/>
        </p:blipFill>
        <p:spPr bwMode="auto">
          <a:xfrm>
            <a:off x="7595614" y="3897452"/>
            <a:ext cx="628650" cy="9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6">
            <a:extLst>
              <a:ext uri="{FF2B5EF4-FFF2-40B4-BE49-F238E27FC236}">
                <a16:creationId xmlns:a16="http://schemas.microsoft.com/office/drawing/2014/main" id="{B35A0C6E-E57E-4EDF-BCBC-277D40B162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180907" y="3455496"/>
            <a:ext cx="637485" cy="208239"/>
          </a:xfrm>
          <a:prstGeom prst="rect">
            <a:avLst/>
          </a:prstGeom>
        </p:spPr>
      </p:pic>
      <p:cxnSp>
        <p:nvCxnSpPr>
          <p:cNvPr id="42" name="Elbow Connector 123">
            <a:extLst>
              <a:ext uri="{FF2B5EF4-FFF2-40B4-BE49-F238E27FC236}">
                <a16:creationId xmlns:a16="http://schemas.microsoft.com/office/drawing/2014/main" id="{D360DE4C-1F91-4FDB-A60C-88F57E50EB1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18393" y="3559616"/>
            <a:ext cx="807291" cy="787875"/>
          </a:xfrm>
          <a:prstGeom prst="bentConnector3">
            <a:avLst>
              <a:gd name="adj1" fmla="val 36804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32">
            <a:extLst>
              <a:ext uri="{FF2B5EF4-FFF2-40B4-BE49-F238E27FC236}">
                <a16:creationId xmlns:a16="http://schemas.microsoft.com/office/drawing/2014/main" id="{2A125A14-2D2E-4FD1-A04E-C9C1EAABB7EC}"/>
              </a:ext>
            </a:extLst>
          </p:cNvPr>
          <p:cNvCxnSpPr>
            <a:endCxn id="36" idx="1"/>
          </p:cNvCxnSpPr>
          <p:nvPr/>
        </p:nvCxnSpPr>
        <p:spPr>
          <a:xfrm flipV="1">
            <a:off x="5815684" y="4347488"/>
            <a:ext cx="565613" cy="561902"/>
          </a:xfrm>
          <a:prstGeom prst="bentConnector3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34">
            <a:extLst>
              <a:ext uri="{FF2B5EF4-FFF2-40B4-BE49-F238E27FC236}">
                <a16:creationId xmlns:a16="http://schemas.microsoft.com/office/drawing/2014/main" id="{EA322C67-B021-42B8-B11D-34DD11F59C45}"/>
              </a:ext>
            </a:extLst>
          </p:cNvPr>
          <p:cNvCxnSpPr>
            <a:cxnSpLocks/>
            <a:stCxn id="36" idx="3"/>
            <a:endCxn id="39" idx="10"/>
          </p:cNvCxnSpPr>
          <p:nvPr/>
        </p:nvCxnSpPr>
        <p:spPr>
          <a:xfrm>
            <a:off x="6628562" y="4347491"/>
            <a:ext cx="92054" cy="801113"/>
          </a:xfrm>
          <a:prstGeom prst="bentConnector3">
            <a:avLst>
              <a:gd name="adj1" fmla="val 531568"/>
            </a:avLst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2000">
                  <a:schemeClr val="bg1">
                    <a:lumMod val="65000"/>
                  </a:schemeClr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25">
            <a:extLst>
              <a:ext uri="{FF2B5EF4-FFF2-40B4-BE49-F238E27FC236}">
                <a16:creationId xmlns:a16="http://schemas.microsoft.com/office/drawing/2014/main" id="{6750E90B-777C-48EE-AC8F-366548363A3B}"/>
              </a:ext>
            </a:extLst>
          </p:cNvPr>
          <p:cNvCxnSpPr>
            <a:stCxn id="41" idx="3"/>
            <a:endCxn id="36" idx="3"/>
          </p:cNvCxnSpPr>
          <p:nvPr/>
        </p:nvCxnSpPr>
        <p:spPr>
          <a:xfrm flipH="1">
            <a:off x="6628564" y="3559616"/>
            <a:ext cx="189831" cy="787875"/>
          </a:xfrm>
          <a:prstGeom prst="bentConnector3">
            <a:avLst>
              <a:gd name="adj1" fmla="val -155546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D774B6-290B-4E96-BACB-6BF873B8F7B1}"/>
              </a:ext>
            </a:extLst>
          </p:cNvPr>
          <p:cNvSpPr txBox="1"/>
          <p:nvPr/>
        </p:nvSpPr>
        <p:spPr>
          <a:xfrm>
            <a:off x="6647401" y="3085965"/>
            <a:ext cx="58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pv,t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1CB418-DA5A-4C99-A7E5-6C65670E01F8}"/>
              </a:ext>
            </a:extLst>
          </p:cNvPr>
          <p:cNvSpPr txBox="1"/>
          <p:nvPr/>
        </p:nvSpPr>
        <p:spPr>
          <a:xfrm>
            <a:off x="6516595" y="38341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bat,t</a:t>
            </a:r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54F8F0-DCA9-458E-9164-A17CAA6019CA}"/>
              </a:ext>
            </a:extLst>
          </p:cNvPr>
          <p:cNvCxnSpPr/>
          <p:nvPr/>
        </p:nvCxnSpPr>
        <p:spPr>
          <a:xfrm>
            <a:off x="985527" y="5728072"/>
            <a:ext cx="521815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1D2689-3506-4963-8A91-C5ADF622C9D3}"/>
              </a:ext>
            </a:extLst>
          </p:cNvPr>
          <p:cNvSpPr txBox="1"/>
          <p:nvPr/>
        </p:nvSpPr>
        <p:spPr>
          <a:xfrm>
            <a:off x="1507343" y="5589578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power flow</a:t>
            </a:r>
          </a:p>
        </p:txBody>
      </p:sp>
    </p:spTree>
    <p:extLst>
      <p:ext uri="{BB962C8B-B14F-4D97-AF65-F5344CB8AC3E}">
        <p14:creationId xmlns:p14="http://schemas.microsoft.com/office/powerpoint/2010/main" val="21438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electronic device with a green screen&#10;&#10;Description automatically generated with low confidence">
            <a:extLst>
              <a:ext uri="{FF2B5EF4-FFF2-40B4-BE49-F238E27FC236}">
                <a16:creationId xmlns:a16="http://schemas.microsoft.com/office/drawing/2014/main" id="{ECB7034A-4FDE-E46A-0374-759CC196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05833"/>
            <a:ext cx="4686300" cy="6646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7F02E0-3B3E-9B3F-039D-1B58AAC6335B}"/>
              </a:ext>
            </a:extLst>
          </p:cNvPr>
          <p:cNvSpPr/>
          <p:nvPr/>
        </p:nvSpPr>
        <p:spPr>
          <a:xfrm>
            <a:off x="7016044" y="4910667"/>
            <a:ext cx="1423106" cy="167075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CBFDC-D63E-3855-3350-1EFEBF4F8091}"/>
              </a:ext>
            </a:extLst>
          </p:cNvPr>
          <p:cNvSpPr txBox="1"/>
          <p:nvPr/>
        </p:nvSpPr>
        <p:spPr>
          <a:xfrm>
            <a:off x="6974456" y="4541335"/>
            <a:ext cx="14956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LTR</a:t>
            </a:r>
          </a:p>
        </p:txBody>
      </p:sp>
    </p:spTree>
    <p:extLst>
      <p:ext uri="{BB962C8B-B14F-4D97-AF65-F5344CB8AC3E}">
        <p14:creationId xmlns:p14="http://schemas.microsoft.com/office/powerpoint/2010/main" val="10017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Rectangle 1363">
            <a:extLst>
              <a:ext uri="{FF2B5EF4-FFF2-40B4-BE49-F238E27FC236}">
                <a16:creationId xmlns:a16="http://schemas.microsoft.com/office/drawing/2014/main" id="{5ACB3DFE-C86A-36A7-52AA-8A1F8D4846D0}"/>
              </a:ext>
            </a:extLst>
          </p:cNvPr>
          <p:cNvSpPr/>
          <p:nvPr/>
        </p:nvSpPr>
        <p:spPr>
          <a:xfrm>
            <a:off x="-472966" y="0"/>
            <a:ext cx="13148442" cy="71485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8" name="Straight Connector 1167">
            <a:extLst>
              <a:ext uri="{FF2B5EF4-FFF2-40B4-BE49-F238E27FC236}">
                <a16:creationId xmlns:a16="http://schemas.microsoft.com/office/drawing/2014/main" id="{855E3FA9-9814-20FA-271C-8BF2A8BA6E17}"/>
              </a:ext>
            </a:extLst>
          </p:cNvPr>
          <p:cNvCxnSpPr>
            <a:cxnSpLocks/>
          </p:cNvCxnSpPr>
          <p:nvPr/>
        </p:nvCxnSpPr>
        <p:spPr>
          <a:xfrm flipH="1">
            <a:off x="10956250" y="4235860"/>
            <a:ext cx="113913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1AAC2439-B4CC-21A3-6004-511969395A60}"/>
              </a:ext>
            </a:extLst>
          </p:cNvPr>
          <p:cNvCxnSpPr>
            <a:cxnSpLocks/>
          </p:cNvCxnSpPr>
          <p:nvPr/>
        </p:nvCxnSpPr>
        <p:spPr>
          <a:xfrm flipH="1">
            <a:off x="10948776" y="4396616"/>
            <a:ext cx="319069" cy="0"/>
          </a:xfrm>
          <a:prstGeom prst="line">
            <a:avLst/>
          </a:prstGeom>
          <a:noFill/>
          <a:ln w="76200" cap="rnd">
            <a:solidFill>
              <a:srgbClr val="0070C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3EEED7F4-7E5B-764C-ED93-C722AAFA8F52}"/>
              </a:ext>
            </a:extLst>
          </p:cNvPr>
          <p:cNvCxnSpPr>
            <a:cxnSpLocks/>
          </p:cNvCxnSpPr>
          <p:nvPr/>
        </p:nvCxnSpPr>
        <p:spPr>
          <a:xfrm>
            <a:off x="11070163" y="5754836"/>
            <a:ext cx="0" cy="513594"/>
          </a:xfrm>
          <a:prstGeom prst="line">
            <a:avLst/>
          </a:prstGeom>
          <a:noFill/>
          <a:ln w="76200" cap="rnd">
            <a:solidFill>
              <a:srgbClr val="FF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BD743ED9-6870-654A-09AB-0204215D61B6}"/>
              </a:ext>
            </a:extLst>
          </p:cNvPr>
          <p:cNvCxnSpPr>
            <a:cxnSpLocks/>
          </p:cNvCxnSpPr>
          <p:nvPr/>
        </p:nvCxnSpPr>
        <p:spPr>
          <a:xfrm>
            <a:off x="11947124" y="5737152"/>
            <a:ext cx="0" cy="513594"/>
          </a:xfrm>
          <a:prstGeom prst="line">
            <a:avLst/>
          </a:prstGeom>
          <a:noFill/>
          <a:ln w="76200" cap="rnd">
            <a:solidFill>
              <a:srgbClr val="FF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8EEE8C02-4ED9-285F-AB84-C7C322946787}"/>
              </a:ext>
            </a:extLst>
          </p:cNvPr>
          <p:cNvCxnSpPr>
            <a:cxnSpLocks/>
          </p:cNvCxnSpPr>
          <p:nvPr/>
        </p:nvCxnSpPr>
        <p:spPr>
          <a:xfrm flipH="1">
            <a:off x="11070163" y="6268430"/>
            <a:ext cx="876961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F2C3C15B-04D0-F8B1-C8D9-493CDE230564}"/>
              </a:ext>
            </a:extLst>
          </p:cNvPr>
          <p:cNvCxnSpPr>
            <a:cxnSpLocks/>
          </p:cNvCxnSpPr>
          <p:nvPr/>
        </p:nvCxnSpPr>
        <p:spPr>
          <a:xfrm>
            <a:off x="11267845" y="5774267"/>
            <a:ext cx="0" cy="321733"/>
          </a:xfrm>
          <a:prstGeom prst="line">
            <a:avLst/>
          </a:prstGeom>
          <a:noFill/>
          <a:ln w="76200" cap="rnd">
            <a:solidFill>
              <a:srgbClr val="0070C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2F7D6672-D140-6107-7EED-4ED5279BD931}"/>
              </a:ext>
            </a:extLst>
          </p:cNvPr>
          <p:cNvCxnSpPr>
            <a:cxnSpLocks/>
          </p:cNvCxnSpPr>
          <p:nvPr/>
        </p:nvCxnSpPr>
        <p:spPr>
          <a:xfrm>
            <a:off x="11777133" y="5754604"/>
            <a:ext cx="0" cy="353698"/>
          </a:xfrm>
          <a:prstGeom prst="line">
            <a:avLst/>
          </a:prstGeom>
          <a:noFill/>
          <a:ln w="76200" cap="rnd">
            <a:solidFill>
              <a:srgbClr val="0070C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978EBBB6-2D35-C1FC-113C-DC65D148CFAF}"/>
              </a:ext>
            </a:extLst>
          </p:cNvPr>
          <p:cNvCxnSpPr>
            <a:cxnSpLocks/>
          </p:cNvCxnSpPr>
          <p:nvPr/>
        </p:nvCxnSpPr>
        <p:spPr>
          <a:xfrm flipH="1">
            <a:off x="11267845" y="6108302"/>
            <a:ext cx="509288" cy="0"/>
          </a:xfrm>
          <a:prstGeom prst="line">
            <a:avLst/>
          </a:prstGeom>
          <a:noFill/>
          <a:ln w="76200" cap="rnd">
            <a:solidFill>
              <a:srgbClr val="0070C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5" name="Rectangle: Rounded Corners 1344">
            <a:extLst>
              <a:ext uri="{FF2B5EF4-FFF2-40B4-BE49-F238E27FC236}">
                <a16:creationId xmlns:a16="http://schemas.microsoft.com/office/drawing/2014/main" id="{65B8C5E0-07CA-D66B-DB3D-D429FC5ABF65}"/>
              </a:ext>
            </a:extLst>
          </p:cNvPr>
          <p:cNvSpPr/>
          <p:nvPr/>
        </p:nvSpPr>
        <p:spPr>
          <a:xfrm>
            <a:off x="8154446" y="3542335"/>
            <a:ext cx="2255635" cy="3275790"/>
          </a:xfrm>
          <a:prstGeom prst="roundRect">
            <a:avLst>
              <a:gd name="adj" fmla="val 55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E563399E-3703-02A5-94E7-7D1EAC4E2311}"/>
              </a:ext>
            </a:extLst>
          </p:cNvPr>
          <p:cNvSpPr txBox="1"/>
          <p:nvPr/>
        </p:nvSpPr>
        <p:spPr>
          <a:xfrm>
            <a:off x="8382378" y="6279161"/>
            <a:ext cx="190666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>
                <a:solidFill>
                  <a:srgbClr val="00B050"/>
                </a:solidFill>
              </a:rPr>
              <a:t>Actuator</a:t>
            </a:r>
          </a:p>
        </p:txBody>
      </p:sp>
      <p:sp>
        <p:nvSpPr>
          <p:cNvPr id="1343" name="Rectangle: Rounded Corners 1342">
            <a:extLst>
              <a:ext uri="{FF2B5EF4-FFF2-40B4-BE49-F238E27FC236}">
                <a16:creationId xmlns:a16="http://schemas.microsoft.com/office/drawing/2014/main" id="{0E111EFE-3F59-1774-E386-9FD720BD666E}"/>
              </a:ext>
            </a:extLst>
          </p:cNvPr>
          <p:cNvSpPr/>
          <p:nvPr/>
        </p:nvSpPr>
        <p:spPr>
          <a:xfrm>
            <a:off x="6163178" y="3511448"/>
            <a:ext cx="1864393" cy="3275790"/>
          </a:xfrm>
          <a:prstGeom prst="roundRect">
            <a:avLst>
              <a:gd name="adj" fmla="val 55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Rectangle: Rounded Corners 1340">
            <a:extLst>
              <a:ext uri="{FF2B5EF4-FFF2-40B4-BE49-F238E27FC236}">
                <a16:creationId xmlns:a16="http://schemas.microsoft.com/office/drawing/2014/main" id="{862CB1B1-63F3-BCD2-C9A6-97B6741AB212}"/>
              </a:ext>
            </a:extLst>
          </p:cNvPr>
          <p:cNvSpPr/>
          <p:nvPr/>
        </p:nvSpPr>
        <p:spPr>
          <a:xfrm>
            <a:off x="17221" y="3517867"/>
            <a:ext cx="5987106" cy="3275790"/>
          </a:xfrm>
          <a:prstGeom prst="roundRect">
            <a:avLst>
              <a:gd name="adj" fmla="val 55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Rectangle: Rounded Corners 1338">
            <a:extLst>
              <a:ext uri="{FF2B5EF4-FFF2-40B4-BE49-F238E27FC236}">
                <a16:creationId xmlns:a16="http://schemas.microsoft.com/office/drawing/2014/main" id="{2FE62FF4-C301-ADF9-C5B0-D9F827BE47CE}"/>
              </a:ext>
            </a:extLst>
          </p:cNvPr>
          <p:cNvSpPr/>
          <p:nvPr/>
        </p:nvSpPr>
        <p:spPr>
          <a:xfrm>
            <a:off x="1669520" y="141111"/>
            <a:ext cx="10383036" cy="3185386"/>
          </a:xfrm>
          <a:prstGeom prst="roundRect">
            <a:avLst>
              <a:gd name="adj" fmla="val 55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0F232C-FBB2-619E-9EE1-2E163C9E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10128" r="65290" b="7823"/>
          <a:stretch/>
        </p:blipFill>
        <p:spPr>
          <a:xfrm>
            <a:off x="0" y="670490"/>
            <a:ext cx="1633026" cy="25592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413AF9B-E05E-92C2-1679-A03005397599}"/>
              </a:ext>
            </a:extLst>
          </p:cNvPr>
          <p:cNvGrpSpPr/>
          <p:nvPr/>
        </p:nvGrpSpPr>
        <p:grpSpPr>
          <a:xfrm rot="2888278">
            <a:off x="2665066" y="1108111"/>
            <a:ext cx="361208" cy="307934"/>
            <a:chOff x="4132046" y="1344801"/>
            <a:chExt cx="281002" cy="26935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1B805E-4E7B-9E5C-7185-AF5F8445BB5A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308D39A-72A3-C5D9-2CB4-E0F354C99AF0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81786-245C-EB47-BCDD-0CF81215C016}"/>
              </a:ext>
            </a:extLst>
          </p:cNvPr>
          <p:cNvGrpSpPr/>
          <p:nvPr/>
        </p:nvGrpSpPr>
        <p:grpSpPr>
          <a:xfrm rot="18651841">
            <a:off x="3322113" y="1113402"/>
            <a:ext cx="361208" cy="307934"/>
            <a:chOff x="4132046" y="1344801"/>
            <a:chExt cx="281002" cy="26935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EE4F39-F858-B772-C651-6D0465AA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AA1BDCC-C008-85AF-5662-F4700AC72854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4428FB-4268-061F-E5C9-30E469B87E7C}"/>
              </a:ext>
            </a:extLst>
          </p:cNvPr>
          <p:cNvGrpSpPr/>
          <p:nvPr/>
        </p:nvGrpSpPr>
        <p:grpSpPr>
          <a:xfrm rot="18936956">
            <a:off x="2643258" y="1748315"/>
            <a:ext cx="321245" cy="346240"/>
            <a:chOff x="4132046" y="1344801"/>
            <a:chExt cx="281002" cy="2693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71563E-8F4C-8BA2-5BD1-CE7F9EF5AE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7F8B606-6070-1A14-D409-5A76BCC4A002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B0EDD5-EB08-ADFD-4F8D-6E1AA1A96087}"/>
              </a:ext>
            </a:extLst>
          </p:cNvPr>
          <p:cNvGrpSpPr/>
          <p:nvPr/>
        </p:nvGrpSpPr>
        <p:grpSpPr>
          <a:xfrm rot="2645349">
            <a:off x="3378967" y="1746787"/>
            <a:ext cx="321245" cy="346240"/>
            <a:chOff x="4132046" y="1344801"/>
            <a:chExt cx="281002" cy="2693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36334F-0901-8C3A-DA9E-E31A272674A6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F2A3D13-5F77-E588-FB31-873FCE9659BD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B31F15-E218-43A1-44E9-9909A14151F7}"/>
              </a:ext>
            </a:extLst>
          </p:cNvPr>
          <p:cNvCxnSpPr>
            <a:cxnSpLocks/>
          </p:cNvCxnSpPr>
          <p:nvPr/>
        </p:nvCxnSpPr>
        <p:spPr>
          <a:xfrm flipV="1">
            <a:off x="2482895" y="924197"/>
            <a:ext cx="690159" cy="67576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6D748-9CD6-4441-F9B9-7FC88B25C801}"/>
              </a:ext>
            </a:extLst>
          </p:cNvPr>
          <p:cNvCxnSpPr>
            <a:cxnSpLocks/>
          </p:cNvCxnSpPr>
          <p:nvPr/>
        </p:nvCxnSpPr>
        <p:spPr>
          <a:xfrm flipV="1">
            <a:off x="3143535" y="1612226"/>
            <a:ext cx="690676" cy="67576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F346E0-FAA0-9AA3-10A7-8CFBF2D96334}"/>
              </a:ext>
            </a:extLst>
          </p:cNvPr>
          <p:cNvCxnSpPr>
            <a:cxnSpLocks/>
          </p:cNvCxnSpPr>
          <p:nvPr/>
        </p:nvCxnSpPr>
        <p:spPr>
          <a:xfrm flipH="1" flipV="1">
            <a:off x="3173054" y="924197"/>
            <a:ext cx="656720" cy="67576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5F7565-2FA3-670A-7EBD-F79020F2D248}"/>
              </a:ext>
            </a:extLst>
          </p:cNvPr>
          <p:cNvCxnSpPr>
            <a:cxnSpLocks/>
          </p:cNvCxnSpPr>
          <p:nvPr/>
        </p:nvCxnSpPr>
        <p:spPr>
          <a:xfrm flipH="1" flipV="1">
            <a:off x="2482895" y="1599960"/>
            <a:ext cx="660640" cy="688029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225DE7-8978-A926-8D0E-6FD3CB9DEDC9}"/>
              </a:ext>
            </a:extLst>
          </p:cNvPr>
          <p:cNvGrpSpPr/>
          <p:nvPr/>
        </p:nvGrpSpPr>
        <p:grpSpPr>
          <a:xfrm>
            <a:off x="2068595" y="4283241"/>
            <a:ext cx="321245" cy="346240"/>
            <a:chOff x="4132046" y="1344801"/>
            <a:chExt cx="281002" cy="26935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6115DD-E5B0-CB4F-D792-67E881C91238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FC6B7-672E-DD15-C1CF-27614DD6D49C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CBA2F5-B9D7-9031-7AF8-E873572FEC3A}"/>
              </a:ext>
            </a:extLst>
          </p:cNvPr>
          <p:cNvGrpSpPr/>
          <p:nvPr/>
        </p:nvGrpSpPr>
        <p:grpSpPr>
          <a:xfrm rot="10800000">
            <a:off x="2491687" y="4283241"/>
            <a:ext cx="321245" cy="346240"/>
            <a:chOff x="4132046" y="1344801"/>
            <a:chExt cx="281002" cy="26935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4B0A9F-89C5-3E49-A609-AD076B0BA04F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41B9EEA-C201-CAE4-F33C-7964A8A28CB9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C4CE67-DE74-168F-AED7-FBE30369ABE2}"/>
              </a:ext>
            </a:extLst>
          </p:cNvPr>
          <p:cNvSpPr/>
          <p:nvPr/>
        </p:nvSpPr>
        <p:spPr>
          <a:xfrm rot="7729346">
            <a:off x="3365829" y="4653996"/>
            <a:ext cx="136877" cy="104452"/>
          </a:xfrm>
          <a:prstGeom prst="triangl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D36C1E-5E53-6074-822D-A0CEA39F45BB}"/>
              </a:ext>
            </a:extLst>
          </p:cNvPr>
          <p:cNvCxnSpPr>
            <a:cxnSpLocks/>
          </p:cNvCxnSpPr>
          <p:nvPr/>
        </p:nvCxnSpPr>
        <p:spPr>
          <a:xfrm flipH="1" flipV="1">
            <a:off x="3247447" y="4551590"/>
            <a:ext cx="320002" cy="309267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EF409C-FA53-AFFB-0755-ADA9E10CF49B}"/>
              </a:ext>
            </a:extLst>
          </p:cNvPr>
          <p:cNvCxnSpPr>
            <a:cxnSpLocks/>
          </p:cNvCxnSpPr>
          <p:nvPr/>
        </p:nvCxnSpPr>
        <p:spPr>
          <a:xfrm flipV="1">
            <a:off x="3244589" y="4197339"/>
            <a:ext cx="0" cy="531105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8D849-56D3-9EDF-21E3-46E7EEBCD10C}"/>
              </a:ext>
            </a:extLst>
          </p:cNvPr>
          <p:cNvCxnSpPr>
            <a:cxnSpLocks/>
          </p:cNvCxnSpPr>
          <p:nvPr/>
        </p:nvCxnSpPr>
        <p:spPr>
          <a:xfrm flipH="1">
            <a:off x="3247447" y="4064926"/>
            <a:ext cx="320002" cy="24699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38B75-0F98-8A09-CF90-E78EC0D64B39}"/>
              </a:ext>
            </a:extLst>
          </p:cNvPr>
          <p:cNvCxnSpPr>
            <a:cxnSpLocks/>
          </p:cNvCxnSpPr>
          <p:nvPr/>
        </p:nvCxnSpPr>
        <p:spPr>
          <a:xfrm flipH="1">
            <a:off x="3577792" y="4064926"/>
            <a:ext cx="117294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66E302-F851-9781-D6AD-D481CC267950}"/>
              </a:ext>
            </a:extLst>
          </p:cNvPr>
          <p:cNvCxnSpPr>
            <a:cxnSpLocks/>
          </p:cNvCxnSpPr>
          <p:nvPr/>
        </p:nvCxnSpPr>
        <p:spPr>
          <a:xfrm flipH="1">
            <a:off x="3577791" y="4872103"/>
            <a:ext cx="117294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0717794-287D-85C4-A80C-AC313CEA4370}"/>
              </a:ext>
            </a:extLst>
          </p:cNvPr>
          <p:cNvSpPr/>
          <p:nvPr/>
        </p:nvSpPr>
        <p:spPr>
          <a:xfrm>
            <a:off x="1902550" y="3776156"/>
            <a:ext cx="1810087" cy="13549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B75F7D-B255-0E18-3169-B8DA8FFD8E58}"/>
              </a:ext>
            </a:extLst>
          </p:cNvPr>
          <p:cNvCxnSpPr>
            <a:cxnSpLocks/>
          </p:cNvCxnSpPr>
          <p:nvPr/>
        </p:nvCxnSpPr>
        <p:spPr>
          <a:xfrm flipH="1">
            <a:off x="1616632" y="4053317"/>
            <a:ext cx="103567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6CC74D-1A29-FF85-A7B6-DAC5D583C633}"/>
              </a:ext>
            </a:extLst>
          </p:cNvPr>
          <p:cNvCxnSpPr>
            <a:cxnSpLocks/>
          </p:cNvCxnSpPr>
          <p:nvPr/>
        </p:nvCxnSpPr>
        <p:spPr>
          <a:xfrm flipH="1">
            <a:off x="114665" y="4859769"/>
            <a:ext cx="2537644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DFB4728-EF10-C1FB-092C-D0B55C1BC450}"/>
              </a:ext>
            </a:extLst>
          </p:cNvPr>
          <p:cNvCxnSpPr>
            <a:cxnSpLocks/>
          </p:cNvCxnSpPr>
          <p:nvPr/>
        </p:nvCxnSpPr>
        <p:spPr>
          <a:xfrm flipV="1">
            <a:off x="2658359" y="4064926"/>
            <a:ext cx="0" cy="79593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23269F90-14FC-9008-22E0-B827CAA299CC}"/>
              </a:ext>
            </a:extLst>
          </p:cNvPr>
          <p:cNvCxnSpPr>
            <a:cxnSpLocks/>
          </p:cNvCxnSpPr>
          <p:nvPr/>
        </p:nvCxnSpPr>
        <p:spPr>
          <a:xfrm flipV="1">
            <a:off x="2229218" y="4058396"/>
            <a:ext cx="0" cy="79593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84CA6652-457F-BA60-110C-282A8F46A63D}"/>
              </a:ext>
            </a:extLst>
          </p:cNvPr>
          <p:cNvCxnSpPr>
            <a:cxnSpLocks/>
          </p:cNvCxnSpPr>
          <p:nvPr/>
        </p:nvCxnSpPr>
        <p:spPr>
          <a:xfrm>
            <a:off x="2907592" y="4488140"/>
            <a:ext cx="242366" cy="192642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67B446C2-A737-F038-A8B2-756D3E7D19CA}"/>
              </a:ext>
            </a:extLst>
          </p:cNvPr>
          <p:cNvCxnSpPr>
            <a:cxnSpLocks/>
          </p:cNvCxnSpPr>
          <p:nvPr/>
        </p:nvCxnSpPr>
        <p:spPr>
          <a:xfrm>
            <a:off x="2937950" y="4215830"/>
            <a:ext cx="242367" cy="22237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C1C9B8-5736-905A-D5A2-9EED7E80552B}"/>
              </a:ext>
            </a:extLst>
          </p:cNvPr>
          <p:cNvGrpSpPr/>
          <p:nvPr/>
        </p:nvGrpSpPr>
        <p:grpSpPr>
          <a:xfrm>
            <a:off x="769981" y="3940815"/>
            <a:ext cx="937495" cy="224275"/>
            <a:chOff x="9240146" y="2883549"/>
            <a:chExt cx="1922000" cy="4089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02BB8C-80E4-02E7-ED2B-294F6A332C2B}"/>
                </a:ext>
              </a:extLst>
            </p:cNvPr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4FD48B-09A6-CA0D-32E6-71C1C17068F0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29DBFC-1BCC-D9FF-247A-CC00339DD9FF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658F4D-A2A5-2F94-8576-695DF90186CC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B5A801-8463-E51E-ED83-530B5F5382D7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50923C-75BF-00C4-4E34-614EC12F7080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7D270C-78A8-0577-58DD-7ED8ED2D1DE9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115AA-8848-6448-E2A8-DA6EABB4F06C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E87B1D-E8AD-6B5C-DC25-593DEA6FD78C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67B8A-388F-4CB2-87B7-7C130652D050}"/>
              </a:ext>
            </a:extLst>
          </p:cNvPr>
          <p:cNvGrpSpPr/>
          <p:nvPr/>
        </p:nvGrpSpPr>
        <p:grpSpPr>
          <a:xfrm rot="5400000">
            <a:off x="5989193" y="861032"/>
            <a:ext cx="1122043" cy="240835"/>
            <a:chOff x="8441790" y="2883549"/>
            <a:chExt cx="2720356" cy="40892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688B86-40DD-9EB1-E4FD-BBB39FADCE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2792" y="2572098"/>
              <a:ext cx="0" cy="1042003"/>
            </a:xfrm>
            <a:prstGeom prst="line">
              <a:avLst/>
            </a:prstGeom>
            <a:noFill/>
            <a:ln w="38100" cap="rnd">
              <a:solidFill>
                <a:srgbClr val="820000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84FB52-2AD4-4CAD-7FC1-1CE0BC1BDAA7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FB470-4E82-D3B3-C3E6-B0022A3E43EB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870964-F7DF-C85C-0273-ECD2C47F49D8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E3CB19-D85F-C6B8-4A91-DFD679D49EE4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B43072-09C9-1BEC-8669-7A6076DEB6AC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2F34E6-F52A-48BA-98E6-2E7560C80FF0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3793DA-1EDD-A3D2-8184-B8A24ADCAD46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308573-06B6-3F88-2686-1763E05BDCFD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9C66D5-7A2A-6119-7E14-210BBE831E87}"/>
              </a:ext>
            </a:extLst>
          </p:cNvPr>
          <p:cNvGrpSpPr/>
          <p:nvPr/>
        </p:nvGrpSpPr>
        <p:grpSpPr>
          <a:xfrm rot="5400000">
            <a:off x="5914138" y="2031102"/>
            <a:ext cx="1279065" cy="240835"/>
            <a:chOff x="8553940" y="2883549"/>
            <a:chExt cx="3101056" cy="40892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1AED35-6BC6-D501-BEFE-E5541385D8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018867" y="2628173"/>
              <a:ext cx="0" cy="92985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BB37E1-D4F8-0813-8EA8-2367ADCBF721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1936AC-B757-D8F8-3739-EAC45615D5D5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3F4B02-35E8-1B09-03FE-EDC97F9A7A74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60EFAD2-9F2B-F6C3-92A8-58C1916F84C6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61BF8E-5819-B205-CCAF-EFF8DEDDFCD0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6CE048-94AB-CDFD-C95B-70A73B448A5F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E51A01-912F-0602-AC12-89EE0D89EBCF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515BE0-9564-9D9D-11F6-1A479575B24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286747" y="2718499"/>
              <a:ext cx="0" cy="7364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BFCD36B-3A50-6D75-CC7A-6225F3D2F8B6}"/>
              </a:ext>
            </a:extLst>
          </p:cNvPr>
          <p:cNvGrpSpPr/>
          <p:nvPr/>
        </p:nvGrpSpPr>
        <p:grpSpPr>
          <a:xfrm rot="5400000">
            <a:off x="9066883" y="1384494"/>
            <a:ext cx="782947" cy="266820"/>
            <a:chOff x="8810423" y="2883549"/>
            <a:chExt cx="2351723" cy="408926"/>
          </a:xfrm>
        </p:grpSpPr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3FFE5FCA-69F5-72A1-06D1-904E17E5CD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47109" y="2756414"/>
              <a:ext cx="0" cy="67337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BFE5A84A-A2B4-F283-1592-17E2B6E8007F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9E4C5E07-A8FD-7AFD-6AF5-0490C74DA5ED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240892C1-53E5-EB3B-4C0F-E202417D99CB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77BF59D8-0543-186A-2E97-AF1668A050FF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ECDE942-5BD7-96C7-7D55-4DA3D122D3A0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ECD5E065-DBB9-837D-A7A5-85B2F83D2093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03E02CC-C938-C9E0-4F0E-A5C61B1F8427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8221F2E-D98B-60FA-5D5A-E580D61EAF66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39524CC-215C-CA09-5E67-04283C797F85}"/>
              </a:ext>
            </a:extLst>
          </p:cNvPr>
          <p:cNvGrpSpPr/>
          <p:nvPr/>
        </p:nvGrpSpPr>
        <p:grpSpPr>
          <a:xfrm>
            <a:off x="9324059" y="2031185"/>
            <a:ext cx="274942" cy="379368"/>
            <a:chOff x="4132046" y="1269326"/>
            <a:chExt cx="281002" cy="344833"/>
          </a:xfrm>
        </p:grpSpPr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708FF3F5-3C86-98F8-AE79-5628E8258E9C}"/>
                </a:ext>
              </a:extLst>
            </p:cNvPr>
            <p:cNvCxnSpPr>
              <a:cxnSpLocks/>
            </p:cNvCxnSpPr>
            <p:nvPr/>
          </p:nvCxnSpPr>
          <p:spPr>
            <a:xfrm>
              <a:off x="4133781" y="1344801"/>
              <a:ext cx="27753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1525E181-CB9F-8D07-23D2-EE5133B444ED}"/>
                </a:ext>
              </a:extLst>
            </p:cNvPr>
            <p:cNvSpPr/>
            <p:nvPr/>
          </p:nvSpPr>
          <p:spPr>
            <a:xfrm>
              <a:off x="4132046" y="1373052"/>
              <a:ext cx="281002" cy="24110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E661E0BE-CC17-60D2-9EB1-77E0634FD5D4}"/>
                </a:ext>
              </a:extLst>
            </p:cNvPr>
            <p:cNvCxnSpPr>
              <a:cxnSpLocks/>
            </p:cNvCxnSpPr>
            <p:nvPr/>
          </p:nvCxnSpPr>
          <p:spPr>
            <a:xfrm>
              <a:off x="4413048" y="1269326"/>
              <a:ext cx="0" cy="7547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8D73BBB3-EF39-5F58-05CC-70229BC23982}"/>
                </a:ext>
              </a:extLst>
            </p:cNvPr>
            <p:cNvCxnSpPr>
              <a:cxnSpLocks/>
            </p:cNvCxnSpPr>
            <p:nvPr/>
          </p:nvCxnSpPr>
          <p:spPr>
            <a:xfrm>
              <a:off x="4132046" y="1345111"/>
              <a:ext cx="0" cy="7547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80C7D356-86D1-CDDA-5A95-DD1B8423198C}"/>
              </a:ext>
            </a:extLst>
          </p:cNvPr>
          <p:cNvGrpSpPr/>
          <p:nvPr/>
        </p:nvGrpSpPr>
        <p:grpSpPr>
          <a:xfrm rot="5400000">
            <a:off x="4960554" y="3966845"/>
            <a:ext cx="813706" cy="236542"/>
            <a:chOff x="9027916" y="2883549"/>
            <a:chExt cx="2134230" cy="408926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4009356-B09D-D434-B369-2D14F98745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55854" y="2865160"/>
              <a:ext cx="0" cy="45587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650DC72-8AB2-391F-5852-3B8633DC8735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A44F152-9AAF-6D8F-D55D-5D6624A39DEB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554013F-A70E-6649-5F7F-759C444897CE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0DF65DF5-C366-969B-3704-050B38C5D53D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29F5B8E-6132-A5FC-3D8D-1AC6B9DAE23E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87223DE-0F31-3A6A-78D6-A61EEE62377A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30E725DD-4258-26E0-59D5-B13A8F6B6750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59E572A-0BE0-F365-3F0B-466F949864F4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74607C4C-1D1A-DDE2-E6E9-2B0BD17D8C9D}"/>
              </a:ext>
            </a:extLst>
          </p:cNvPr>
          <p:cNvGrpSpPr/>
          <p:nvPr/>
        </p:nvGrpSpPr>
        <p:grpSpPr>
          <a:xfrm rot="5400000">
            <a:off x="3665388" y="5214787"/>
            <a:ext cx="929344" cy="258904"/>
            <a:chOff x="8935414" y="2883549"/>
            <a:chExt cx="2226732" cy="408926"/>
          </a:xfrm>
        </p:grpSpPr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CF6484E2-EDAE-0973-10D7-AB05F129D4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09604" y="2818910"/>
              <a:ext cx="0" cy="54837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E4DCC5C-0302-57AA-A879-A5F441DE3EA3}"/>
                </a:ext>
              </a:extLst>
            </p:cNvPr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C86E5EAF-3253-349A-CC67-2AB93EF71FF1}"/>
                </a:ext>
              </a:extLst>
            </p:cNvPr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18094519-AFDF-DD7B-7431-5C79B173E036}"/>
                </a:ext>
              </a:extLst>
            </p:cNvPr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093FD620-1C6C-9458-09DC-C27E04C4E3F2}"/>
                </a:ext>
              </a:extLst>
            </p:cNvPr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23E3970B-8DC9-98CA-9E7C-B1BAA8F95603}"/>
                </a:ext>
              </a:extLst>
            </p:cNvPr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A8DDD9C-6249-517E-FDBC-9CC76ED931F9}"/>
                </a:ext>
              </a:extLst>
            </p:cNvPr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6FAE1CD9-0B99-F21E-9BAB-3A1FF25D657B}"/>
                </a:ext>
              </a:extLst>
            </p:cNvPr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802824B8-FEE7-C453-4FDD-427342F5595D}"/>
                </a:ext>
              </a:extLst>
            </p:cNvPr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7472843B-B25A-C83A-51A7-5E8FF7AC5105}"/>
              </a:ext>
            </a:extLst>
          </p:cNvPr>
          <p:cNvGrpSpPr/>
          <p:nvPr/>
        </p:nvGrpSpPr>
        <p:grpSpPr>
          <a:xfrm>
            <a:off x="3978602" y="5796682"/>
            <a:ext cx="302917" cy="440475"/>
            <a:chOff x="7267575" y="4914900"/>
            <a:chExt cx="633413" cy="819150"/>
          </a:xfrm>
        </p:grpSpPr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AD3B23B-1D6B-5D1A-92B3-76879A9FB528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D97F0526-74E0-AA85-8FA5-8F6C08ABE622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A3B1FB72-6424-DF38-AC61-F79167374408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1D0C83C3-E4E5-1448-306E-32D4606DB059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BE5B670B-9833-E1AB-1599-3E1C12D32CD3}"/>
              </a:ext>
            </a:extLst>
          </p:cNvPr>
          <p:cNvGrpSpPr/>
          <p:nvPr/>
        </p:nvGrpSpPr>
        <p:grpSpPr>
          <a:xfrm>
            <a:off x="4776083" y="4433058"/>
            <a:ext cx="928604" cy="1472103"/>
            <a:chOff x="7420655" y="3081360"/>
            <a:chExt cx="1386350" cy="1954613"/>
          </a:xfrm>
        </p:grpSpPr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BFA42E8D-7908-D15E-1DAF-F009EC25444D}"/>
                </a:ext>
              </a:extLst>
            </p:cNvPr>
            <p:cNvGrpSpPr/>
            <p:nvPr/>
          </p:nvGrpSpPr>
          <p:grpSpPr>
            <a:xfrm>
              <a:off x="7420655" y="3081360"/>
              <a:ext cx="1193128" cy="1954613"/>
              <a:chOff x="2497030" y="334970"/>
              <a:chExt cx="3275874" cy="5366617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AD087DE-8045-C9D2-4FFD-B4A906A96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030" y="3635597"/>
                <a:ext cx="1401869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761E0852-0839-35E4-75F0-E4A88FA1482E}"/>
                  </a:ext>
                </a:extLst>
              </p:cNvPr>
              <p:cNvCxnSpPr/>
              <p:nvPr/>
            </p:nvCxnSpPr>
            <p:spPr>
              <a:xfrm flipV="1">
                <a:off x="3898900" y="2578100"/>
                <a:ext cx="0" cy="1057495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AEDE221A-9525-7759-F7C5-B8F28BA06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196220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3" name="Straight Arrow Connector 1072">
                <a:extLst>
                  <a:ext uri="{FF2B5EF4-FFF2-40B4-BE49-F238E27FC236}">
                    <a16:creationId xmlns:a16="http://schemas.microsoft.com/office/drawing/2014/main" id="{8B25190C-21D7-AFF4-3AA1-3D563011E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0005" y="3088683"/>
                <a:ext cx="837515" cy="0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BF9610E-A78B-2328-6AC5-689E87A62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362201"/>
                <a:ext cx="787361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514BE2DA-A4E5-D0BA-8649-F591F6744063}"/>
                  </a:ext>
                </a:extLst>
              </p:cNvPr>
              <p:cNvCxnSpPr/>
              <p:nvPr/>
            </p:nvCxnSpPr>
            <p:spPr>
              <a:xfrm>
                <a:off x="4911337" y="2362200"/>
                <a:ext cx="575063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07E7A426-0977-0BBA-D226-25292786490F}"/>
                  </a:ext>
                </a:extLst>
              </p:cNvPr>
              <p:cNvCxnSpPr/>
              <p:nvPr/>
            </p:nvCxnSpPr>
            <p:spPr>
              <a:xfrm>
                <a:off x="5500339" y="2362200"/>
                <a:ext cx="0" cy="156210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49C5F87D-7D5C-A705-7355-0735AE6E9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870" y="2798883"/>
                <a:ext cx="561034" cy="4459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8" name="Isosceles Triangle 1077">
                <a:extLst>
                  <a:ext uri="{FF2B5EF4-FFF2-40B4-BE49-F238E27FC236}">
                    <a16:creationId xmlns:a16="http://schemas.microsoft.com/office/drawing/2014/main" id="{97B7EA53-42F4-6019-74C8-CA5CB0CF8F01}"/>
                  </a:ext>
                </a:extLst>
              </p:cNvPr>
              <p:cNvSpPr/>
              <p:nvPr/>
            </p:nvSpPr>
            <p:spPr>
              <a:xfrm>
                <a:off x="5299391" y="2876189"/>
                <a:ext cx="374016" cy="320916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F55304C5-F589-9980-8F60-9C0803C56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924300"/>
                <a:ext cx="1378575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BA315402-3717-707D-F338-2B6C0E65E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337" y="3088683"/>
                <a:ext cx="0" cy="261290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F364D1A0-A9AB-84AE-F0B3-D446A7B64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7520" y="334970"/>
                <a:ext cx="0" cy="202723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B34FFB1B-4383-15CC-CB71-82942EEC1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1931" y="2918312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9C8D7CA4-37A9-DBA6-D6DD-0EB4B7D97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635596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19C443A8-AE02-B93A-0CB5-EAA4031CB08F}"/>
                </a:ext>
              </a:extLst>
            </p:cNvPr>
            <p:cNvSpPr/>
            <p:nvPr/>
          </p:nvSpPr>
          <p:spPr>
            <a:xfrm>
              <a:off x="7614026" y="3503083"/>
              <a:ext cx="1192979" cy="11929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7900B97F-37E0-88F8-3E26-21E32FF17096}"/>
              </a:ext>
            </a:extLst>
          </p:cNvPr>
          <p:cNvGrpSpPr/>
          <p:nvPr/>
        </p:nvGrpSpPr>
        <p:grpSpPr>
          <a:xfrm>
            <a:off x="5206501" y="5789220"/>
            <a:ext cx="302917" cy="440475"/>
            <a:chOff x="7267575" y="4914900"/>
            <a:chExt cx="633413" cy="819150"/>
          </a:xfrm>
        </p:grpSpPr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B370E5CB-AC73-14D3-C0A6-6685EED94D55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5F054C51-35FA-538C-9AD6-28F7FA24B869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43C7BE3C-9C9F-A971-E2AD-9F447B1FDCF0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76F38F58-8D2B-84FE-93AC-B69EFBB97D69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00815967-2BE1-0CB7-3E68-C6F8213BBAA5}"/>
              </a:ext>
            </a:extLst>
          </p:cNvPr>
          <p:cNvCxnSpPr>
            <a:cxnSpLocks/>
          </p:cNvCxnSpPr>
          <p:nvPr/>
        </p:nvCxnSpPr>
        <p:spPr>
          <a:xfrm flipV="1">
            <a:off x="4776086" y="4872103"/>
            <a:ext cx="0" cy="46634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0C5A064E-D667-D97B-233D-172C54A481EC}"/>
              </a:ext>
            </a:extLst>
          </p:cNvPr>
          <p:cNvGrpSpPr/>
          <p:nvPr/>
        </p:nvGrpSpPr>
        <p:grpSpPr>
          <a:xfrm>
            <a:off x="4702998" y="2807243"/>
            <a:ext cx="302917" cy="486012"/>
            <a:chOff x="7267575" y="4914900"/>
            <a:chExt cx="633413" cy="903837"/>
          </a:xfrm>
        </p:grpSpPr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9C4D4B6F-2594-128D-E619-50AA22295A03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C27619C3-F2E1-D7A9-D441-ED4F825D14E4}"/>
                </a:ext>
              </a:extLst>
            </p:cNvPr>
            <p:cNvCxnSpPr>
              <a:cxnSpLocks/>
            </p:cNvCxnSpPr>
            <p:nvPr/>
          </p:nvCxnSpPr>
          <p:spPr>
            <a:xfrm>
              <a:off x="7267575" y="5438775"/>
              <a:ext cx="289342" cy="37996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E1FADCCE-0FB6-AF20-056B-4852160D0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4281" y="5438775"/>
              <a:ext cx="316707" cy="36286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75637988-8DE6-E9BD-C75B-00F3BFACDA82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B147F6C2-C1BD-E334-3415-20A29B98B4E2}"/>
              </a:ext>
            </a:extLst>
          </p:cNvPr>
          <p:cNvCxnSpPr>
            <a:cxnSpLocks/>
          </p:cNvCxnSpPr>
          <p:nvPr/>
        </p:nvCxnSpPr>
        <p:spPr>
          <a:xfrm flipV="1">
            <a:off x="4760114" y="3677648"/>
            <a:ext cx="0" cy="386406"/>
          </a:xfrm>
          <a:prstGeom prst="line">
            <a:avLst/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944D1040-42D5-A213-4840-F2438B40F791}"/>
              </a:ext>
            </a:extLst>
          </p:cNvPr>
          <p:cNvCxnSpPr>
            <a:cxnSpLocks/>
            <a:stCxn id="1326" idx="0"/>
          </p:cNvCxnSpPr>
          <p:nvPr/>
        </p:nvCxnSpPr>
        <p:spPr>
          <a:xfrm flipH="1" flipV="1">
            <a:off x="4760114" y="3677648"/>
            <a:ext cx="2651816" cy="2737"/>
          </a:xfrm>
          <a:prstGeom prst="line">
            <a:avLst/>
          </a:prstGeom>
          <a:noFill/>
          <a:ln w="4445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EA8D0F48-8227-2D96-6086-420C0302BB63}"/>
              </a:ext>
            </a:extLst>
          </p:cNvPr>
          <p:cNvGrpSpPr/>
          <p:nvPr/>
        </p:nvGrpSpPr>
        <p:grpSpPr>
          <a:xfrm>
            <a:off x="3949876" y="407140"/>
            <a:ext cx="1184694" cy="2539345"/>
            <a:chOff x="4694475" y="3954681"/>
            <a:chExt cx="1468031" cy="2798536"/>
          </a:xfrm>
        </p:grpSpPr>
        <p:sp>
          <p:nvSpPr>
            <p:cNvPr id="1122" name="Arc 1121">
              <a:extLst>
                <a:ext uri="{FF2B5EF4-FFF2-40B4-BE49-F238E27FC236}">
                  <a16:creationId xmlns:a16="http://schemas.microsoft.com/office/drawing/2014/main" id="{C9DB33A1-561F-54D4-0A66-28FDA2A84C27}"/>
                </a:ext>
              </a:extLst>
            </p:cNvPr>
            <p:cNvSpPr/>
            <p:nvPr/>
          </p:nvSpPr>
          <p:spPr>
            <a:xfrm rot="19065313">
              <a:off x="4694475" y="5386306"/>
              <a:ext cx="146803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571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23" name="Group 1122">
              <a:extLst>
                <a:ext uri="{FF2B5EF4-FFF2-40B4-BE49-F238E27FC236}">
                  <a16:creationId xmlns:a16="http://schemas.microsoft.com/office/drawing/2014/main" id="{4B4141D0-D617-1433-6FA8-EC1A787843E5}"/>
                </a:ext>
              </a:extLst>
            </p:cNvPr>
            <p:cNvGrpSpPr/>
            <p:nvPr/>
          </p:nvGrpSpPr>
          <p:grpSpPr>
            <a:xfrm>
              <a:off x="5071263" y="3954681"/>
              <a:ext cx="679450" cy="2627239"/>
              <a:chOff x="7258050" y="3369209"/>
              <a:chExt cx="679450" cy="2627239"/>
            </a:xfrm>
          </p:grpSpPr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EA8BB7D9-945D-4BC7-88B7-B64ED298C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5307" y="3369209"/>
                <a:ext cx="0" cy="1317091"/>
              </a:xfrm>
              <a:prstGeom prst="line">
                <a:avLst/>
              </a:prstGeom>
              <a:noFill/>
              <a:ln w="57150" cap="rnd">
                <a:solidFill>
                  <a:srgbClr val="820000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9743BECB-7E2F-79A5-E566-2AE49CFE6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5307" y="4823433"/>
                <a:ext cx="2467" cy="1173015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A5C2B7D0-ED87-7315-4DC9-9E896C7E90F4}"/>
                  </a:ext>
                </a:extLst>
              </p:cNvPr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25358D9F-EA13-6199-CAE1-AAD4A18C9EB8}"/>
              </a:ext>
            </a:extLst>
          </p:cNvPr>
          <p:cNvCxnSpPr>
            <a:cxnSpLocks/>
          </p:cNvCxnSpPr>
          <p:nvPr/>
        </p:nvCxnSpPr>
        <p:spPr>
          <a:xfrm flipH="1">
            <a:off x="3143535" y="2810805"/>
            <a:ext cx="7436978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E7E8B694-7779-6F20-9DCF-0A53D92582B1}"/>
              </a:ext>
            </a:extLst>
          </p:cNvPr>
          <p:cNvCxnSpPr>
            <a:cxnSpLocks/>
          </p:cNvCxnSpPr>
          <p:nvPr/>
        </p:nvCxnSpPr>
        <p:spPr>
          <a:xfrm flipH="1" flipV="1">
            <a:off x="3146648" y="2294105"/>
            <a:ext cx="628" cy="50998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FBF91FE-B0A6-DA30-5C32-471C4A66C0E5}"/>
              </a:ext>
            </a:extLst>
          </p:cNvPr>
          <p:cNvCxnSpPr>
            <a:cxnSpLocks/>
          </p:cNvCxnSpPr>
          <p:nvPr/>
        </p:nvCxnSpPr>
        <p:spPr>
          <a:xfrm flipH="1">
            <a:off x="3190146" y="400673"/>
            <a:ext cx="4222683" cy="0"/>
          </a:xfrm>
          <a:prstGeom prst="line">
            <a:avLst/>
          </a:prstGeom>
          <a:noFill/>
          <a:ln w="44450" cap="rnd">
            <a:solidFill>
              <a:srgbClr val="82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6443C703-0863-5F4D-791C-CF2FE5586492}"/>
              </a:ext>
            </a:extLst>
          </p:cNvPr>
          <p:cNvCxnSpPr>
            <a:cxnSpLocks/>
          </p:cNvCxnSpPr>
          <p:nvPr/>
        </p:nvCxnSpPr>
        <p:spPr>
          <a:xfrm flipH="1" flipV="1">
            <a:off x="3178556" y="400673"/>
            <a:ext cx="628" cy="509980"/>
          </a:xfrm>
          <a:prstGeom prst="line">
            <a:avLst/>
          </a:prstGeom>
          <a:noFill/>
          <a:ln w="38100" cap="rnd">
            <a:solidFill>
              <a:srgbClr val="82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8A8CD9CB-397E-E69D-CD46-F530BB105AF2}"/>
              </a:ext>
            </a:extLst>
          </p:cNvPr>
          <p:cNvCxnSpPr>
            <a:cxnSpLocks/>
          </p:cNvCxnSpPr>
          <p:nvPr/>
        </p:nvCxnSpPr>
        <p:spPr>
          <a:xfrm flipV="1">
            <a:off x="9459876" y="1840380"/>
            <a:ext cx="0" cy="951955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7DAB3137-8D51-9194-DED4-7165CCF70A2A}"/>
              </a:ext>
            </a:extLst>
          </p:cNvPr>
          <p:cNvCxnSpPr>
            <a:cxnSpLocks/>
          </p:cNvCxnSpPr>
          <p:nvPr/>
        </p:nvCxnSpPr>
        <p:spPr>
          <a:xfrm flipH="1">
            <a:off x="8718910" y="1128401"/>
            <a:ext cx="721727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00FE3B17-8194-BDC6-DAED-F11CD266FF87}"/>
              </a:ext>
            </a:extLst>
          </p:cNvPr>
          <p:cNvCxnSpPr>
            <a:cxnSpLocks/>
          </p:cNvCxnSpPr>
          <p:nvPr/>
        </p:nvCxnSpPr>
        <p:spPr>
          <a:xfrm flipH="1">
            <a:off x="8718910" y="1950466"/>
            <a:ext cx="736127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292703F8-BE3B-503E-7992-92F57255D131}"/>
              </a:ext>
            </a:extLst>
          </p:cNvPr>
          <p:cNvCxnSpPr>
            <a:cxnSpLocks/>
          </p:cNvCxnSpPr>
          <p:nvPr/>
        </p:nvCxnSpPr>
        <p:spPr>
          <a:xfrm flipV="1">
            <a:off x="7412604" y="411089"/>
            <a:ext cx="0" cy="212880"/>
          </a:xfrm>
          <a:prstGeom prst="line">
            <a:avLst/>
          </a:prstGeom>
          <a:noFill/>
          <a:ln w="38100" cap="rnd">
            <a:solidFill>
              <a:srgbClr val="82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1B6F4C19-DB21-2363-527C-E824C1C4FAFE}"/>
              </a:ext>
            </a:extLst>
          </p:cNvPr>
          <p:cNvCxnSpPr>
            <a:cxnSpLocks/>
          </p:cNvCxnSpPr>
          <p:nvPr/>
        </p:nvCxnSpPr>
        <p:spPr>
          <a:xfrm flipV="1">
            <a:off x="7957753" y="2197921"/>
            <a:ext cx="0" cy="613416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84EC618-CD29-1485-207F-6EFFE7A4E0B5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 flipV="1">
            <a:off x="5565551" y="400673"/>
            <a:ext cx="4169" cy="807177"/>
          </a:xfrm>
          <a:prstGeom prst="line">
            <a:avLst/>
          </a:prstGeom>
          <a:noFill/>
          <a:ln w="38100" cap="rnd">
            <a:solidFill>
              <a:srgbClr val="82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1959A26D-094F-C382-E9F2-FBFCBE76D80E}"/>
              </a:ext>
            </a:extLst>
          </p:cNvPr>
          <p:cNvCxnSpPr>
            <a:cxnSpLocks/>
            <a:endCxn id="1160" idx="2"/>
          </p:cNvCxnSpPr>
          <p:nvPr/>
        </p:nvCxnSpPr>
        <p:spPr>
          <a:xfrm flipH="1" flipV="1">
            <a:off x="5569721" y="1979444"/>
            <a:ext cx="6377" cy="81774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7C021090-95BE-D101-C8A3-411D2C914DAC}"/>
              </a:ext>
            </a:extLst>
          </p:cNvPr>
          <p:cNvCxnSpPr>
            <a:cxnSpLocks/>
            <a:stCxn id="1212" idx="0"/>
          </p:cNvCxnSpPr>
          <p:nvPr/>
        </p:nvCxnSpPr>
        <p:spPr>
          <a:xfrm flipH="1" flipV="1">
            <a:off x="6271480" y="1540500"/>
            <a:ext cx="1555" cy="1180947"/>
          </a:xfrm>
          <a:prstGeom prst="line">
            <a:avLst/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94B37B57-0239-4A3F-8253-FDBD6572006C}"/>
              </a:ext>
            </a:extLst>
          </p:cNvPr>
          <p:cNvCxnSpPr>
            <a:cxnSpLocks/>
          </p:cNvCxnSpPr>
          <p:nvPr/>
        </p:nvCxnSpPr>
        <p:spPr>
          <a:xfrm flipH="1">
            <a:off x="6078566" y="1542471"/>
            <a:ext cx="189996" cy="0"/>
          </a:xfrm>
          <a:prstGeom prst="line">
            <a:avLst/>
          </a:prstGeom>
          <a:noFill/>
          <a:ln w="4445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CE2852FB-D9D2-5E6F-DB8F-B76E666943B6}"/>
              </a:ext>
            </a:extLst>
          </p:cNvPr>
          <p:cNvGrpSpPr/>
          <p:nvPr/>
        </p:nvGrpSpPr>
        <p:grpSpPr>
          <a:xfrm>
            <a:off x="9998657" y="1222732"/>
            <a:ext cx="853411" cy="1569603"/>
            <a:chOff x="7203103" y="3081360"/>
            <a:chExt cx="1603902" cy="2623552"/>
          </a:xfrm>
        </p:grpSpPr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0859195D-C910-6643-A2C8-0C2980118A75}"/>
                </a:ext>
              </a:extLst>
            </p:cNvPr>
            <p:cNvGrpSpPr/>
            <p:nvPr/>
          </p:nvGrpSpPr>
          <p:grpSpPr>
            <a:xfrm>
              <a:off x="7203103" y="3081360"/>
              <a:ext cx="1410680" cy="2623552"/>
              <a:chOff x="1899715" y="334970"/>
              <a:chExt cx="3873189" cy="7203266"/>
            </a:xfrm>
          </p:grpSpPr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230EF7BB-919A-46DC-EC40-04193244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715" y="3635598"/>
                <a:ext cx="1999181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50FD700E-8908-7CD9-E451-EB5DCBA252A3}"/>
                  </a:ext>
                </a:extLst>
              </p:cNvPr>
              <p:cNvCxnSpPr/>
              <p:nvPr/>
            </p:nvCxnSpPr>
            <p:spPr>
              <a:xfrm flipV="1">
                <a:off x="3898900" y="2578100"/>
                <a:ext cx="0" cy="1057495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7C49D18D-89A3-C8CD-FDD0-6AB907CA4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196220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0" name="Straight Arrow Connector 1179">
                <a:extLst>
                  <a:ext uri="{FF2B5EF4-FFF2-40B4-BE49-F238E27FC236}">
                    <a16:creationId xmlns:a16="http://schemas.microsoft.com/office/drawing/2014/main" id="{C39CCCD9-D75A-0364-A2C3-8D71151DC0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0005" y="3088683"/>
                <a:ext cx="837515" cy="0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3879A476-B2A5-377B-C0A6-AC773E871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362201"/>
                <a:ext cx="787361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312BFE48-6B97-F16A-49F7-D72401AA2122}"/>
                  </a:ext>
                </a:extLst>
              </p:cNvPr>
              <p:cNvCxnSpPr/>
              <p:nvPr/>
            </p:nvCxnSpPr>
            <p:spPr>
              <a:xfrm>
                <a:off x="4911337" y="2362200"/>
                <a:ext cx="575063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6710B46B-54C2-3FC3-334C-53A2B80D366A}"/>
                  </a:ext>
                </a:extLst>
              </p:cNvPr>
              <p:cNvCxnSpPr/>
              <p:nvPr/>
            </p:nvCxnSpPr>
            <p:spPr>
              <a:xfrm>
                <a:off x="5500339" y="2362200"/>
                <a:ext cx="0" cy="156210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4" name="Straight Connector 1183">
                <a:extLst>
                  <a:ext uri="{FF2B5EF4-FFF2-40B4-BE49-F238E27FC236}">
                    <a16:creationId xmlns:a16="http://schemas.microsoft.com/office/drawing/2014/main" id="{1CAEA1C6-B6DB-BC00-3DF0-70DB5AF91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870" y="2798883"/>
                <a:ext cx="561034" cy="4459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85" name="Isosceles Triangle 1184">
                <a:extLst>
                  <a:ext uri="{FF2B5EF4-FFF2-40B4-BE49-F238E27FC236}">
                    <a16:creationId xmlns:a16="http://schemas.microsoft.com/office/drawing/2014/main" id="{D6362B47-C272-1CCE-E389-EDCADCC16B01}"/>
                  </a:ext>
                </a:extLst>
              </p:cNvPr>
              <p:cNvSpPr/>
              <p:nvPr/>
            </p:nvSpPr>
            <p:spPr>
              <a:xfrm>
                <a:off x="5299391" y="2876189"/>
                <a:ext cx="374016" cy="320916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F5CE8DFA-0B43-0351-05D2-A4F7D50FA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924300"/>
                <a:ext cx="1378575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87BF9D56-BF65-21B9-CA42-B883E2E71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338" y="3088684"/>
                <a:ext cx="0" cy="444955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ECE344B5-B00F-FC08-6D8B-8BF73C0B90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7520" y="334970"/>
                <a:ext cx="0" cy="202723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6EBDF75C-F2D0-43D6-30F4-DC59DCC50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1931" y="2918312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9F208857-A31E-D9C5-48A9-0CDF050D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635596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76" name="Oval 1175">
              <a:extLst>
                <a:ext uri="{FF2B5EF4-FFF2-40B4-BE49-F238E27FC236}">
                  <a16:creationId xmlns:a16="http://schemas.microsoft.com/office/drawing/2014/main" id="{F1609092-6153-1150-2676-D2C1FC910487}"/>
                </a:ext>
              </a:extLst>
            </p:cNvPr>
            <p:cNvSpPr/>
            <p:nvPr/>
          </p:nvSpPr>
          <p:spPr>
            <a:xfrm>
              <a:off x="7614026" y="3503083"/>
              <a:ext cx="1192979" cy="11929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18C594BD-CE4B-28CC-AE6F-8570F808CCC5}"/>
              </a:ext>
            </a:extLst>
          </p:cNvPr>
          <p:cNvGrpSpPr/>
          <p:nvPr/>
        </p:nvGrpSpPr>
        <p:grpSpPr>
          <a:xfrm>
            <a:off x="10852068" y="891150"/>
            <a:ext cx="302917" cy="440475"/>
            <a:chOff x="7267575" y="4914900"/>
            <a:chExt cx="633413" cy="819150"/>
          </a:xfrm>
        </p:grpSpPr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ED424E91-DFA9-C092-2654-A9D5BB6C2DEA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CAABBA32-54A0-6468-8B33-55E1A705EA1B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9" name="Straight Connector 1198">
              <a:extLst>
                <a:ext uri="{FF2B5EF4-FFF2-40B4-BE49-F238E27FC236}">
                  <a16:creationId xmlns:a16="http://schemas.microsoft.com/office/drawing/2014/main" id="{1F5CA4A0-4946-1B0B-ABD3-D33651A1F60D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0" name="Straight Connector 1199">
              <a:extLst>
                <a:ext uri="{FF2B5EF4-FFF2-40B4-BE49-F238E27FC236}">
                  <a16:creationId xmlns:a16="http://schemas.microsoft.com/office/drawing/2014/main" id="{E97AA1C3-DD7F-FBF4-529C-335541232630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5F373DEA-ED11-C887-D137-668ABC8EFEBE}"/>
              </a:ext>
            </a:extLst>
          </p:cNvPr>
          <p:cNvCxnSpPr>
            <a:cxnSpLocks/>
          </p:cNvCxnSpPr>
          <p:nvPr/>
        </p:nvCxnSpPr>
        <p:spPr>
          <a:xfrm flipV="1">
            <a:off x="10585352" y="877333"/>
            <a:ext cx="0" cy="386406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EBF8D40F-D77B-CF83-12C0-B161E807DB70}"/>
              </a:ext>
            </a:extLst>
          </p:cNvPr>
          <p:cNvCxnSpPr>
            <a:cxnSpLocks/>
          </p:cNvCxnSpPr>
          <p:nvPr/>
        </p:nvCxnSpPr>
        <p:spPr>
          <a:xfrm flipH="1">
            <a:off x="10585352" y="877333"/>
            <a:ext cx="418175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23DF35F5-94E1-35ED-4578-1C719ED0D4C4}"/>
              </a:ext>
            </a:extLst>
          </p:cNvPr>
          <p:cNvCxnSpPr>
            <a:cxnSpLocks/>
          </p:cNvCxnSpPr>
          <p:nvPr/>
        </p:nvCxnSpPr>
        <p:spPr>
          <a:xfrm flipH="1">
            <a:off x="8718910" y="720656"/>
            <a:ext cx="1279747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C189422-9E9D-A687-8054-53E4B0D699A6}"/>
              </a:ext>
            </a:extLst>
          </p:cNvPr>
          <p:cNvCxnSpPr>
            <a:cxnSpLocks/>
          </p:cNvCxnSpPr>
          <p:nvPr/>
        </p:nvCxnSpPr>
        <p:spPr>
          <a:xfrm flipV="1">
            <a:off x="9998657" y="716368"/>
            <a:ext cx="0" cy="1225575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2" name="Arc 1211">
            <a:extLst>
              <a:ext uri="{FF2B5EF4-FFF2-40B4-BE49-F238E27FC236}">
                <a16:creationId xmlns:a16="http://schemas.microsoft.com/office/drawing/2014/main" id="{1CA757E8-495E-7FFC-2654-9EFB72A03BE3}"/>
              </a:ext>
            </a:extLst>
          </p:cNvPr>
          <p:cNvSpPr/>
          <p:nvPr/>
        </p:nvSpPr>
        <p:spPr>
          <a:xfrm>
            <a:off x="6193093" y="2721447"/>
            <a:ext cx="159875" cy="179763"/>
          </a:xfrm>
          <a:prstGeom prst="arc">
            <a:avLst>
              <a:gd name="adj1" fmla="val 16200189"/>
              <a:gd name="adj2" fmla="val 5699284"/>
            </a:avLst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FA3308BD-063F-F728-4FE1-E3C5E5F1FEBE}"/>
              </a:ext>
            </a:extLst>
          </p:cNvPr>
          <p:cNvCxnSpPr>
            <a:cxnSpLocks/>
            <a:endCxn id="1212" idx="2"/>
          </p:cNvCxnSpPr>
          <p:nvPr/>
        </p:nvCxnSpPr>
        <p:spPr>
          <a:xfrm flipH="1" flipV="1">
            <a:off x="6266081" y="2900870"/>
            <a:ext cx="1077" cy="765853"/>
          </a:xfrm>
          <a:prstGeom prst="line">
            <a:avLst/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0D5B046D-71C0-3128-C6B9-FACEF9A3E6FB}"/>
              </a:ext>
            </a:extLst>
          </p:cNvPr>
          <p:cNvCxnSpPr>
            <a:cxnSpLocks/>
          </p:cNvCxnSpPr>
          <p:nvPr/>
        </p:nvCxnSpPr>
        <p:spPr>
          <a:xfrm flipH="1">
            <a:off x="6562058" y="1664469"/>
            <a:ext cx="319453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1" name="Oval 1220">
            <a:extLst>
              <a:ext uri="{FF2B5EF4-FFF2-40B4-BE49-F238E27FC236}">
                <a16:creationId xmlns:a16="http://schemas.microsoft.com/office/drawing/2014/main" id="{A388A768-CE0D-8BBE-154D-9C1CB4D16361}"/>
              </a:ext>
            </a:extLst>
          </p:cNvPr>
          <p:cNvSpPr/>
          <p:nvPr/>
        </p:nvSpPr>
        <p:spPr>
          <a:xfrm>
            <a:off x="5314321" y="3618784"/>
            <a:ext cx="103117" cy="11594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5D7E0339-89CB-DB58-EDA0-AC58DD70DA80}"/>
              </a:ext>
            </a:extLst>
          </p:cNvPr>
          <p:cNvCxnSpPr>
            <a:cxnSpLocks/>
            <a:stCxn id="1223" idx="0"/>
          </p:cNvCxnSpPr>
          <p:nvPr/>
        </p:nvCxnSpPr>
        <p:spPr>
          <a:xfrm flipV="1">
            <a:off x="6888465" y="1664104"/>
            <a:ext cx="0" cy="1062322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3" name="Arc 1222">
            <a:extLst>
              <a:ext uri="{FF2B5EF4-FFF2-40B4-BE49-F238E27FC236}">
                <a16:creationId xmlns:a16="http://schemas.microsoft.com/office/drawing/2014/main" id="{DE9B0A55-2459-8F4E-B212-EC0517A94490}"/>
              </a:ext>
            </a:extLst>
          </p:cNvPr>
          <p:cNvSpPr/>
          <p:nvPr/>
        </p:nvSpPr>
        <p:spPr>
          <a:xfrm>
            <a:off x="6808523" y="2726426"/>
            <a:ext cx="159875" cy="179763"/>
          </a:xfrm>
          <a:prstGeom prst="arc">
            <a:avLst>
              <a:gd name="adj1" fmla="val 16200189"/>
              <a:gd name="adj2" fmla="val 5699284"/>
            </a:avLst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63EF1247-34D4-A7E8-C568-368179718BB7}"/>
              </a:ext>
            </a:extLst>
          </p:cNvPr>
          <p:cNvCxnSpPr>
            <a:cxnSpLocks/>
            <a:endCxn id="1223" idx="2"/>
          </p:cNvCxnSpPr>
          <p:nvPr/>
        </p:nvCxnSpPr>
        <p:spPr>
          <a:xfrm flipV="1">
            <a:off x="6881511" y="2905848"/>
            <a:ext cx="0" cy="420648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59D72FFC-58AC-8CD6-EE06-E59CF34E8F92}"/>
              </a:ext>
            </a:extLst>
          </p:cNvPr>
          <p:cNvCxnSpPr>
            <a:cxnSpLocks/>
          </p:cNvCxnSpPr>
          <p:nvPr/>
        </p:nvCxnSpPr>
        <p:spPr>
          <a:xfrm flipH="1">
            <a:off x="5395501" y="4565634"/>
            <a:ext cx="860090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2" name="Oval 1231">
            <a:extLst>
              <a:ext uri="{FF2B5EF4-FFF2-40B4-BE49-F238E27FC236}">
                <a16:creationId xmlns:a16="http://schemas.microsoft.com/office/drawing/2014/main" id="{ADCE0C73-917D-7AE9-E02D-FC8A1192EB1F}"/>
              </a:ext>
            </a:extLst>
          </p:cNvPr>
          <p:cNvSpPr/>
          <p:nvPr/>
        </p:nvSpPr>
        <p:spPr>
          <a:xfrm>
            <a:off x="5314321" y="4506769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FF612381-D880-2A54-F36A-588E05E77277}"/>
              </a:ext>
            </a:extLst>
          </p:cNvPr>
          <p:cNvSpPr/>
          <p:nvPr/>
        </p:nvSpPr>
        <p:spPr>
          <a:xfrm>
            <a:off x="7900130" y="2746112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891ED018-0E2E-F1B4-31F9-092AE65410BF}"/>
              </a:ext>
            </a:extLst>
          </p:cNvPr>
          <p:cNvSpPr/>
          <p:nvPr/>
        </p:nvSpPr>
        <p:spPr>
          <a:xfrm>
            <a:off x="9403478" y="2751078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03086291-DCE0-F12A-1DC3-5CA94989D789}"/>
              </a:ext>
            </a:extLst>
          </p:cNvPr>
          <p:cNvSpPr/>
          <p:nvPr/>
        </p:nvSpPr>
        <p:spPr>
          <a:xfrm>
            <a:off x="9403478" y="1890517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90233371-02FA-5934-C2E2-9FD5CDC9F109}"/>
              </a:ext>
            </a:extLst>
          </p:cNvPr>
          <p:cNvSpPr/>
          <p:nvPr/>
        </p:nvSpPr>
        <p:spPr>
          <a:xfrm>
            <a:off x="6504530" y="1612704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E0A3610A-CC33-330B-0035-293B12ACD3C8}"/>
              </a:ext>
            </a:extLst>
          </p:cNvPr>
          <p:cNvSpPr/>
          <p:nvPr/>
        </p:nvSpPr>
        <p:spPr>
          <a:xfrm>
            <a:off x="6501187" y="344825"/>
            <a:ext cx="103117" cy="115944"/>
          </a:xfrm>
          <a:prstGeom prst="ellipse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96645AEB-D509-2DA9-0263-C3034C0A76E4}"/>
              </a:ext>
            </a:extLst>
          </p:cNvPr>
          <p:cNvSpPr/>
          <p:nvPr/>
        </p:nvSpPr>
        <p:spPr>
          <a:xfrm>
            <a:off x="5513992" y="353116"/>
            <a:ext cx="103117" cy="115944"/>
          </a:xfrm>
          <a:prstGeom prst="ellipse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496A2AD2-310E-9761-D35F-29AF980424ED}"/>
              </a:ext>
            </a:extLst>
          </p:cNvPr>
          <p:cNvSpPr/>
          <p:nvPr/>
        </p:nvSpPr>
        <p:spPr>
          <a:xfrm>
            <a:off x="4469479" y="354961"/>
            <a:ext cx="103117" cy="115944"/>
          </a:xfrm>
          <a:prstGeom prst="ellipse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D36535C7-F5C8-72C9-A8FC-1F332F81045B}"/>
              </a:ext>
            </a:extLst>
          </p:cNvPr>
          <p:cNvSpPr/>
          <p:nvPr/>
        </p:nvSpPr>
        <p:spPr>
          <a:xfrm>
            <a:off x="4473303" y="2736812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8E4DFE4C-8DC9-089A-AF67-91768756948F}"/>
              </a:ext>
            </a:extLst>
          </p:cNvPr>
          <p:cNvSpPr/>
          <p:nvPr/>
        </p:nvSpPr>
        <p:spPr>
          <a:xfrm>
            <a:off x="4812296" y="2746112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133D98EF-8D94-70B8-C531-181C757E0832}"/>
              </a:ext>
            </a:extLst>
          </p:cNvPr>
          <p:cNvSpPr/>
          <p:nvPr/>
        </p:nvSpPr>
        <p:spPr>
          <a:xfrm>
            <a:off x="5529177" y="2742081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75DB7AEE-76E2-EC71-C916-0D5AA772A8DD}"/>
              </a:ext>
            </a:extLst>
          </p:cNvPr>
          <p:cNvSpPr/>
          <p:nvPr/>
        </p:nvSpPr>
        <p:spPr>
          <a:xfrm>
            <a:off x="6497561" y="2757518"/>
            <a:ext cx="103117" cy="115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6" name="Straight Connector 1245">
            <a:extLst>
              <a:ext uri="{FF2B5EF4-FFF2-40B4-BE49-F238E27FC236}">
                <a16:creationId xmlns:a16="http://schemas.microsoft.com/office/drawing/2014/main" id="{7552C460-170C-E260-8BA8-AC67675ABEF3}"/>
              </a:ext>
            </a:extLst>
          </p:cNvPr>
          <p:cNvCxnSpPr>
            <a:cxnSpLocks/>
          </p:cNvCxnSpPr>
          <p:nvPr/>
        </p:nvCxnSpPr>
        <p:spPr>
          <a:xfrm flipV="1">
            <a:off x="1196809" y="3088942"/>
            <a:ext cx="0" cy="24848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B59CB551-4D42-8F96-67BA-E572117352D1}"/>
              </a:ext>
            </a:extLst>
          </p:cNvPr>
          <p:cNvCxnSpPr>
            <a:cxnSpLocks/>
            <a:stCxn id="1262" idx="0"/>
          </p:cNvCxnSpPr>
          <p:nvPr/>
        </p:nvCxnSpPr>
        <p:spPr>
          <a:xfrm flipV="1">
            <a:off x="1337158" y="3097653"/>
            <a:ext cx="0" cy="37886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0" name="Straight Connector 1249">
            <a:extLst>
              <a:ext uri="{FF2B5EF4-FFF2-40B4-BE49-F238E27FC236}">
                <a16:creationId xmlns:a16="http://schemas.microsoft.com/office/drawing/2014/main" id="{9E0A8A14-1DFA-8BC8-94B8-7EF1E15743B3}"/>
              </a:ext>
            </a:extLst>
          </p:cNvPr>
          <p:cNvCxnSpPr>
            <a:cxnSpLocks/>
          </p:cNvCxnSpPr>
          <p:nvPr/>
        </p:nvCxnSpPr>
        <p:spPr>
          <a:xfrm flipH="1">
            <a:off x="437619" y="4060655"/>
            <a:ext cx="436953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E560DE99-7BF7-BAED-53BA-A1C83E9E12B3}"/>
              </a:ext>
            </a:extLst>
          </p:cNvPr>
          <p:cNvCxnSpPr>
            <a:cxnSpLocks/>
            <a:stCxn id="1255" idx="0"/>
          </p:cNvCxnSpPr>
          <p:nvPr/>
        </p:nvCxnSpPr>
        <p:spPr>
          <a:xfrm flipV="1">
            <a:off x="3978461" y="1612226"/>
            <a:ext cx="0" cy="111420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5" name="Arc 1254">
            <a:extLst>
              <a:ext uri="{FF2B5EF4-FFF2-40B4-BE49-F238E27FC236}">
                <a16:creationId xmlns:a16="http://schemas.microsoft.com/office/drawing/2014/main" id="{38EBAA71-6F81-E616-9F4B-99138E306665}"/>
              </a:ext>
            </a:extLst>
          </p:cNvPr>
          <p:cNvSpPr/>
          <p:nvPr/>
        </p:nvSpPr>
        <p:spPr>
          <a:xfrm>
            <a:off x="3898519" y="2726426"/>
            <a:ext cx="159875" cy="179763"/>
          </a:xfrm>
          <a:prstGeom prst="arc">
            <a:avLst>
              <a:gd name="adj1" fmla="val 16200189"/>
              <a:gd name="adj2" fmla="val 5699284"/>
            </a:avLst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6" name="Straight Connector 1255">
            <a:extLst>
              <a:ext uri="{FF2B5EF4-FFF2-40B4-BE49-F238E27FC236}">
                <a16:creationId xmlns:a16="http://schemas.microsoft.com/office/drawing/2014/main" id="{DDBFAEC8-A9E2-98F4-0C67-5693B0CF93BF}"/>
              </a:ext>
            </a:extLst>
          </p:cNvPr>
          <p:cNvCxnSpPr>
            <a:cxnSpLocks/>
            <a:endCxn id="1255" idx="2"/>
          </p:cNvCxnSpPr>
          <p:nvPr/>
        </p:nvCxnSpPr>
        <p:spPr>
          <a:xfrm flipV="1">
            <a:off x="3971507" y="2905848"/>
            <a:ext cx="0" cy="605932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28ACB653-8F61-8C54-2185-6D7FC5FF4720}"/>
              </a:ext>
            </a:extLst>
          </p:cNvPr>
          <p:cNvCxnSpPr>
            <a:cxnSpLocks/>
          </p:cNvCxnSpPr>
          <p:nvPr/>
        </p:nvCxnSpPr>
        <p:spPr>
          <a:xfrm flipH="1">
            <a:off x="430564" y="3522706"/>
            <a:ext cx="3540837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2" name="Oval 1261">
            <a:extLst>
              <a:ext uri="{FF2B5EF4-FFF2-40B4-BE49-F238E27FC236}">
                <a16:creationId xmlns:a16="http://schemas.microsoft.com/office/drawing/2014/main" id="{0542201E-AA58-1E78-1E62-BD6E3A4075B2}"/>
              </a:ext>
            </a:extLst>
          </p:cNvPr>
          <p:cNvSpPr/>
          <p:nvPr/>
        </p:nvSpPr>
        <p:spPr>
          <a:xfrm>
            <a:off x="1295827" y="3476516"/>
            <a:ext cx="82662" cy="92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65249637-9881-9729-7D20-719E741EB7D5}"/>
              </a:ext>
            </a:extLst>
          </p:cNvPr>
          <p:cNvCxnSpPr>
            <a:cxnSpLocks/>
          </p:cNvCxnSpPr>
          <p:nvPr/>
        </p:nvCxnSpPr>
        <p:spPr>
          <a:xfrm flipH="1">
            <a:off x="3807131" y="1616709"/>
            <a:ext cx="15154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CB3214F4-FABA-D809-34B5-22CCF6640851}"/>
              </a:ext>
            </a:extLst>
          </p:cNvPr>
          <p:cNvCxnSpPr>
            <a:cxnSpLocks/>
          </p:cNvCxnSpPr>
          <p:nvPr/>
        </p:nvCxnSpPr>
        <p:spPr>
          <a:xfrm flipV="1">
            <a:off x="2252146" y="1612226"/>
            <a:ext cx="0" cy="1702715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4B587EA8-15E9-E14B-F0E6-6111FDE36BDE}"/>
              </a:ext>
            </a:extLst>
          </p:cNvPr>
          <p:cNvCxnSpPr>
            <a:cxnSpLocks/>
          </p:cNvCxnSpPr>
          <p:nvPr/>
        </p:nvCxnSpPr>
        <p:spPr>
          <a:xfrm flipH="1">
            <a:off x="2252146" y="1610326"/>
            <a:ext cx="234870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A35B5B33-F052-CFA4-4139-2074BB5D3EC1}"/>
              </a:ext>
            </a:extLst>
          </p:cNvPr>
          <p:cNvCxnSpPr>
            <a:cxnSpLocks/>
          </p:cNvCxnSpPr>
          <p:nvPr/>
        </p:nvCxnSpPr>
        <p:spPr>
          <a:xfrm flipV="1">
            <a:off x="1488153" y="3097653"/>
            <a:ext cx="0" cy="228843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987E4382-EFFF-CB07-C91B-79EAF228AD19}"/>
              </a:ext>
            </a:extLst>
          </p:cNvPr>
          <p:cNvCxnSpPr>
            <a:cxnSpLocks/>
          </p:cNvCxnSpPr>
          <p:nvPr/>
        </p:nvCxnSpPr>
        <p:spPr>
          <a:xfrm flipH="1">
            <a:off x="1494072" y="3326158"/>
            <a:ext cx="758074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1E6FD379-40C3-899A-DB0D-0F1CA6BBE299}"/>
              </a:ext>
            </a:extLst>
          </p:cNvPr>
          <p:cNvSpPr txBox="1"/>
          <p:nvPr/>
        </p:nvSpPr>
        <p:spPr>
          <a:xfrm>
            <a:off x="983593" y="2695430"/>
            <a:ext cx="22068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/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C370D7AF-FB6E-71DC-8FCE-EA377C05E17F}"/>
              </a:ext>
            </a:extLst>
          </p:cNvPr>
          <p:cNvSpPr txBox="1"/>
          <p:nvPr/>
        </p:nvSpPr>
        <p:spPr>
          <a:xfrm>
            <a:off x="1256278" y="2717340"/>
            <a:ext cx="22068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/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4FBEDD4B-4ED1-4076-F8BF-A981CA968D66}"/>
              </a:ext>
            </a:extLst>
          </p:cNvPr>
          <p:cNvSpPr txBox="1"/>
          <p:nvPr/>
        </p:nvSpPr>
        <p:spPr>
          <a:xfrm>
            <a:off x="1493674" y="2708714"/>
            <a:ext cx="22068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/>
          </a:p>
        </p:txBody>
      </p: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947231B9-4757-26B0-7B13-B1B8E78E6344}"/>
              </a:ext>
            </a:extLst>
          </p:cNvPr>
          <p:cNvCxnSpPr>
            <a:cxnSpLocks/>
          </p:cNvCxnSpPr>
          <p:nvPr/>
        </p:nvCxnSpPr>
        <p:spPr>
          <a:xfrm flipH="1">
            <a:off x="6882816" y="3320625"/>
            <a:ext cx="601674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A9B82C21-EDB5-B432-7498-7EF4E68EA616}"/>
              </a:ext>
            </a:extLst>
          </p:cNvPr>
          <p:cNvCxnSpPr>
            <a:cxnSpLocks/>
            <a:stCxn id="1279" idx="0"/>
          </p:cNvCxnSpPr>
          <p:nvPr/>
        </p:nvCxnSpPr>
        <p:spPr>
          <a:xfrm flipV="1">
            <a:off x="7052149" y="3676755"/>
            <a:ext cx="0" cy="374983"/>
          </a:xfrm>
          <a:prstGeom prst="line">
            <a:avLst/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9" name="Straight Connector 1288">
            <a:extLst>
              <a:ext uri="{FF2B5EF4-FFF2-40B4-BE49-F238E27FC236}">
                <a16:creationId xmlns:a16="http://schemas.microsoft.com/office/drawing/2014/main" id="{877C886B-24A5-37BE-524C-0DA9C254CD78}"/>
              </a:ext>
            </a:extLst>
          </p:cNvPr>
          <p:cNvCxnSpPr>
            <a:cxnSpLocks/>
          </p:cNvCxnSpPr>
          <p:nvPr/>
        </p:nvCxnSpPr>
        <p:spPr>
          <a:xfrm flipV="1">
            <a:off x="7490134" y="3337422"/>
            <a:ext cx="0" cy="702141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7011109-8B6E-42B6-A48B-55A82F143E8F}"/>
              </a:ext>
            </a:extLst>
          </p:cNvPr>
          <p:cNvGrpSpPr/>
          <p:nvPr/>
        </p:nvGrpSpPr>
        <p:grpSpPr>
          <a:xfrm>
            <a:off x="6900690" y="5599684"/>
            <a:ext cx="302917" cy="440475"/>
            <a:chOff x="7267575" y="4914900"/>
            <a:chExt cx="633413" cy="819150"/>
          </a:xfrm>
        </p:grpSpPr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6F357CB5-AA8C-5547-167E-5041C5359554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7B5606DA-71FA-EA4C-3634-60CE6307EB83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8" name="Straight Connector 1297">
              <a:extLst>
                <a:ext uri="{FF2B5EF4-FFF2-40B4-BE49-F238E27FC236}">
                  <a16:creationId xmlns:a16="http://schemas.microsoft.com/office/drawing/2014/main" id="{1668A258-9C37-36F0-C4F3-CF8ED940A925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9" name="Straight Connector 1298">
              <a:extLst>
                <a:ext uri="{FF2B5EF4-FFF2-40B4-BE49-F238E27FC236}">
                  <a16:creationId xmlns:a16="http://schemas.microsoft.com/office/drawing/2014/main" id="{95BCB710-2142-66B2-50A3-C2BF2673F99C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00" name="TextBox 1299">
            <a:extLst>
              <a:ext uri="{FF2B5EF4-FFF2-40B4-BE49-F238E27FC236}">
                <a16:creationId xmlns:a16="http://schemas.microsoft.com/office/drawing/2014/main" id="{03E7670F-CAE5-6817-39EA-06F182FD7A37}"/>
              </a:ext>
            </a:extLst>
          </p:cNvPr>
          <p:cNvSpPr txBox="1"/>
          <p:nvPr/>
        </p:nvSpPr>
        <p:spPr>
          <a:xfrm>
            <a:off x="6331816" y="4223155"/>
            <a:ext cx="374499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/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65E8BAF9-7EAB-364F-61FF-852E64239F0B}"/>
              </a:ext>
            </a:extLst>
          </p:cNvPr>
          <p:cNvSpPr txBox="1"/>
          <p:nvPr/>
        </p:nvSpPr>
        <p:spPr>
          <a:xfrm>
            <a:off x="7461666" y="4060681"/>
            <a:ext cx="374499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/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74CF5CF9-BD5C-9240-63EA-750635944613}"/>
              </a:ext>
            </a:extLst>
          </p:cNvPr>
          <p:cNvSpPr txBox="1"/>
          <p:nvPr/>
        </p:nvSpPr>
        <p:spPr>
          <a:xfrm>
            <a:off x="1801579" y="619698"/>
            <a:ext cx="14519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VS-10BQ015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AC28F722-7883-35DB-6085-4059567D127B}"/>
              </a:ext>
            </a:extLst>
          </p:cNvPr>
          <p:cNvSpPr txBox="1"/>
          <p:nvPr/>
        </p:nvSpPr>
        <p:spPr>
          <a:xfrm>
            <a:off x="8718910" y="2872195"/>
            <a:ext cx="204374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BZT52H-B3V3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82D552B9-8CA4-1320-4AAD-C6A75C8D7930}"/>
              </a:ext>
            </a:extLst>
          </p:cNvPr>
          <p:cNvSpPr txBox="1"/>
          <p:nvPr/>
        </p:nvSpPr>
        <p:spPr>
          <a:xfrm rot="5400000">
            <a:off x="5421125" y="5134166"/>
            <a:ext cx="898484" cy="277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BS170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5737C6DD-01FA-4A28-EF50-3727C642282F}"/>
              </a:ext>
            </a:extLst>
          </p:cNvPr>
          <p:cNvSpPr txBox="1"/>
          <p:nvPr/>
        </p:nvSpPr>
        <p:spPr>
          <a:xfrm>
            <a:off x="2265754" y="5187980"/>
            <a:ext cx="111140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SFH6206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9F555677-910B-78D1-4223-77F8D3D98AAD}"/>
              </a:ext>
            </a:extLst>
          </p:cNvPr>
          <p:cNvSpPr txBox="1"/>
          <p:nvPr/>
        </p:nvSpPr>
        <p:spPr>
          <a:xfrm rot="5400000">
            <a:off x="10343398" y="2120366"/>
            <a:ext cx="1487756" cy="277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 : 2N7002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A6287967-3F4C-A079-887C-8CE71862155D}"/>
              </a:ext>
            </a:extLst>
          </p:cNvPr>
          <p:cNvSpPr txBox="1"/>
          <p:nvPr/>
        </p:nvSpPr>
        <p:spPr>
          <a:xfrm>
            <a:off x="990294" y="4230403"/>
            <a:ext cx="5707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3.3k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FA396C77-E83E-1485-4C8D-6B31BF740998}"/>
              </a:ext>
            </a:extLst>
          </p:cNvPr>
          <p:cNvSpPr txBox="1"/>
          <p:nvPr/>
        </p:nvSpPr>
        <p:spPr>
          <a:xfrm rot="16200000">
            <a:off x="3854674" y="5490288"/>
            <a:ext cx="1279288" cy="277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/>
              <a:t>12k - 22k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2F740A3D-6860-48AF-B42D-DE9CAF9CE177}"/>
              </a:ext>
            </a:extLst>
          </p:cNvPr>
          <p:cNvSpPr txBox="1"/>
          <p:nvPr/>
        </p:nvSpPr>
        <p:spPr>
          <a:xfrm>
            <a:off x="4859885" y="4088892"/>
            <a:ext cx="5707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10k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C20B09FF-ECCD-C047-2468-AC99F5C4C9AC}"/>
              </a:ext>
            </a:extLst>
          </p:cNvPr>
          <p:cNvSpPr txBox="1"/>
          <p:nvPr/>
        </p:nvSpPr>
        <p:spPr>
          <a:xfrm>
            <a:off x="5921713" y="827114"/>
            <a:ext cx="5707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9.1k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55E8928C-BF93-515A-6A87-8F20B227B3BE}"/>
              </a:ext>
            </a:extLst>
          </p:cNvPr>
          <p:cNvSpPr txBox="1"/>
          <p:nvPr/>
        </p:nvSpPr>
        <p:spPr>
          <a:xfrm>
            <a:off x="6580672" y="2369584"/>
            <a:ext cx="5707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1k</a:t>
            </a: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71EF1B9F-B4AF-F858-4831-420813637A0F}"/>
              </a:ext>
            </a:extLst>
          </p:cNvPr>
          <p:cNvSpPr txBox="1"/>
          <p:nvPr/>
        </p:nvSpPr>
        <p:spPr>
          <a:xfrm>
            <a:off x="8920362" y="1476473"/>
            <a:ext cx="5707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270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BE6CBAC7-6C34-83EC-72BB-F87DDF67CBC3}"/>
              </a:ext>
            </a:extLst>
          </p:cNvPr>
          <p:cNvSpPr txBox="1"/>
          <p:nvPr/>
        </p:nvSpPr>
        <p:spPr>
          <a:xfrm>
            <a:off x="4040019" y="979481"/>
            <a:ext cx="570794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1.5F</a:t>
            </a:r>
          </a:p>
          <a:p>
            <a:r>
              <a:rPr lang="en-US"/>
              <a:t>5.5V</a:t>
            </a:r>
          </a:p>
        </p:txBody>
      </p: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1D34402C-3C96-0F5A-CB16-C9E941D66162}"/>
              </a:ext>
            </a:extLst>
          </p:cNvPr>
          <p:cNvCxnSpPr>
            <a:cxnSpLocks/>
          </p:cNvCxnSpPr>
          <p:nvPr/>
        </p:nvCxnSpPr>
        <p:spPr>
          <a:xfrm flipH="1">
            <a:off x="7884378" y="4445523"/>
            <a:ext cx="66170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C31669B2-E06C-6C8E-735C-4286749B39A6}"/>
              </a:ext>
            </a:extLst>
          </p:cNvPr>
          <p:cNvCxnSpPr>
            <a:cxnSpLocks/>
          </p:cNvCxnSpPr>
          <p:nvPr/>
        </p:nvCxnSpPr>
        <p:spPr>
          <a:xfrm flipH="1">
            <a:off x="7848708" y="5254835"/>
            <a:ext cx="69737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F51767F3-EB37-2D57-023E-9E29759ECAFC}"/>
              </a:ext>
            </a:extLst>
          </p:cNvPr>
          <p:cNvGrpSpPr/>
          <p:nvPr/>
        </p:nvGrpSpPr>
        <p:grpSpPr>
          <a:xfrm>
            <a:off x="9266048" y="5642631"/>
            <a:ext cx="302917" cy="440475"/>
            <a:chOff x="7267575" y="4914900"/>
            <a:chExt cx="633413" cy="819150"/>
          </a:xfrm>
        </p:grpSpPr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F9A828B3-3A7E-DB1E-6E3B-879A25CAC25E}"/>
                </a:ext>
              </a:extLst>
            </p:cNvPr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19B69B61-6980-A26A-88CC-64252EA89D89}"/>
                </a:ext>
              </a:extLst>
            </p:cNvPr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80633713-E548-3FB7-65C7-50FED891001B}"/>
                </a:ext>
              </a:extLst>
            </p:cNvPr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01C60F3E-497D-6FC4-9F12-4D2797B2B33A}"/>
                </a:ext>
              </a:extLst>
            </p:cNvPr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26" name="Arc 1325">
            <a:extLst>
              <a:ext uri="{FF2B5EF4-FFF2-40B4-BE49-F238E27FC236}">
                <a16:creationId xmlns:a16="http://schemas.microsoft.com/office/drawing/2014/main" id="{2603DA16-8EB3-CF79-9264-798323D46762}"/>
              </a:ext>
            </a:extLst>
          </p:cNvPr>
          <p:cNvSpPr/>
          <p:nvPr/>
        </p:nvSpPr>
        <p:spPr>
          <a:xfrm rot="16200000">
            <a:off x="7401986" y="3600452"/>
            <a:ext cx="179763" cy="159875"/>
          </a:xfrm>
          <a:prstGeom prst="arc">
            <a:avLst>
              <a:gd name="adj1" fmla="val 16200189"/>
              <a:gd name="adj2" fmla="val 5699284"/>
            </a:avLst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B17F3EBE-C98F-693D-E753-B3432B8382B8}"/>
              </a:ext>
            </a:extLst>
          </p:cNvPr>
          <p:cNvCxnSpPr>
            <a:cxnSpLocks/>
            <a:endCxn id="1326" idx="2"/>
          </p:cNvCxnSpPr>
          <p:nvPr/>
        </p:nvCxnSpPr>
        <p:spPr>
          <a:xfrm flipH="1">
            <a:off x="7571565" y="3680385"/>
            <a:ext cx="1839828" cy="6960"/>
          </a:xfrm>
          <a:prstGeom prst="line">
            <a:avLst/>
          </a:prstGeom>
          <a:noFill/>
          <a:ln w="4445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1B8261CE-34E0-87C1-1E09-484B8131BB1B}"/>
              </a:ext>
            </a:extLst>
          </p:cNvPr>
          <p:cNvCxnSpPr>
            <a:cxnSpLocks/>
            <a:stCxn id="1302" idx="0"/>
          </p:cNvCxnSpPr>
          <p:nvPr/>
        </p:nvCxnSpPr>
        <p:spPr>
          <a:xfrm flipV="1">
            <a:off x="9432559" y="3668632"/>
            <a:ext cx="1" cy="423663"/>
          </a:xfrm>
          <a:prstGeom prst="line">
            <a:avLst/>
          </a:prstGeom>
          <a:noFill/>
          <a:ln w="38100" cap="rnd">
            <a:solidFill>
              <a:srgbClr val="C0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0" name="TextBox 1339">
            <a:extLst>
              <a:ext uri="{FF2B5EF4-FFF2-40B4-BE49-F238E27FC236}">
                <a16:creationId xmlns:a16="http://schemas.microsoft.com/office/drawing/2014/main" id="{CA9B13A6-9FCC-3453-6CBA-01AC63A17122}"/>
              </a:ext>
            </a:extLst>
          </p:cNvPr>
          <p:cNvSpPr txBox="1"/>
          <p:nvPr/>
        </p:nvSpPr>
        <p:spPr>
          <a:xfrm rot="5400000">
            <a:off x="10677219" y="1781167"/>
            <a:ext cx="2220479" cy="277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Power Supply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48420549-F8FA-006D-246D-2185E4255EF5}"/>
              </a:ext>
            </a:extLst>
          </p:cNvPr>
          <p:cNvSpPr txBox="1"/>
          <p:nvPr/>
        </p:nvSpPr>
        <p:spPr>
          <a:xfrm>
            <a:off x="242556" y="6268431"/>
            <a:ext cx="19748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Demodulation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A6184CA-8605-27AA-73CC-7D1DBE2BE5FA}"/>
              </a:ext>
            </a:extLst>
          </p:cNvPr>
          <p:cNvSpPr txBox="1"/>
          <p:nvPr/>
        </p:nvSpPr>
        <p:spPr>
          <a:xfrm>
            <a:off x="6188778" y="6137288"/>
            <a:ext cx="1906668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Communication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&amp; Control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E26DBCB8-575C-AB3D-F3D9-7576C487FA66}"/>
              </a:ext>
            </a:extLst>
          </p:cNvPr>
          <p:cNvSpPr/>
          <p:nvPr/>
        </p:nvSpPr>
        <p:spPr>
          <a:xfrm>
            <a:off x="7125794" y="623969"/>
            <a:ext cx="1593117" cy="15433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12F1840</a:t>
            </a: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2AEFC7DA-BC17-A1BD-87B0-FAC2AC3B3433}"/>
              </a:ext>
            </a:extLst>
          </p:cNvPr>
          <p:cNvSpPr/>
          <p:nvPr/>
        </p:nvSpPr>
        <p:spPr>
          <a:xfrm>
            <a:off x="6255591" y="4051738"/>
            <a:ext cx="1593117" cy="15433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 or ESP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065FDAC7-5A08-81F0-FC64-3583450A9DEB}"/>
              </a:ext>
            </a:extLst>
          </p:cNvPr>
          <p:cNvSpPr/>
          <p:nvPr/>
        </p:nvSpPr>
        <p:spPr>
          <a:xfrm>
            <a:off x="8546079" y="4092295"/>
            <a:ext cx="1772960" cy="15433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coils Latching Relay module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9BF2BDED-AF31-0831-181E-C2360D47745C}"/>
              </a:ext>
            </a:extLst>
          </p:cNvPr>
          <p:cNvSpPr/>
          <p:nvPr/>
        </p:nvSpPr>
        <p:spPr>
          <a:xfrm>
            <a:off x="5078160" y="1207851"/>
            <a:ext cx="983120" cy="7715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MCP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1825s33</a:t>
            </a:r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7C6A4BAE-4D90-9D70-1D67-CDEFC8993D63}"/>
              </a:ext>
            </a:extLst>
          </p:cNvPr>
          <p:cNvSpPr/>
          <p:nvPr/>
        </p:nvSpPr>
        <p:spPr>
          <a:xfrm>
            <a:off x="5309589" y="3634222"/>
            <a:ext cx="108438" cy="744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4F6FC91D-8772-258A-5754-0071C7B9E483}"/>
              </a:ext>
            </a:extLst>
          </p:cNvPr>
          <p:cNvSpPr/>
          <p:nvPr/>
        </p:nvSpPr>
        <p:spPr>
          <a:xfrm>
            <a:off x="5309589" y="4522207"/>
            <a:ext cx="108438" cy="7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>
            <a:extLst>
              <a:ext uri="{FF2B5EF4-FFF2-40B4-BE49-F238E27FC236}">
                <a16:creationId xmlns:a16="http://schemas.microsoft.com/office/drawing/2014/main" id="{00027F54-6EA6-E549-D202-114F4FBA9708}"/>
              </a:ext>
            </a:extLst>
          </p:cNvPr>
          <p:cNvSpPr/>
          <p:nvPr/>
        </p:nvSpPr>
        <p:spPr>
          <a:xfrm>
            <a:off x="7895397" y="2761550"/>
            <a:ext cx="108438" cy="7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>
            <a:extLst>
              <a:ext uri="{FF2B5EF4-FFF2-40B4-BE49-F238E27FC236}">
                <a16:creationId xmlns:a16="http://schemas.microsoft.com/office/drawing/2014/main" id="{A4EE064D-97CC-E8D0-8AB1-9FC5BB3C1410}"/>
              </a:ext>
            </a:extLst>
          </p:cNvPr>
          <p:cNvSpPr/>
          <p:nvPr/>
        </p:nvSpPr>
        <p:spPr>
          <a:xfrm>
            <a:off x="9398744" y="2766514"/>
            <a:ext cx="108438" cy="7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C22E598B-250B-61EB-39B2-D2D494D148F2}"/>
              </a:ext>
            </a:extLst>
          </p:cNvPr>
          <p:cNvSpPr/>
          <p:nvPr/>
        </p:nvSpPr>
        <p:spPr>
          <a:xfrm>
            <a:off x="6496454" y="360261"/>
            <a:ext cx="108438" cy="74404"/>
          </a:xfrm>
          <a:prstGeom prst="ellipse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61CA3A74-EED4-F3D4-2E79-AC6CC19003D3}"/>
              </a:ext>
            </a:extLst>
          </p:cNvPr>
          <p:cNvSpPr/>
          <p:nvPr/>
        </p:nvSpPr>
        <p:spPr>
          <a:xfrm>
            <a:off x="5509260" y="368552"/>
            <a:ext cx="108438" cy="51876"/>
          </a:xfrm>
          <a:prstGeom prst="ellipse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86C8E42F-4EAC-35CD-7D05-424EFA752CC1}"/>
              </a:ext>
            </a:extLst>
          </p:cNvPr>
          <p:cNvSpPr/>
          <p:nvPr/>
        </p:nvSpPr>
        <p:spPr>
          <a:xfrm>
            <a:off x="4464746" y="370398"/>
            <a:ext cx="108438" cy="74404"/>
          </a:xfrm>
          <a:prstGeom prst="ellipse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53F6A3B3-750A-AE15-46F0-D5FADF02233E}"/>
              </a:ext>
            </a:extLst>
          </p:cNvPr>
          <p:cNvSpPr/>
          <p:nvPr/>
        </p:nvSpPr>
        <p:spPr>
          <a:xfrm>
            <a:off x="4468570" y="2752249"/>
            <a:ext cx="108438" cy="7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94C016E8-8F56-CEE5-CAC1-FA5D3E4A2BD1}"/>
              </a:ext>
            </a:extLst>
          </p:cNvPr>
          <p:cNvSpPr/>
          <p:nvPr/>
        </p:nvSpPr>
        <p:spPr>
          <a:xfrm>
            <a:off x="5524444" y="2757518"/>
            <a:ext cx="108438" cy="7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F72FAD3C-DE9C-00C5-B5A4-DFAC4F5499E3}"/>
              </a:ext>
            </a:extLst>
          </p:cNvPr>
          <p:cNvSpPr/>
          <p:nvPr/>
        </p:nvSpPr>
        <p:spPr>
          <a:xfrm>
            <a:off x="6492828" y="2772954"/>
            <a:ext cx="108438" cy="7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FE2C2B05-E4B0-5AF0-C697-834602896EA7}"/>
              </a:ext>
            </a:extLst>
          </p:cNvPr>
          <p:cNvSpPr txBox="1"/>
          <p:nvPr/>
        </p:nvSpPr>
        <p:spPr>
          <a:xfrm>
            <a:off x="8139719" y="4117815"/>
            <a:ext cx="374499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/>
          </a:p>
        </p:txBody>
      </p:sp>
      <p:sp>
        <p:nvSpPr>
          <p:cNvPr id="1360" name="TextBox 1359">
            <a:extLst>
              <a:ext uri="{FF2B5EF4-FFF2-40B4-BE49-F238E27FC236}">
                <a16:creationId xmlns:a16="http://schemas.microsoft.com/office/drawing/2014/main" id="{9F19CDD5-B56F-5AA1-D6FB-3ECD1E56726F}"/>
              </a:ext>
            </a:extLst>
          </p:cNvPr>
          <p:cNvSpPr txBox="1"/>
          <p:nvPr/>
        </p:nvSpPr>
        <p:spPr>
          <a:xfrm>
            <a:off x="7900332" y="4966773"/>
            <a:ext cx="62139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endParaRPr lang="en-US"/>
          </a:p>
        </p:txBody>
      </p:sp>
      <p:sp>
        <p:nvSpPr>
          <p:cNvPr id="1361" name="TextBox 1360">
            <a:extLst>
              <a:ext uri="{FF2B5EF4-FFF2-40B4-BE49-F238E27FC236}">
                <a16:creationId xmlns:a16="http://schemas.microsoft.com/office/drawing/2014/main" id="{42FF6A27-E314-A37E-163B-A55C6EC0460F}"/>
              </a:ext>
            </a:extLst>
          </p:cNvPr>
          <p:cNvSpPr txBox="1"/>
          <p:nvPr/>
        </p:nvSpPr>
        <p:spPr>
          <a:xfrm>
            <a:off x="4629082" y="1896460"/>
            <a:ext cx="5298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62" name="TextBox 1361">
            <a:extLst>
              <a:ext uri="{FF2B5EF4-FFF2-40B4-BE49-F238E27FC236}">
                <a16:creationId xmlns:a16="http://schemas.microsoft.com/office/drawing/2014/main" id="{A64FEFD0-CE44-15FF-BB10-E04580903B0C}"/>
              </a:ext>
            </a:extLst>
          </p:cNvPr>
          <p:cNvSpPr txBox="1"/>
          <p:nvPr/>
        </p:nvSpPr>
        <p:spPr>
          <a:xfrm>
            <a:off x="9709105" y="2258318"/>
            <a:ext cx="5298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63" name="TextBox 1362">
            <a:extLst>
              <a:ext uri="{FF2B5EF4-FFF2-40B4-BE49-F238E27FC236}">
                <a16:creationId xmlns:a16="http://schemas.microsoft.com/office/drawing/2014/main" id="{D650FB35-94D3-5E1D-4CA2-E2D9B09FAF81}"/>
              </a:ext>
            </a:extLst>
          </p:cNvPr>
          <p:cNvSpPr txBox="1"/>
          <p:nvPr/>
        </p:nvSpPr>
        <p:spPr>
          <a:xfrm>
            <a:off x="7546100" y="199194"/>
            <a:ext cx="52989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rgbClr val="820000"/>
                </a:solidFill>
              </a:rPr>
              <a:t>V</a:t>
            </a:r>
            <a:r>
              <a:rPr lang="en-US" baseline="-25000">
                <a:solidFill>
                  <a:srgbClr val="820000"/>
                </a:solidFill>
              </a:rPr>
              <a:t>1</a:t>
            </a:r>
            <a:endParaRPr lang="en-US">
              <a:solidFill>
                <a:srgbClr val="820000"/>
              </a:solidFill>
            </a:endParaRPr>
          </a:p>
        </p:txBody>
      </p: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3BB16A2E-DF43-1FA9-AD52-DF15FA9C5159}"/>
              </a:ext>
            </a:extLst>
          </p:cNvPr>
          <p:cNvCxnSpPr>
            <a:cxnSpLocks/>
          </p:cNvCxnSpPr>
          <p:nvPr/>
        </p:nvCxnSpPr>
        <p:spPr>
          <a:xfrm flipH="1">
            <a:off x="115889" y="3342802"/>
            <a:ext cx="1075691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9C60AEAA-2F68-AE39-7F5E-BE513D61DBA1}"/>
              </a:ext>
            </a:extLst>
          </p:cNvPr>
          <p:cNvCxnSpPr>
            <a:cxnSpLocks/>
          </p:cNvCxnSpPr>
          <p:nvPr/>
        </p:nvCxnSpPr>
        <p:spPr>
          <a:xfrm flipV="1">
            <a:off x="114665" y="3341655"/>
            <a:ext cx="0" cy="1519202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11894AC1-AEA9-35CC-C068-7C94417FCAF3}"/>
              </a:ext>
            </a:extLst>
          </p:cNvPr>
          <p:cNvCxnSpPr>
            <a:cxnSpLocks/>
          </p:cNvCxnSpPr>
          <p:nvPr/>
        </p:nvCxnSpPr>
        <p:spPr>
          <a:xfrm flipV="1">
            <a:off x="425755" y="3522420"/>
            <a:ext cx="0" cy="535976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83" name="Picture 1382">
            <a:extLst>
              <a:ext uri="{FF2B5EF4-FFF2-40B4-BE49-F238E27FC236}">
                <a16:creationId xmlns:a16="http://schemas.microsoft.com/office/drawing/2014/main" id="{3DF6CA7C-3875-0E44-DAE8-F5B12994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9239" y="4629480"/>
            <a:ext cx="672761" cy="1167201"/>
          </a:xfrm>
          <a:prstGeom prst="rect">
            <a:avLst/>
          </a:prstGeom>
        </p:spPr>
      </p:pic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B4965882-A102-741B-B409-72B23109664C}"/>
              </a:ext>
            </a:extLst>
          </p:cNvPr>
          <p:cNvCxnSpPr>
            <a:cxnSpLocks/>
          </p:cNvCxnSpPr>
          <p:nvPr/>
        </p:nvCxnSpPr>
        <p:spPr>
          <a:xfrm flipH="1">
            <a:off x="11070163" y="3728532"/>
            <a:ext cx="1121837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D13EC810-9A9A-A46C-5B30-7792B4175A07}"/>
              </a:ext>
            </a:extLst>
          </p:cNvPr>
          <p:cNvCxnSpPr>
            <a:cxnSpLocks/>
          </p:cNvCxnSpPr>
          <p:nvPr/>
        </p:nvCxnSpPr>
        <p:spPr>
          <a:xfrm flipH="1">
            <a:off x="10095185" y="5813626"/>
            <a:ext cx="654028" cy="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DB361C-0B81-F6B5-FE80-4EA93547FDED}"/>
              </a:ext>
            </a:extLst>
          </p:cNvPr>
          <p:cNvSpPr/>
          <p:nvPr/>
        </p:nvSpPr>
        <p:spPr>
          <a:xfrm>
            <a:off x="10575368" y="3990109"/>
            <a:ext cx="360760" cy="78091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0829514B-CB9E-F8E9-8CC3-71303C7ECD31}"/>
              </a:ext>
            </a:extLst>
          </p:cNvPr>
          <p:cNvCxnSpPr>
            <a:cxnSpLocks/>
          </p:cNvCxnSpPr>
          <p:nvPr/>
        </p:nvCxnSpPr>
        <p:spPr>
          <a:xfrm>
            <a:off x="10738455" y="3990070"/>
            <a:ext cx="3" cy="276197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DAA4C7AF-1C6F-254D-0C15-8888292136E2}"/>
              </a:ext>
            </a:extLst>
          </p:cNvPr>
          <p:cNvCxnSpPr>
            <a:cxnSpLocks/>
          </p:cNvCxnSpPr>
          <p:nvPr/>
        </p:nvCxnSpPr>
        <p:spPr>
          <a:xfrm flipH="1">
            <a:off x="10738458" y="4477184"/>
            <a:ext cx="4173" cy="276158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0F476409-6ACD-928F-0838-629CAAEC2E6E}"/>
              </a:ext>
            </a:extLst>
          </p:cNvPr>
          <p:cNvCxnSpPr>
            <a:cxnSpLocks/>
          </p:cNvCxnSpPr>
          <p:nvPr/>
        </p:nvCxnSpPr>
        <p:spPr>
          <a:xfrm flipH="1">
            <a:off x="10738458" y="4244035"/>
            <a:ext cx="124037" cy="233149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0499911D-6FF9-BE30-A0EB-D9C845E070F1}"/>
              </a:ext>
            </a:extLst>
          </p:cNvPr>
          <p:cNvCxnSpPr>
            <a:cxnSpLocks/>
          </p:cNvCxnSpPr>
          <p:nvPr/>
        </p:nvCxnSpPr>
        <p:spPr>
          <a:xfrm flipH="1">
            <a:off x="10095185" y="5650085"/>
            <a:ext cx="241" cy="15796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DDC63220-AE93-4977-2FF6-BDDC647CB218}"/>
              </a:ext>
            </a:extLst>
          </p:cNvPr>
          <p:cNvCxnSpPr>
            <a:cxnSpLocks/>
            <a:stCxn id="1042" idx="2"/>
            <a:endCxn id="1095" idx="0"/>
          </p:cNvCxnSpPr>
          <p:nvPr/>
        </p:nvCxnSpPr>
        <p:spPr>
          <a:xfrm>
            <a:off x="10755748" y="4771026"/>
            <a:ext cx="1925" cy="42924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1EA637D7-3099-912C-D846-02032BC0DF22}"/>
              </a:ext>
            </a:extLst>
          </p:cNvPr>
          <p:cNvCxnSpPr>
            <a:cxnSpLocks/>
          </p:cNvCxnSpPr>
          <p:nvPr/>
        </p:nvCxnSpPr>
        <p:spPr>
          <a:xfrm flipH="1">
            <a:off x="10049552" y="3729412"/>
            <a:ext cx="680424" cy="0"/>
          </a:xfrm>
          <a:prstGeom prst="line">
            <a:avLst/>
          </a:prstGeom>
          <a:noFill/>
          <a:ln w="381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F9289E79-BB6C-585D-CFBD-D0BD7D7C49E7}"/>
              </a:ext>
            </a:extLst>
          </p:cNvPr>
          <p:cNvCxnSpPr>
            <a:cxnSpLocks/>
          </p:cNvCxnSpPr>
          <p:nvPr/>
        </p:nvCxnSpPr>
        <p:spPr>
          <a:xfrm flipH="1">
            <a:off x="10738454" y="3728532"/>
            <a:ext cx="1" cy="31941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56238A6D-3071-7DF6-48FD-AB858FE2D6EC}"/>
              </a:ext>
            </a:extLst>
          </p:cNvPr>
          <p:cNvCxnSpPr>
            <a:cxnSpLocks/>
          </p:cNvCxnSpPr>
          <p:nvPr/>
        </p:nvCxnSpPr>
        <p:spPr>
          <a:xfrm>
            <a:off x="10055053" y="3729307"/>
            <a:ext cx="0" cy="362988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7318255F-DEC5-0CC8-E297-6636C2061B49}"/>
              </a:ext>
            </a:extLst>
          </p:cNvPr>
          <p:cNvCxnSpPr>
            <a:cxnSpLocks/>
          </p:cNvCxnSpPr>
          <p:nvPr/>
        </p:nvCxnSpPr>
        <p:spPr>
          <a:xfrm>
            <a:off x="11070163" y="3738666"/>
            <a:ext cx="0" cy="1185214"/>
          </a:xfrm>
          <a:prstGeom prst="line">
            <a:avLst/>
          </a:prstGeom>
          <a:noFill/>
          <a:ln w="76200" cap="rnd">
            <a:solidFill>
              <a:srgbClr val="FF000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DDF8A4D9-7712-E91E-B9DF-E83481EB7C61}"/>
              </a:ext>
            </a:extLst>
          </p:cNvPr>
          <p:cNvCxnSpPr>
            <a:cxnSpLocks/>
          </p:cNvCxnSpPr>
          <p:nvPr/>
        </p:nvCxnSpPr>
        <p:spPr>
          <a:xfrm flipH="1">
            <a:off x="11267845" y="3876450"/>
            <a:ext cx="924155" cy="0"/>
          </a:xfrm>
          <a:prstGeom prst="line">
            <a:avLst/>
          </a:prstGeom>
          <a:noFill/>
          <a:ln w="76200" cap="rnd">
            <a:solidFill>
              <a:srgbClr val="0070C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8E8EE444-F05B-9992-7DAD-A8F82CE4F44B}"/>
              </a:ext>
            </a:extLst>
          </p:cNvPr>
          <p:cNvCxnSpPr>
            <a:cxnSpLocks/>
          </p:cNvCxnSpPr>
          <p:nvPr/>
        </p:nvCxnSpPr>
        <p:spPr>
          <a:xfrm>
            <a:off x="11267845" y="3886584"/>
            <a:ext cx="0" cy="1080189"/>
          </a:xfrm>
          <a:prstGeom prst="line">
            <a:avLst/>
          </a:prstGeom>
          <a:noFill/>
          <a:ln w="76200" cap="rnd">
            <a:solidFill>
              <a:srgbClr val="0070C0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85" name="Rectangle 1384">
            <a:extLst>
              <a:ext uri="{FF2B5EF4-FFF2-40B4-BE49-F238E27FC236}">
                <a16:creationId xmlns:a16="http://schemas.microsoft.com/office/drawing/2014/main" id="{8F65EE4D-1CE3-1E0C-5355-F3F924321D41}"/>
              </a:ext>
            </a:extLst>
          </p:cNvPr>
          <p:cNvSpPr/>
          <p:nvPr/>
        </p:nvSpPr>
        <p:spPr>
          <a:xfrm>
            <a:off x="10907076" y="4973919"/>
            <a:ext cx="543576" cy="78091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72F08BA-06BC-1F11-808C-D851BFBCDB69}"/>
              </a:ext>
            </a:extLst>
          </p:cNvPr>
          <p:cNvCxnSpPr>
            <a:cxnSpLocks/>
          </p:cNvCxnSpPr>
          <p:nvPr/>
        </p:nvCxnSpPr>
        <p:spPr>
          <a:xfrm>
            <a:off x="11070163" y="4973880"/>
            <a:ext cx="3" cy="276197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52E6CF01-D911-71E4-E229-F627F3FCA014}"/>
              </a:ext>
            </a:extLst>
          </p:cNvPr>
          <p:cNvCxnSpPr>
            <a:cxnSpLocks/>
          </p:cNvCxnSpPr>
          <p:nvPr/>
        </p:nvCxnSpPr>
        <p:spPr>
          <a:xfrm flipH="1">
            <a:off x="11070166" y="5460994"/>
            <a:ext cx="4173" cy="276158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A96CB8E6-D9BC-1A6D-57CE-23CF18F1D6EA}"/>
              </a:ext>
            </a:extLst>
          </p:cNvPr>
          <p:cNvCxnSpPr>
            <a:cxnSpLocks/>
          </p:cNvCxnSpPr>
          <p:nvPr/>
        </p:nvCxnSpPr>
        <p:spPr>
          <a:xfrm flipH="1">
            <a:off x="11070166" y="5227845"/>
            <a:ext cx="124037" cy="233149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DC9659E0-7ADC-CB4C-8A9A-14B0E3031A1E}"/>
              </a:ext>
            </a:extLst>
          </p:cNvPr>
          <p:cNvCxnSpPr>
            <a:cxnSpLocks/>
          </p:cNvCxnSpPr>
          <p:nvPr/>
        </p:nvCxnSpPr>
        <p:spPr>
          <a:xfrm>
            <a:off x="11267845" y="4973880"/>
            <a:ext cx="3" cy="276197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05D06D12-18EA-5D3B-02D1-951313E73CB8}"/>
              </a:ext>
            </a:extLst>
          </p:cNvPr>
          <p:cNvCxnSpPr>
            <a:cxnSpLocks/>
          </p:cNvCxnSpPr>
          <p:nvPr/>
        </p:nvCxnSpPr>
        <p:spPr>
          <a:xfrm flipH="1">
            <a:off x="11267848" y="5460994"/>
            <a:ext cx="4173" cy="276158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2DCAAF0A-5884-8DA4-864D-B5E51F81E5B6}"/>
              </a:ext>
            </a:extLst>
          </p:cNvPr>
          <p:cNvCxnSpPr>
            <a:cxnSpLocks/>
          </p:cNvCxnSpPr>
          <p:nvPr/>
        </p:nvCxnSpPr>
        <p:spPr>
          <a:xfrm flipH="1">
            <a:off x="11267848" y="5227845"/>
            <a:ext cx="124037" cy="233149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EDEBBD53-657A-B04A-0C70-B607BD545069}"/>
              </a:ext>
            </a:extLst>
          </p:cNvPr>
          <p:cNvSpPr/>
          <p:nvPr/>
        </p:nvSpPr>
        <p:spPr>
          <a:xfrm>
            <a:off x="10608269" y="5200267"/>
            <a:ext cx="298807" cy="2883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4E6C4207-2682-EEF4-2099-84BD7E87EA25}"/>
              </a:ext>
            </a:extLst>
          </p:cNvPr>
          <p:cNvCxnSpPr>
            <a:cxnSpLocks/>
            <a:stCxn id="1095" idx="2"/>
          </p:cNvCxnSpPr>
          <p:nvPr/>
        </p:nvCxnSpPr>
        <p:spPr>
          <a:xfrm flipH="1">
            <a:off x="10757672" y="5488571"/>
            <a:ext cx="1" cy="319411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CEE254A0-8AE5-2CC8-3942-9885323C12FC}"/>
              </a:ext>
            </a:extLst>
          </p:cNvPr>
          <p:cNvSpPr/>
          <p:nvPr/>
        </p:nvSpPr>
        <p:spPr>
          <a:xfrm>
            <a:off x="10534685" y="3954364"/>
            <a:ext cx="1657315" cy="15720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87A9BCC1-99CB-060A-C181-06A817CE9466}"/>
              </a:ext>
            </a:extLst>
          </p:cNvPr>
          <p:cNvSpPr/>
          <p:nvPr/>
        </p:nvSpPr>
        <p:spPr>
          <a:xfrm>
            <a:off x="11003526" y="3598019"/>
            <a:ext cx="1292235" cy="356343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>
            <a:extLst>
              <a:ext uri="{FF2B5EF4-FFF2-40B4-BE49-F238E27FC236}">
                <a16:creationId xmlns:a16="http://schemas.microsoft.com/office/drawing/2014/main" id="{C57533E6-CEA8-7545-18D1-D1EEA4A2DFB5}"/>
              </a:ext>
            </a:extLst>
          </p:cNvPr>
          <p:cNvSpPr/>
          <p:nvPr/>
        </p:nvSpPr>
        <p:spPr>
          <a:xfrm>
            <a:off x="10820300" y="5526915"/>
            <a:ext cx="1354479" cy="102945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5733A3C1-DEC6-1A1B-40F8-CA784189AC34}"/>
              </a:ext>
            </a:extLst>
          </p:cNvPr>
          <p:cNvGrpSpPr/>
          <p:nvPr/>
        </p:nvGrpSpPr>
        <p:grpSpPr>
          <a:xfrm>
            <a:off x="9998599" y="1222661"/>
            <a:ext cx="853411" cy="1569603"/>
            <a:chOff x="7203103" y="3081360"/>
            <a:chExt cx="1603902" cy="2623552"/>
          </a:xfrm>
        </p:grpSpPr>
        <p:grpSp>
          <p:nvGrpSpPr>
            <p:cNvPr id="1348" name="Group 1347">
              <a:extLst>
                <a:ext uri="{FF2B5EF4-FFF2-40B4-BE49-F238E27FC236}">
                  <a16:creationId xmlns:a16="http://schemas.microsoft.com/office/drawing/2014/main" id="{7862E5FF-2338-F173-16F1-066E47749320}"/>
                </a:ext>
              </a:extLst>
            </p:cNvPr>
            <p:cNvGrpSpPr/>
            <p:nvPr/>
          </p:nvGrpSpPr>
          <p:grpSpPr>
            <a:xfrm>
              <a:off x="7203103" y="3081360"/>
              <a:ext cx="1410680" cy="2623552"/>
              <a:chOff x="1899715" y="334970"/>
              <a:chExt cx="3873189" cy="7203266"/>
            </a:xfrm>
          </p:grpSpPr>
          <p:cxnSp>
            <p:nvCxnSpPr>
              <p:cNvPr id="1367" name="Straight Connector 1366">
                <a:extLst>
                  <a:ext uri="{FF2B5EF4-FFF2-40B4-BE49-F238E27FC236}">
                    <a16:creationId xmlns:a16="http://schemas.microsoft.com/office/drawing/2014/main" id="{497F1593-FA52-D04A-5AD5-9B1F41E9D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715" y="3635598"/>
                <a:ext cx="1999181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8" name="Straight Connector 1367">
                <a:extLst>
                  <a:ext uri="{FF2B5EF4-FFF2-40B4-BE49-F238E27FC236}">
                    <a16:creationId xmlns:a16="http://schemas.microsoft.com/office/drawing/2014/main" id="{E5C52A91-297C-5968-7127-D180C46B4F20}"/>
                  </a:ext>
                </a:extLst>
              </p:cNvPr>
              <p:cNvCxnSpPr/>
              <p:nvPr/>
            </p:nvCxnSpPr>
            <p:spPr>
              <a:xfrm flipV="1">
                <a:off x="3898900" y="2578100"/>
                <a:ext cx="0" cy="1057495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0" name="Straight Connector 1369">
                <a:extLst>
                  <a:ext uri="{FF2B5EF4-FFF2-40B4-BE49-F238E27FC236}">
                    <a16:creationId xmlns:a16="http://schemas.microsoft.com/office/drawing/2014/main" id="{E964548E-A5EC-53E7-C7A9-BF638D9F0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196220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1" name="Straight Arrow Connector 1370">
                <a:extLst>
                  <a:ext uri="{FF2B5EF4-FFF2-40B4-BE49-F238E27FC236}">
                    <a16:creationId xmlns:a16="http://schemas.microsoft.com/office/drawing/2014/main" id="{568CFAA3-3817-4DC3-9247-5E582AD578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0005" y="3088683"/>
                <a:ext cx="837515" cy="0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0DFC6E24-140A-4353-4065-B1DBDCA44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2362201"/>
                <a:ext cx="787361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A4610990-EF16-C3E1-3B3F-5E4ECC998E93}"/>
                  </a:ext>
                </a:extLst>
              </p:cNvPr>
              <p:cNvCxnSpPr/>
              <p:nvPr/>
            </p:nvCxnSpPr>
            <p:spPr>
              <a:xfrm>
                <a:off x="4911337" y="2362200"/>
                <a:ext cx="575063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5" name="Straight Connector 1374">
                <a:extLst>
                  <a:ext uri="{FF2B5EF4-FFF2-40B4-BE49-F238E27FC236}">
                    <a16:creationId xmlns:a16="http://schemas.microsoft.com/office/drawing/2014/main" id="{86AED047-8CDC-B466-1B3E-539FE5B5D8BF}"/>
                  </a:ext>
                </a:extLst>
              </p:cNvPr>
              <p:cNvCxnSpPr/>
              <p:nvPr/>
            </p:nvCxnSpPr>
            <p:spPr>
              <a:xfrm>
                <a:off x="5500339" y="2362200"/>
                <a:ext cx="0" cy="156210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AFCED363-489A-3842-750A-1141B0ECA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870" y="2798883"/>
                <a:ext cx="561034" cy="4459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7" name="Isosceles Triangle 1376">
                <a:extLst>
                  <a:ext uri="{FF2B5EF4-FFF2-40B4-BE49-F238E27FC236}">
                    <a16:creationId xmlns:a16="http://schemas.microsoft.com/office/drawing/2014/main" id="{7E801FD1-240F-30D6-8B9D-63A9505728FE}"/>
                  </a:ext>
                </a:extLst>
              </p:cNvPr>
              <p:cNvSpPr/>
              <p:nvPr/>
            </p:nvSpPr>
            <p:spPr>
              <a:xfrm>
                <a:off x="5299391" y="2876189"/>
                <a:ext cx="374016" cy="320916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1608E6D2-5BBA-1105-5B34-55B91E146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924300"/>
                <a:ext cx="1378575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CBEF1617-4B6A-8218-626E-7B7584A05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338" y="3088684"/>
                <a:ext cx="0" cy="444955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4B525810-98E9-4BAE-34B0-8D676829F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7520" y="334970"/>
                <a:ext cx="0" cy="202723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DEB80F5C-D09E-C454-4703-991CBDDC1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1931" y="2918312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FEF6F101-F21A-4E6D-297B-46FAA2520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8" y="3635596"/>
                <a:ext cx="0" cy="45148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65" name="Oval 1364">
              <a:extLst>
                <a:ext uri="{FF2B5EF4-FFF2-40B4-BE49-F238E27FC236}">
                  <a16:creationId xmlns:a16="http://schemas.microsoft.com/office/drawing/2014/main" id="{774E28E0-2FF0-1E5D-5ED3-BA3EF44FCF31}"/>
                </a:ext>
              </a:extLst>
            </p:cNvPr>
            <p:cNvSpPr/>
            <p:nvPr/>
          </p:nvSpPr>
          <p:spPr>
            <a:xfrm>
              <a:off x="7614026" y="3503083"/>
              <a:ext cx="1192979" cy="11929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7" name="Rectangle 1386">
            <a:extLst>
              <a:ext uri="{FF2B5EF4-FFF2-40B4-BE49-F238E27FC236}">
                <a16:creationId xmlns:a16="http://schemas.microsoft.com/office/drawing/2014/main" id="{1F24AB50-E7FE-29D4-939C-2A2ED6F6EC8A}"/>
              </a:ext>
            </a:extLst>
          </p:cNvPr>
          <p:cNvSpPr/>
          <p:nvPr/>
        </p:nvSpPr>
        <p:spPr>
          <a:xfrm>
            <a:off x="7125736" y="623898"/>
            <a:ext cx="1593117" cy="15433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12F1840</a:t>
            </a:r>
          </a:p>
        </p:txBody>
      </p:sp>
    </p:spTree>
    <p:extLst>
      <p:ext uri="{BB962C8B-B14F-4D97-AF65-F5344CB8AC3E}">
        <p14:creationId xmlns:p14="http://schemas.microsoft.com/office/powerpoint/2010/main" val="10971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5757E2F-8F4A-E11A-F36D-0763E507FBC1}"/>
              </a:ext>
            </a:extLst>
          </p:cNvPr>
          <p:cNvGrpSpPr/>
          <p:nvPr/>
        </p:nvGrpSpPr>
        <p:grpSpPr>
          <a:xfrm>
            <a:off x="180176" y="1498619"/>
            <a:ext cx="12868775" cy="4055364"/>
            <a:chOff x="-263496" y="1358803"/>
            <a:chExt cx="13312448" cy="4195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660FD4-86AF-FA77-798C-9671848C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13" y="1358803"/>
              <a:ext cx="11573565" cy="406003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0B3FEA-967E-0A1F-2204-88C1D9CEA547}"/>
                </a:ext>
              </a:extLst>
            </p:cNvPr>
            <p:cNvSpPr/>
            <p:nvPr/>
          </p:nvSpPr>
          <p:spPr>
            <a:xfrm>
              <a:off x="-157660" y="1439167"/>
              <a:ext cx="830133" cy="3880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5DAC704-2B8E-8131-338A-AB78082FDEA6}"/>
                </a:ext>
              </a:extLst>
            </p:cNvPr>
            <p:cNvSpPr/>
            <p:nvPr/>
          </p:nvSpPr>
          <p:spPr>
            <a:xfrm>
              <a:off x="4954877" y="2490950"/>
              <a:ext cx="1436914" cy="324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5EEE6-E5C3-2449-7E1E-D3210B3E9CA2}"/>
                </a:ext>
              </a:extLst>
            </p:cNvPr>
            <p:cNvSpPr/>
            <p:nvPr/>
          </p:nvSpPr>
          <p:spPr>
            <a:xfrm>
              <a:off x="9851195" y="1439167"/>
              <a:ext cx="1531507" cy="520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6DBE68-26E6-6CCC-4E98-415A0EF370C9}"/>
                </a:ext>
              </a:extLst>
            </p:cNvPr>
            <p:cNvGrpSpPr/>
            <p:nvPr/>
          </p:nvGrpSpPr>
          <p:grpSpPr>
            <a:xfrm>
              <a:off x="1252233" y="1508999"/>
              <a:ext cx="3651030" cy="1108076"/>
              <a:chOff x="1121604" y="1531522"/>
              <a:chExt cx="3651030" cy="1108076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9F08400-DF13-F2D8-F832-161F0CAFA273}"/>
                  </a:ext>
                </a:extLst>
              </p:cNvPr>
              <p:cNvCxnSpPr/>
              <p:nvPr/>
            </p:nvCxnSpPr>
            <p:spPr>
              <a:xfrm>
                <a:off x="1261241" y="1716188"/>
                <a:ext cx="360355" cy="0"/>
              </a:xfrm>
              <a:prstGeom prst="line">
                <a:avLst/>
              </a:prstGeom>
              <a:ln w="3810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F928A2-0A8D-4F2D-A5DA-3921C746D4DF}"/>
                  </a:ext>
                </a:extLst>
              </p:cNvPr>
              <p:cNvSpPr txBox="1"/>
              <p:nvPr/>
            </p:nvSpPr>
            <p:spPr>
              <a:xfrm>
                <a:off x="1702675" y="1531522"/>
                <a:ext cx="2918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power (LTR data)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B2C9EA-607F-E9B3-0627-F220033FA327}"/>
                  </a:ext>
                </a:extLst>
              </p:cNvPr>
              <p:cNvCxnSpPr/>
              <p:nvPr/>
            </p:nvCxnSpPr>
            <p:spPr>
              <a:xfrm>
                <a:off x="1261241" y="2072038"/>
                <a:ext cx="360355" cy="0"/>
              </a:xfrm>
              <a:prstGeom prst="line">
                <a:avLst/>
              </a:prstGeom>
              <a:ln w="38100">
                <a:solidFill>
                  <a:srgbClr val="FF69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90105F-6150-21F2-7502-1C4CC8C35A03}"/>
                  </a:ext>
                </a:extLst>
              </p:cNvPr>
              <p:cNvSpPr txBox="1"/>
              <p:nvPr/>
            </p:nvSpPr>
            <p:spPr>
              <a:xfrm>
                <a:off x="1702675" y="1887372"/>
                <a:ext cx="3069959" cy="382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 Stove disaggregation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4AAC748-B766-4113-786B-48A36351F2D0}"/>
                  </a:ext>
                </a:extLst>
              </p:cNvPr>
              <p:cNvCxnSpPr/>
              <p:nvPr/>
            </p:nvCxnSpPr>
            <p:spPr>
              <a:xfrm>
                <a:off x="1261241" y="2389617"/>
                <a:ext cx="360355" cy="0"/>
              </a:xfrm>
              <a:prstGeom prst="line">
                <a:avLst/>
              </a:prstGeom>
              <a:ln w="38100">
                <a:solidFill>
                  <a:srgbClr val="0E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2B1ECA-64FB-D58A-C8FC-CAFAFE3CA4B3}"/>
                  </a:ext>
                </a:extLst>
              </p:cNvPr>
              <p:cNvSpPr txBox="1"/>
              <p:nvPr/>
            </p:nvSpPr>
            <p:spPr>
              <a:xfrm>
                <a:off x="1702675" y="2204951"/>
                <a:ext cx="2918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heater disaggregation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932311-8E32-B39E-EC75-7B11878FAE97}"/>
                  </a:ext>
                </a:extLst>
              </p:cNvPr>
              <p:cNvSpPr/>
              <p:nvPr/>
            </p:nvSpPr>
            <p:spPr>
              <a:xfrm>
                <a:off x="1121604" y="1567543"/>
                <a:ext cx="3499945" cy="1072055"/>
              </a:xfrm>
              <a:prstGeom prst="rect">
                <a:avLst/>
              </a:prstGeom>
              <a:noFill/>
              <a:ln w="6350">
                <a:solidFill>
                  <a:srgbClr val="4F4B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90FC83-E653-7056-A753-94C203216901}"/>
                </a:ext>
              </a:extLst>
            </p:cNvPr>
            <p:cNvSpPr txBox="1"/>
            <p:nvPr/>
          </p:nvSpPr>
          <p:spPr>
            <a:xfrm>
              <a:off x="292788" y="5164335"/>
              <a:ext cx="291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Oct. 15 00:00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3DB99E-DD7E-4011-F84E-6B99B98E7DF4}"/>
                </a:ext>
              </a:extLst>
            </p:cNvPr>
            <p:cNvSpPr txBox="1"/>
            <p:nvPr/>
          </p:nvSpPr>
          <p:spPr>
            <a:xfrm>
              <a:off x="2612572" y="5157595"/>
              <a:ext cx="291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Oct. 15 06:00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9C78A-4285-402F-10D1-860AA9B41126}"/>
                </a:ext>
              </a:extLst>
            </p:cNvPr>
            <p:cNvSpPr txBox="1"/>
            <p:nvPr/>
          </p:nvSpPr>
          <p:spPr>
            <a:xfrm>
              <a:off x="5201119" y="5171123"/>
              <a:ext cx="291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Oct. 15 12:00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4FF8B0-78BB-8286-9ACB-7759F2E9E2C4}"/>
                </a:ext>
              </a:extLst>
            </p:cNvPr>
            <p:cNvSpPr txBox="1"/>
            <p:nvPr/>
          </p:nvSpPr>
          <p:spPr>
            <a:xfrm>
              <a:off x="7962905" y="5184651"/>
              <a:ext cx="291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Oct. 15 18:00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CCCE06-1B6D-C961-5C86-8F40DF125C49}"/>
                </a:ext>
              </a:extLst>
            </p:cNvPr>
            <p:cNvSpPr txBox="1"/>
            <p:nvPr/>
          </p:nvSpPr>
          <p:spPr>
            <a:xfrm>
              <a:off x="10130078" y="5134357"/>
              <a:ext cx="291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Oct. 16 00:00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985D36-1DCF-C70E-2BEB-78001FC53E1A}"/>
                </a:ext>
              </a:extLst>
            </p:cNvPr>
            <p:cNvSpPr txBox="1"/>
            <p:nvPr/>
          </p:nvSpPr>
          <p:spPr>
            <a:xfrm>
              <a:off x="45512" y="1641928"/>
              <a:ext cx="641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F41192-F7FD-658F-8ACD-48CC75DF65D2}"/>
                </a:ext>
              </a:extLst>
            </p:cNvPr>
            <p:cNvSpPr txBox="1"/>
            <p:nvPr/>
          </p:nvSpPr>
          <p:spPr>
            <a:xfrm>
              <a:off x="30029" y="2707571"/>
              <a:ext cx="641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ED4D0B-5785-6E92-1C65-D64B42CEF16B}"/>
                </a:ext>
              </a:extLst>
            </p:cNvPr>
            <p:cNvSpPr txBox="1"/>
            <p:nvPr/>
          </p:nvSpPr>
          <p:spPr>
            <a:xfrm>
              <a:off x="0" y="3791607"/>
              <a:ext cx="641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75B2C3-FF71-135B-6756-8D3777A4A686}"/>
                </a:ext>
              </a:extLst>
            </p:cNvPr>
            <p:cNvSpPr txBox="1"/>
            <p:nvPr/>
          </p:nvSpPr>
          <p:spPr>
            <a:xfrm>
              <a:off x="30028" y="4875643"/>
              <a:ext cx="641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39E88F-71E0-FB8E-1803-F54D84DCBEAE}"/>
                </a:ext>
              </a:extLst>
            </p:cNvPr>
            <p:cNvSpPr txBox="1"/>
            <p:nvPr/>
          </p:nvSpPr>
          <p:spPr>
            <a:xfrm rot="16200000">
              <a:off x="-788654" y="3016108"/>
              <a:ext cx="1419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(kW)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9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46003" y="-439297"/>
            <a:ext cx="3579523" cy="3456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94" y="3711624"/>
            <a:ext cx="3657378" cy="335539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72370" y="3635595"/>
            <a:ext cx="1942496" cy="483702"/>
            <a:chOff x="4534667" y="3955635"/>
            <a:chExt cx="1942496" cy="483702"/>
          </a:xfrm>
        </p:grpSpPr>
        <p:sp>
          <p:nvSpPr>
            <p:cNvPr id="4" name="Arc 3"/>
            <p:cNvSpPr/>
            <p:nvPr/>
          </p:nvSpPr>
          <p:spPr>
            <a:xfrm>
              <a:off x="4850828" y="3955636"/>
              <a:ext cx="552893" cy="483701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5"/>
            <p:cNvSpPr/>
            <p:nvPr/>
          </p:nvSpPr>
          <p:spPr>
            <a:xfrm>
              <a:off x="5232655" y="3955635"/>
              <a:ext cx="552893" cy="483701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6"/>
            <p:cNvSpPr/>
            <p:nvPr/>
          </p:nvSpPr>
          <p:spPr>
            <a:xfrm>
              <a:off x="5608109" y="3955635"/>
              <a:ext cx="552893" cy="483701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4534667" y="4369931"/>
              <a:ext cx="393572" cy="218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083590" y="4371022"/>
              <a:ext cx="393573" cy="218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438192" y="3711627"/>
            <a:ext cx="1366911" cy="2072767"/>
            <a:chOff x="4725064" y="4757422"/>
            <a:chExt cx="1366911" cy="2072767"/>
          </a:xfrm>
        </p:grpSpPr>
        <p:sp>
          <p:nvSpPr>
            <p:cNvPr id="14" name="Arc 13"/>
            <p:cNvSpPr/>
            <p:nvPr/>
          </p:nvSpPr>
          <p:spPr>
            <a:xfrm rot="19065313">
              <a:off x="4725064" y="5463278"/>
              <a:ext cx="136691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071263" y="4757422"/>
              <a:ext cx="679450" cy="1269564"/>
              <a:chOff x="7258050" y="4171950"/>
              <a:chExt cx="679450" cy="126956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595307" y="4171950"/>
                <a:ext cx="0" cy="51435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595307" y="4927164"/>
                <a:ext cx="0" cy="51435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2367779" y="78332"/>
            <a:ext cx="1380207" cy="1585370"/>
            <a:chOff x="3325702" y="1695450"/>
            <a:chExt cx="2558198" cy="293846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76200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Isosceles Triangle 38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927521" y="1695450"/>
              <a:ext cx="0" cy="66675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914618" y="5321469"/>
            <a:ext cx="633413" cy="819150"/>
            <a:chOff x="7267575" y="4914900"/>
            <a:chExt cx="633413" cy="81915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267575" y="5438775"/>
              <a:ext cx="633413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400925" y="5600700"/>
              <a:ext cx="371475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524752" y="5734050"/>
              <a:ext cx="13554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91425" y="4914900"/>
              <a:ext cx="0" cy="52387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522539" y="1125087"/>
            <a:ext cx="1052513" cy="1052513"/>
            <a:chOff x="5729287" y="1280318"/>
            <a:chExt cx="723901" cy="723901"/>
          </a:xfrm>
        </p:grpSpPr>
        <p:sp>
          <p:nvSpPr>
            <p:cNvPr id="58" name="Oval 57"/>
            <p:cNvSpPr/>
            <p:nvPr/>
          </p:nvSpPr>
          <p:spPr>
            <a:xfrm>
              <a:off x="5729287" y="1280318"/>
              <a:ext cx="723901" cy="72390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76422" y="1526011"/>
              <a:ext cx="429629" cy="227750"/>
              <a:chOff x="5826910" y="1202600"/>
              <a:chExt cx="2141646" cy="1135306"/>
            </a:xfrm>
          </p:grpSpPr>
          <p:sp>
            <p:nvSpPr>
              <p:cNvPr id="59" name="Arc 58"/>
              <p:cNvSpPr/>
              <p:nvPr/>
            </p:nvSpPr>
            <p:spPr>
              <a:xfrm>
                <a:off x="5826910" y="1266343"/>
                <a:ext cx="1071563" cy="1071563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6896993" y="1202600"/>
                <a:ext cx="1071563" cy="1071564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7620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850900" y="4629278"/>
            <a:ext cx="837628" cy="1354029"/>
            <a:chOff x="1524000" y="3616412"/>
            <a:chExt cx="814680" cy="1316934"/>
          </a:xfrm>
        </p:grpSpPr>
        <p:sp>
          <p:nvSpPr>
            <p:cNvPr id="67" name="Rounded Rectangle 66"/>
            <p:cNvSpPr/>
            <p:nvPr/>
          </p:nvSpPr>
          <p:spPr>
            <a:xfrm>
              <a:off x="1621988" y="3695182"/>
              <a:ext cx="716692" cy="1238164"/>
            </a:xfrm>
            <a:prstGeom prst="roundRect">
              <a:avLst>
                <a:gd name="adj" fmla="val 1092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24000" y="3616412"/>
              <a:ext cx="716692" cy="1238164"/>
            </a:xfrm>
            <a:prstGeom prst="roundRect">
              <a:avLst>
                <a:gd name="adj" fmla="val 1092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555750" y="3641725"/>
              <a:ext cx="326596" cy="39052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82346" y="3641726"/>
              <a:ext cx="339360" cy="39052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500976" y="2889250"/>
            <a:ext cx="1572676" cy="958850"/>
            <a:chOff x="3638550" y="2973129"/>
            <a:chExt cx="1435100" cy="874971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638550" y="3249613"/>
              <a:ext cx="418003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Arc 69"/>
            <p:cNvSpPr/>
            <p:nvPr/>
          </p:nvSpPr>
          <p:spPr>
            <a:xfrm>
              <a:off x="4063678" y="2973129"/>
              <a:ext cx="480779" cy="483701"/>
            </a:xfrm>
            <a:prstGeom prst="arc">
              <a:avLst>
                <a:gd name="adj1" fmla="val 10350431"/>
                <a:gd name="adj2" fmla="val 388855"/>
              </a:avLst>
            </a:pr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555471" y="3241675"/>
              <a:ext cx="518179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200489" y="3079564"/>
              <a:ext cx="213681" cy="21368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/>
            <p:cNvCxnSpPr>
              <a:stCxn id="74" idx="4"/>
            </p:cNvCxnSpPr>
            <p:nvPr/>
          </p:nvCxnSpPr>
          <p:spPr>
            <a:xfrm flipH="1">
              <a:off x="4304424" y="3293245"/>
              <a:ext cx="2906" cy="554855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 descr="Image result for resistor symbol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49" y="229691"/>
            <a:ext cx="36957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/>
          <p:cNvGrpSpPr/>
          <p:nvPr/>
        </p:nvGrpSpPr>
        <p:grpSpPr>
          <a:xfrm>
            <a:off x="1202371" y="2736895"/>
            <a:ext cx="1662694" cy="353756"/>
            <a:chOff x="9240146" y="2883549"/>
            <a:chExt cx="1922000" cy="408926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9240146" y="3093099"/>
              <a:ext cx="243647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9486900" y="2889250"/>
              <a:ext cx="119063" cy="201401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9608669" y="2889250"/>
              <a:ext cx="225894" cy="401638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flipV="1">
              <a:off x="9839548" y="2886075"/>
              <a:ext cx="227179" cy="406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070231" y="2889250"/>
              <a:ext cx="225894" cy="401638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0301110" y="2886075"/>
              <a:ext cx="227179" cy="406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534900" y="2883549"/>
              <a:ext cx="225894" cy="401638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0763737" y="3093099"/>
              <a:ext cx="143947" cy="18918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0918499" y="3086749"/>
              <a:ext cx="243647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778673" y="2686530"/>
            <a:ext cx="347203" cy="3037025"/>
            <a:chOff x="6935930" y="2284444"/>
            <a:chExt cx="347203" cy="3037025"/>
          </a:xfrm>
        </p:grpSpPr>
        <p:sp>
          <p:nvSpPr>
            <p:cNvPr id="112" name="Rectangle 111"/>
            <p:cNvSpPr/>
            <p:nvPr/>
          </p:nvSpPr>
          <p:spPr>
            <a:xfrm>
              <a:off x="6935930" y="3138253"/>
              <a:ext cx="347203" cy="1114832"/>
            </a:xfrm>
            <a:prstGeom prst="rect">
              <a:avLst/>
            </a:prstGeom>
            <a:noFill/>
            <a:ln w="76200" cap="rnd">
              <a:solidFill>
                <a:schemeClr val="tx1"/>
              </a:solidFill>
              <a:round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/>
            <p:cNvCxnSpPr>
              <a:stCxn id="112" idx="0"/>
            </p:cNvCxnSpPr>
            <p:nvPr/>
          </p:nvCxnSpPr>
          <p:spPr>
            <a:xfrm flipV="1">
              <a:off x="7109532" y="2284444"/>
              <a:ext cx="0" cy="853809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bevel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Straight Connector 113"/>
            <p:cNvCxnSpPr>
              <a:endCxn id="112" idx="2"/>
            </p:cNvCxnSpPr>
            <p:nvPr/>
          </p:nvCxnSpPr>
          <p:spPr>
            <a:xfrm flipV="1">
              <a:off x="7109531" y="4253085"/>
              <a:ext cx="1" cy="106838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2802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ounded Rectangle 520"/>
          <p:cNvSpPr/>
          <p:nvPr/>
        </p:nvSpPr>
        <p:spPr>
          <a:xfrm>
            <a:off x="6760187" y="936586"/>
            <a:ext cx="1567463" cy="845828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Rounded Rectangle 519"/>
          <p:cNvSpPr/>
          <p:nvPr/>
        </p:nvSpPr>
        <p:spPr>
          <a:xfrm>
            <a:off x="9894743" y="1165227"/>
            <a:ext cx="1551862" cy="1891925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Rectangle 405"/>
          <p:cNvSpPr/>
          <p:nvPr/>
        </p:nvSpPr>
        <p:spPr>
          <a:xfrm>
            <a:off x="5336949" y="5244719"/>
            <a:ext cx="838554" cy="30548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Rectangle 507"/>
          <p:cNvSpPr/>
          <p:nvPr/>
        </p:nvSpPr>
        <p:spPr>
          <a:xfrm>
            <a:off x="8512089" y="4569375"/>
            <a:ext cx="407687" cy="23657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9" name="Elbow Connector 378"/>
          <p:cNvCxnSpPr>
            <a:stCxn id="276" idx="2"/>
            <a:endCxn id="355" idx="3"/>
          </p:cNvCxnSpPr>
          <p:nvPr/>
        </p:nvCxnSpPr>
        <p:spPr>
          <a:xfrm rot="5400000">
            <a:off x="7259475" y="1856072"/>
            <a:ext cx="657630" cy="3693266"/>
          </a:xfrm>
          <a:prstGeom prst="bentConnector2">
            <a:avLst/>
          </a:prstGeom>
          <a:noFill/>
          <a:ln w="19050" cap="flat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Elbow Connector 375"/>
          <p:cNvCxnSpPr>
            <a:stCxn id="276" idx="2"/>
            <a:endCxn id="345" idx="3"/>
          </p:cNvCxnSpPr>
          <p:nvPr/>
        </p:nvCxnSpPr>
        <p:spPr>
          <a:xfrm rot="5400000">
            <a:off x="7879999" y="2476529"/>
            <a:ext cx="657562" cy="2452283"/>
          </a:xfrm>
          <a:prstGeom prst="bentConnector2">
            <a:avLst/>
          </a:prstGeom>
          <a:noFill/>
          <a:ln w="19050" cap="flat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Elbow Connector 311"/>
          <p:cNvCxnSpPr>
            <a:stCxn id="276" idx="2"/>
            <a:endCxn id="304" idx="3"/>
          </p:cNvCxnSpPr>
          <p:nvPr/>
        </p:nvCxnSpPr>
        <p:spPr>
          <a:xfrm rot="5400000">
            <a:off x="8855762" y="3453773"/>
            <a:ext cx="659044" cy="499272"/>
          </a:xfrm>
          <a:prstGeom prst="bentConnector2">
            <a:avLst/>
          </a:prstGeom>
          <a:noFill/>
          <a:ln w="19050" cap="flat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7" name="Elbow Connector 456"/>
          <p:cNvCxnSpPr>
            <a:stCxn id="239" idx="3"/>
            <a:endCxn id="262" idx="1"/>
          </p:cNvCxnSpPr>
          <p:nvPr/>
        </p:nvCxnSpPr>
        <p:spPr>
          <a:xfrm>
            <a:off x="2905779" y="3207479"/>
            <a:ext cx="1537807" cy="2029307"/>
          </a:xfrm>
          <a:prstGeom prst="bentConnector3">
            <a:avLst>
              <a:gd name="adj1" fmla="val 4295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Rectangle 388"/>
          <p:cNvSpPr/>
          <p:nvPr/>
        </p:nvSpPr>
        <p:spPr>
          <a:xfrm>
            <a:off x="8502267" y="4941798"/>
            <a:ext cx="979141" cy="29012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/>
          <p:cNvSpPr/>
          <p:nvPr/>
        </p:nvSpPr>
        <p:spPr>
          <a:xfrm>
            <a:off x="8509149" y="5250910"/>
            <a:ext cx="979141" cy="30112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Rectangle 404"/>
          <p:cNvSpPr/>
          <p:nvPr/>
        </p:nvSpPr>
        <p:spPr>
          <a:xfrm>
            <a:off x="5335398" y="4939231"/>
            <a:ext cx="838554" cy="30548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2" name="Group 361"/>
          <p:cNvGrpSpPr/>
          <p:nvPr/>
        </p:nvGrpSpPr>
        <p:grpSpPr>
          <a:xfrm>
            <a:off x="6430651" y="1438356"/>
            <a:ext cx="247493" cy="248997"/>
            <a:chOff x="4063142" y="2973129"/>
            <a:chExt cx="480715" cy="483701"/>
          </a:xfrm>
        </p:grpSpPr>
        <p:sp>
          <p:nvSpPr>
            <p:cNvPr id="363" name="Arc 362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814863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Oval 363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9" name="Straight Connector 118"/>
          <p:cNvCxnSpPr/>
          <p:nvPr/>
        </p:nvCxnSpPr>
        <p:spPr>
          <a:xfrm>
            <a:off x="1977157" y="1585981"/>
            <a:ext cx="292431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317141" y="1132058"/>
            <a:ext cx="885372" cy="2686933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ounded Rectangle 87"/>
          <p:cNvSpPr/>
          <p:nvPr/>
        </p:nvSpPr>
        <p:spPr>
          <a:xfrm>
            <a:off x="4694505" y="1401464"/>
            <a:ext cx="1360385" cy="1358165"/>
          </a:xfrm>
          <a:prstGeom prst="roundRect">
            <a:avLst>
              <a:gd name="adj" fmla="val 10245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1114808" y="2505010"/>
            <a:ext cx="8677258" cy="0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>
            <a:stCxn id="44" idx="0"/>
          </p:cNvCxnSpPr>
          <p:nvPr/>
        </p:nvCxnSpPr>
        <p:spPr>
          <a:xfrm flipH="1">
            <a:off x="1138009" y="1585358"/>
            <a:ext cx="592696" cy="0"/>
          </a:xfrm>
          <a:prstGeom prst="line">
            <a:avLst/>
          </a:prstGeom>
          <a:noFill/>
          <a:ln w="4445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1" name="Rounded Rectangle 200"/>
          <p:cNvSpPr/>
          <p:nvPr/>
        </p:nvSpPr>
        <p:spPr>
          <a:xfrm>
            <a:off x="2570387" y="1331002"/>
            <a:ext cx="1401945" cy="1317762"/>
          </a:xfrm>
          <a:prstGeom prst="roundRect">
            <a:avLst>
              <a:gd name="adj" fmla="val 714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229735" y="1022350"/>
            <a:ext cx="885372" cy="268693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1729667" y="1444726"/>
            <a:ext cx="247493" cy="248997"/>
            <a:chOff x="4063142" y="2973129"/>
            <a:chExt cx="480715" cy="483701"/>
          </a:xfrm>
        </p:grpSpPr>
        <p:sp>
          <p:nvSpPr>
            <p:cNvPr id="44" name="Arc 43"/>
            <p:cNvSpPr/>
            <p:nvPr/>
          </p:nvSpPr>
          <p:spPr>
            <a:xfrm>
              <a:off x="4063142" y="2973129"/>
              <a:ext cx="480715" cy="483701"/>
            </a:xfrm>
            <a:prstGeom prst="arc">
              <a:avLst>
                <a:gd name="adj1" fmla="val 10350431"/>
                <a:gd name="adj2" fmla="val 388855"/>
              </a:avLst>
            </a:prstGeom>
            <a:noFill/>
            <a:ln w="444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227703" y="3127022"/>
              <a:ext cx="159204" cy="159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40960" y="1176383"/>
            <a:ext cx="537694" cy="2365792"/>
            <a:chOff x="409432" y="1482308"/>
            <a:chExt cx="537694" cy="3820375"/>
          </a:xfrm>
        </p:grpSpPr>
        <p:grpSp>
          <p:nvGrpSpPr>
            <p:cNvPr id="37" name="Group 36"/>
            <p:cNvGrpSpPr/>
            <p:nvPr/>
          </p:nvGrpSpPr>
          <p:grpSpPr>
            <a:xfrm>
              <a:off x="409432" y="1482308"/>
              <a:ext cx="537694" cy="1400881"/>
              <a:chOff x="1524001" y="3616419"/>
              <a:chExt cx="844504" cy="136250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51812" y="3740757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524001" y="3616419"/>
                <a:ext cx="716693" cy="1238166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555751" y="3641730"/>
                <a:ext cx="326597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1882346" y="3641725"/>
                <a:ext cx="339361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09433" y="3885277"/>
              <a:ext cx="527085" cy="1417406"/>
              <a:chOff x="1524000" y="3616412"/>
              <a:chExt cx="827838" cy="1378574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35146" y="375682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>
                  <a:lumMod val="8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524000" y="3616412"/>
                <a:ext cx="716692" cy="1238164"/>
              </a:xfrm>
              <a:prstGeom prst="roundRect">
                <a:avLst>
                  <a:gd name="adj" fmla="val 10920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55750" y="3641725"/>
                <a:ext cx="326596" cy="390525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882346" y="3641726"/>
                <a:ext cx="339360" cy="390524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640720" y="2927916"/>
              <a:ext cx="0" cy="396307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45828" y="3110662"/>
              <a:ext cx="0" cy="670184"/>
            </a:xfrm>
            <a:prstGeom prst="line">
              <a:avLst/>
            </a:prstGeom>
            <a:noFill/>
            <a:ln w="44450" cap="flat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639976" y="1235659"/>
            <a:ext cx="656540" cy="656540"/>
            <a:chOff x="5729287" y="1280318"/>
            <a:chExt cx="723901" cy="723901"/>
          </a:xfrm>
        </p:grpSpPr>
        <p:sp>
          <p:nvSpPr>
            <p:cNvPr id="33" name="Oval 32"/>
            <p:cNvSpPr/>
            <p:nvPr/>
          </p:nvSpPr>
          <p:spPr>
            <a:xfrm>
              <a:off x="5729287" y="1280318"/>
              <a:ext cx="723901" cy="723901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876422" y="1526011"/>
              <a:ext cx="429629" cy="227750"/>
              <a:chOff x="5826910" y="1202600"/>
              <a:chExt cx="2141646" cy="1135306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5826910" y="1266343"/>
                <a:ext cx="1071563" cy="1071563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Arc 35"/>
              <p:cNvSpPr/>
              <p:nvPr/>
            </p:nvSpPr>
            <p:spPr>
              <a:xfrm rot="10800000">
                <a:off x="6896993" y="1202600"/>
                <a:ext cx="1071563" cy="1071564"/>
              </a:xfrm>
              <a:prstGeom prst="arc">
                <a:avLst>
                  <a:gd name="adj1" fmla="val 10708598"/>
                  <a:gd name="adj2" fmla="val 122183"/>
                </a:avLst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3" name="Straight Connector 62"/>
          <p:cNvCxnSpPr/>
          <p:nvPr/>
        </p:nvCxnSpPr>
        <p:spPr>
          <a:xfrm>
            <a:off x="8839203" y="1564473"/>
            <a:ext cx="1800773" cy="2628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771541" y="1236569"/>
            <a:ext cx="0" cy="1546860"/>
          </a:xfrm>
          <a:prstGeom prst="lin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2" name="Group 171"/>
          <p:cNvGrpSpPr/>
          <p:nvPr/>
        </p:nvGrpSpPr>
        <p:grpSpPr>
          <a:xfrm>
            <a:off x="6679375" y="1386696"/>
            <a:ext cx="1609935" cy="266617"/>
            <a:chOff x="7493886" y="1299440"/>
            <a:chExt cx="2214461" cy="366731"/>
          </a:xfrm>
        </p:grpSpPr>
        <p:grpSp>
          <p:nvGrpSpPr>
            <p:cNvPr id="2" name="Group 1"/>
            <p:cNvGrpSpPr/>
            <p:nvPr/>
          </p:nvGrpSpPr>
          <p:grpSpPr>
            <a:xfrm>
              <a:off x="7493886" y="1299440"/>
              <a:ext cx="1286362" cy="312235"/>
              <a:chOff x="4484376" y="3956364"/>
              <a:chExt cx="1992787" cy="483793"/>
            </a:xfrm>
          </p:grpSpPr>
          <p:sp>
            <p:nvSpPr>
              <p:cNvPr id="3" name="Arc 2"/>
              <p:cNvSpPr/>
              <p:nvPr/>
            </p:nvSpPr>
            <p:spPr>
              <a:xfrm>
                <a:off x="4850828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5232656" y="3956367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Arc 4"/>
              <p:cNvSpPr/>
              <p:nvPr/>
            </p:nvSpPr>
            <p:spPr>
              <a:xfrm>
                <a:off x="5608110" y="3956364"/>
                <a:ext cx="552894" cy="483790"/>
              </a:xfrm>
              <a:prstGeom prst="arc">
                <a:avLst>
                  <a:gd name="adj1" fmla="val 8405128"/>
                  <a:gd name="adj2" fmla="val 2576580"/>
                </a:avLst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4484376" y="4372568"/>
                <a:ext cx="443863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6083590" y="4371022"/>
                <a:ext cx="393573" cy="2183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756065" y="1464770"/>
              <a:ext cx="952282" cy="201401"/>
              <a:chOff x="9240163" y="1420183"/>
              <a:chExt cx="1933524" cy="20140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9240163" y="1523389"/>
                <a:ext cx="243647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9486915" y="1422991"/>
                <a:ext cx="119063" cy="9919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608685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839565" y="1421427"/>
                <a:ext cx="227179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070246" y="1422991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10301118" y="1421427"/>
                <a:ext cx="227178" cy="200157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534914" y="1420183"/>
                <a:ext cx="225893" cy="197812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0763742" y="1505917"/>
                <a:ext cx="168190" cy="11065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930041" y="1498463"/>
                <a:ext cx="243646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0" name="Straight Connector 79"/>
          <p:cNvCxnSpPr/>
          <p:nvPr/>
        </p:nvCxnSpPr>
        <p:spPr>
          <a:xfrm>
            <a:off x="8248655" y="1565275"/>
            <a:ext cx="1482255" cy="2292"/>
          </a:xfrm>
          <a:prstGeom prst="line">
            <a:avLst/>
          </a:prstGeom>
          <a:noFill/>
          <a:ln w="44450" cap="flat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" name="Group 80"/>
          <p:cNvGrpSpPr/>
          <p:nvPr/>
        </p:nvGrpSpPr>
        <p:grpSpPr>
          <a:xfrm>
            <a:off x="3914500" y="1576893"/>
            <a:ext cx="818188" cy="1288411"/>
            <a:chOff x="4726602" y="4617048"/>
            <a:chExt cx="1366911" cy="2152493"/>
          </a:xfrm>
        </p:grpSpPr>
        <p:sp>
          <p:nvSpPr>
            <p:cNvPr id="82" name="Arc 81"/>
            <p:cNvSpPr/>
            <p:nvPr/>
          </p:nvSpPr>
          <p:spPr>
            <a:xfrm rot="19065313">
              <a:off x="4726602" y="5402630"/>
              <a:ext cx="1366911" cy="1366911"/>
            </a:xfrm>
            <a:prstGeom prst="arc">
              <a:avLst>
                <a:gd name="adj1" fmla="val 17009699"/>
                <a:gd name="adj2" fmla="val 20488931"/>
              </a:avLst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71263" y="4617048"/>
              <a:ext cx="679450" cy="1544045"/>
              <a:chOff x="7258050" y="4031576"/>
              <a:chExt cx="679450" cy="1544045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7258050" y="4692650"/>
                <a:ext cx="67945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7595307" y="4031576"/>
                <a:ext cx="0" cy="654726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7595307" y="4796162"/>
                <a:ext cx="0" cy="779459"/>
              </a:xfrm>
              <a:prstGeom prst="line">
                <a:avLst/>
              </a:prstGeom>
              <a:noFill/>
              <a:ln w="44450" cap="flat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7" name="Rounded Rectangle 86"/>
          <p:cNvSpPr/>
          <p:nvPr/>
        </p:nvSpPr>
        <p:spPr>
          <a:xfrm>
            <a:off x="4671908" y="1321480"/>
            <a:ext cx="1308868" cy="1344265"/>
          </a:xfrm>
          <a:prstGeom prst="roundRect">
            <a:avLst>
              <a:gd name="adj" fmla="val 10245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4798727" y="1460621"/>
            <a:ext cx="931739" cy="1070238"/>
            <a:chOff x="3325702" y="1695450"/>
            <a:chExt cx="2558198" cy="293846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11337" y="3924300"/>
              <a:ext cx="0" cy="709613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27521" y="1695450"/>
              <a:ext cx="0" cy="66675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8927155" y="1384358"/>
            <a:ext cx="252904" cy="326812"/>
            <a:chOff x="8927155" y="1384355"/>
            <a:chExt cx="252904" cy="326812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8927155" y="1384355"/>
              <a:ext cx="141940" cy="323176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9038119" y="1387991"/>
              <a:ext cx="141940" cy="323176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812296" y="878837"/>
            <a:ext cx="526105" cy="40011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1-3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1034927" y="1622415"/>
            <a:ext cx="729688" cy="885975"/>
            <a:chOff x="1329351" y="1642019"/>
            <a:chExt cx="838383" cy="885975"/>
          </a:xfrm>
        </p:grpSpPr>
        <p:sp>
          <p:nvSpPr>
            <p:cNvPr id="106" name="TextBox 105"/>
            <p:cNvSpPr txBox="1"/>
            <p:nvPr/>
          </p:nvSpPr>
          <p:spPr>
            <a:xfrm>
              <a:off x="1329351" y="1784210"/>
              <a:ext cx="838383" cy="523220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28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1734428" y="1642019"/>
              <a:ext cx="1182" cy="269781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43780" y="2320022"/>
              <a:ext cx="0" cy="207972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0" name="Oval 119"/>
          <p:cNvSpPr/>
          <p:nvPr/>
        </p:nvSpPr>
        <p:spPr>
          <a:xfrm>
            <a:off x="4290698" y="1552103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292712" y="2474772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79" y="8527244"/>
            <a:ext cx="10924209" cy="3165475"/>
          </a:xfrm>
          <a:prstGeom prst="rect">
            <a:avLst/>
          </a:prstGeom>
        </p:spPr>
      </p:pic>
      <p:grpSp>
        <p:nvGrpSpPr>
          <p:cNvPr id="495" name="Group 494"/>
          <p:cNvGrpSpPr/>
          <p:nvPr/>
        </p:nvGrpSpPr>
        <p:grpSpPr>
          <a:xfrm>
            <a:off x="5996553" y="1564473"/>
            <a:ext cx="607192" cy="908590"/>
            <a:chOff x="5996544" y="1564473"/>
            <a:chExt cx="607191" cy="90859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5996544" y="1564473"/>
              <a:ext cx="435145" cy="0"/>
            </a:xfrm>
            <a:prstGeom prst="line">
              <a:avLst/>
            </a:prstGeom>
            <a:noFill/>
            <a:ln w="44450" cap="rnd">
              <a:solidFill>
                <a:schemeClr val="tx1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034349" y="1781624"/>
              <a:ext cx="569386" cy="523220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28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291610" y="1617934"/>
              <a:ext cx="1182" cy="269781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6292792" y="2214053"/>
              <a:ext cx="0" cy="259010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9797843" y="1603423"/>
            <a:ext cx="543739" cy="855129"/>
            <a:chOff x="9831012" y="1614691"/>
            <a:chExt cx="543739" cy="855129"/>
          </a:xfrm>
        </p:grpSpPr>
        <p:sp>
          <p:nvSpPr>
            <p:cNvPr id="156" name="TextBox 155"/>
            <p:cNvSpPr txBox="1"/>
            <p:nvPr/>
          </p:nvSpPr>
          <p:spPr>
            <a:xfrm>
              <a:off x="9831012" y="1788468"/>
              <a:ext cx="543739" cy="523220"/>
            </a:xfrm>
            <a:prstGeom prst="rect">
              <a:avLst/>
            </a:prstGeom>
            <a:noFill/>
            <a:ln w="444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sz="28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10056428" y="1614691"/>
              <a:ext cx="1182" cy="269781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0057610" y="2210810"/>
              <a:ext cx="0" cy="259010"/>
            </a:xfrm>
            <a:prstGeom prst="straightConnector1">
              <a:avLst/>
            </a:prstGeom>
            <a:noFill/>
            <a:ln w="44450" cap="flat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9" name="Oval 158"/>
          <p:cNvSpPr/>
          <p:nvPr/>
        </p:nvSpPr>
        <p:spPr>
          <a:xfrm>
            <a:off x="2162285" y="1554949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/>
          <p:cNvSpPr/>
          <p:nvPr/>
        </p:nvSpPr>
        <p:spPr>
          <a:xfrm>
            <a:off x="9404639" y="1541668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5" name="Group 164"/>
          <p:cNvGrpSpPr/>
          <p:nvPr/>
        </p:nvGrpSpPr>
        <p:grpSpPr>
          <a:xfrm rot="5400000">
            <a:off x="3586896" y="1480914"/>
            <a:ext cx="207858" cy="198579"/>
            <a:chOff x="5862975" y="3560181"/>
            <a:chExt cx="281002" cy="268458"/>
          </a:xfrm>
          <a:solidFill>
            <a:schemeClr val="bg1">
              <a:lumMod val="65000"/>
            </a:schemeClr>
          </a:solidFill>
        </p:grpSpPr>
        <p:cxnSp>
          <p:nvCxnSpPr>
            <p:cNvPr id="163" name="Straight Connector 162"/>
            <p:cNvCxnSpPr/>
            <p:nvPr/>
          </p:nvCxnSpPr>
          <p:spPr>
            <a:xfrm>
              <a:off x="5862975" y="3560181"/>
              <a:ext cx="277533" cy="0"/>
            </a:xfrm>
            <a:prstGeom prst="line">
              <a:avLst/>
            </a:prstGeom>
            <a:grp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Isosceles Triangle 163"/>
            <p:cNvSpPr/>
            <p:nvPr/>
          </p:nvSpPr>
          <p:spPr>
            <a:xfrm>
              <a:off x="5862975" y="3587532"/>
              <a:ext cx="281002" cy="241107"/>
            </a:xfrm>
            <a:prstGeom prst="triangl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648256" y="1447381"/>
            <a:ext cx="699746" cy="172827"/>
            <a:chOff x="4518734" y="3956364"/>
            <a:chExt cx="1958429" cy="483793"/>
          </a:xfrm>
        </p:grpSpPr>
        <p:sp>
          <p:nvSpPr>
            <p:cNvPr id="167" name="Arc 166"/>
            <p:cNvSpPr/>
            <p:nvPr/>
          </p:nvSpPr>
          <p:spPr>
            <a:xfrm>
              <a:off x="4850828" y="3956367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Arc 167"/>
            <p:cNvSpPr/>
            <p:nvPr/>
          </p:nvSpPr>
          <p:spPr>
            <a:xfrm>
              <a:off x="5232656" y="3956367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Arc 168"/>
            <p:cNvSpPr/>
            <p:nvPr/>
          </p:nvSpPr>
          <p:spPr>
            <a:xfrm>
              <a:off x="5608110" y="3956364"/>
              <a:ext cx="552894" cy="483790"/>
            </a:xfrm>
            <a:prstGeom prst="arc">
              <a:avLst>
                <a:gd name="adj1" fmla="val 8405128"/>
                <a:gd name="adj2" fmla="val 2576580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H="1">
              <a:off x="4518734" y="4363680"/>
              <a:ext cx="409511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083590" y="4371022"/>
              <a:ext cx="393573" cy="2183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2994543" y="1587078"/>
            <a:ext cx="559391" cy="913403"/>
            <a:chOff x="3325702" y="1226927"/>
            <a:chExt cx="2558198" cy="4177161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3325702" y="3635595"/>
              <a:ext cx="573198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3898900" y="2578100"/>
              <a:ext cx="0" cy="1057495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114800" y="2362200"/>
              <a:ext cx="0" cy="1680847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4140200" y="3517900"/>
              <a:ext cx="787321" cy="406400"/>
            </a:xfrm>
            <a:prstGeom prst="straightConnector1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rou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4133191" y="2362200"/>
              <a:ext cx="768969" cy="390525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911337" y="2362200"/>
              <a:ext cx="575063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00339" y="2362200"/>
              <a:ext cx="0" cy="156210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112375" y="2790825"/>
              <a:ext cx="761998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4" name="Isosceles Triangle 183"/>
            <p:cNvSpPr/>
            <p:nvPr/>
          </p:nvSpPr>
          <p:spPr>
            <a:xfrm>
              <a:off x="5112375" y="2794000"/>
              <a:ext cx="771525" cy="661987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4902160" y="3924300"/>
              <a:ext cx="591214" cy="0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911339" y="3924301"/>
              <a:ext cx="0" cy="1479787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927519" y="1226927"/>
              <a:ext cx="0" cy="1135275"/>
            </a:xfrm>
            <a:prstGeom prst="line">
              <a:avLst/>
            </a:prstGeom>
            <a:noFill/>
            <a:ln w="28575" cap="rnd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9" name="Oval 188"/>
          <p:cNvSpPr/>
          <p:nvPr/>
        </p:nvSpPr>
        <p:spPr>
          <a:xfrm>
            <a:off x="3310568" y="1565087"/>
            <a:ext cx="62590" cy="625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3351363" y="1589592"/>
            <a:ext cx="622610" cy="0"/>
          </a:xfrm>
          <a:prstGeom prst="line">
            <a:avLst/>
          </a:prstGeom>
          <a:noFill/>
          <a:ln w="41275" cap="flat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568670" y="1589403"/>
            <a:ext cx="231992" cy="774"/>
          </a:xfrm>
          <a:prstGeom prst="line">
            <a:avLst/>
          </a:prstGeom>
          <a:noFill/>
          <a:ln w="41275" cap="flat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2567421" y="2515393"/>
            <a:ext cx="1404911" cy="0"/>
          </a:xfrm>
          <a:prstGeom prst="line">
            <a:avLst/>
          </a:prstGeom>
          <a:noFill/>
          <a:ln w="41275" cap="flat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Elbow Connector 227"/>
          <p:cNvCxnSpPr>
            <a:stCxn id="159" idx="4"/>
            <a:endCxn id="220" idx="0"/>
          </p:cNvCxnSpPr>
          <p:nvPr/>
        </p:nvCxnSpPr>
        <p:spPr>
          <a:xfrm rot="5400000">
            <a:off x="1119438" y="2522285"/>
            <a:ext cx="1978889" cy="169391"/>
          </a:xfrm>
          <a:prstGeom prst="bentConnector3">
            <a:avLst>
              <a:gd name="adj1" fmla="val 89894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Elbow Connector 229"/>
          <p:cNvCxnSpPr>
            <a:stCxn id="46" idx="4"/>
            <a:endCxn id="220" idx="0"/>
          </p:cNvCxnSpPr>
          <p:nvPr/>
        </p:nvCxnSpPr>
        <p:spPr>
          <a:xfrm rot="16200000" flipH="1">
            <a:off x="944517" y="2516756"/>
            <a:ext cx="1990518" cy="168819"/>
          </a:xfrm>
          <a:prstGeom prst="bentConnector3">
            <a:avLst>
              <a:gd name="adj1" fmla="val 89558"/>
            </a:avLst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TextBox 237"/>
          <p:cNvSpPr txBox="1"/>
          <p:nvPr/>
        </p:nvSpPr>
        <p:spPr>
          <a:xfrm>
            <a:off x="1228018" y="2984117"/>
            <a:ext cx="590225" cy="52322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290053" y="2996713"/>
            <a:ext cx="615729" cy="421541"/>
          </a:xfrm>
          <a:prstGeom prst="rect">
            <a:avLst/>
          </a:prstGeom>
          <a:noFill/>
          <a:ln w="44450"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047492" y="3032866"/>
            <a:ext cx="100293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baseline="-25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</a:p>
        </p:txBody>
      </p:sp>
      <p:cxnSp>
        <p:nvCxnSpPr>
          <p:cNvPr id="252" name="Elbow Connector 251"/>
          <p:cNvCxnSpPr>
            <a:stCxn id="220" idx="3"/>
            <a:endCxn id="250" idx="2"/>
          </p:cNvCxnSpPr>
          <p:nvPr/>
        </p:nvCxnSpPr>
        <p:spPr>
          <a:xfrm flipV="1">
            <a:off x="2525660" y="3432976"/>
            <a:ext cx="1023305" cy="363504"/>
          </a:xfrm>
          <a:prstGeom prst="bentConnector2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Elbow Connector 253"/>
          <p:cNvCxnSpPr>
            <a:stCxn id="250" idx="0"/>
            <a:endCxn id="255" idx="1"/>
          </p:cNvCxnSpPr>
          <p:nvPr/>
        </p:nvCxnSpPr>
        <p:spPr>
          <a:xfrm rot="16200000" flipV="1">
            <a:off x="2814381" y="2298291"/>
            <a:ext cx="919098" cy="550061"/>
          </a:xfrm>
          <a:prstGeom prst="bentConnector4">
            <a:avLst>
              <a:gd name="adj1" fmla="val 20515"/>
              <a:gd name="adj2" fmla="val 141559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5" name="Rectangle 254"/>
          <p:cNvSpPr/>
          <p:nvPr/>
        </p:nvSpPr>
        <p:spPr>
          <a:xfrm>
            <a:off x="2998901" y="2063117"/>
            <a:ext cx="135443" cy="10130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extBox 219"/>
          <p:cNvSpPr txBox="1"/>
          <p:nvPr/>
        </p:nvSpPr>
        <p:spPr>
          <a:xfrm>
            <a:off x="1522718" y="3596425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MPPT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443584" y="4919864"/>
            <a:ext cx="1734100" cy="633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Loop in </a:t>
            </a:r>
            <a:r>
              <a:rPr lang="en-GB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frame</a:t>
            </a:r>
          </a:p>
        </p:txBody>
      </p:sp>
      <p:cxnSp>
        <p:nvCxnSpPr>
          <p:cNvPr id="263" name="Elbow Connector 262"/>
          <p:cNvCxnSpPr>
            <a:stCxn id="220" idx="2"/>
            <a:endCxn id="397" idx="3"/>
          </p:cNvCxnSpPr>
          <p:nvPr/>
        </p:nvCxnSpPr>
        <p:spPr>
          <a:xfrm rot="16200000" flipH="1">
            <a:off x="5053774" y="966956"/>
            <a:ext cx="1404935" cy="7464101"/>
          </a:xfrm>
          <a:prstGeom prst="bentConnector4">
            <a:avLst>
              <a:gd name="adj1" fmla="val 168001"/>
              <a:gd name="adj2" fmla="val 110043"/>
            </a:avLst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1" name="TextBox 270"/>
          <p:cNvSpPr txBox="1"/>
          <p:nvPr/>
        </p:nvSpPr>
        <p:spPr>
          <a:xfrm>
            <a:off x="10271687" y="5234269"/>
            <a:ext cx="1016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235451" y="4825248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1" name="Straight Arrow Connector 280"/>
          <p:cNvCxnSpPr>
            <a:stCxn id="162" idx="4"/>
            <a:endCxn id="276" idx="0"/>
          </p:cNvCxnSpPr>
          <p:nvPr/>
        </p:nvCxnSpPr>
        <p:spPr>
          <a:xfrm flipH="1">
            <a:off x="9434926" y="1604255"/>
            <a:ext cx="1011" cy="136952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5" name="Group 334"/>
          <p:cNvGrpSpPr/>
          <p:nvPr/>
        </p:nvGrpSpPr>
        <p:grpSpPr>
          <a:xfrm>
            <a:off x="8082648" y="3796507"/>
            <a:ext cx="858847" cy="424922"/>
            <a:chOff x="8740506" y="3569677"/>
            <a:chExt cx="858847" cy="424922"/>
          </a:xfrm>
        </p:grpSpPr>
        <p:sp>
          <p:nvSpPr>
            <p:cNvPr id="304" name="Rectangle 303"/>
            <p:cNvSpPr/>
            <p:nvPr/>
          </p:nvSpPr>
          <p:spPr>
            <a:xfrm>
              <a:off x="8740506" y="3622912"/>
              <a:ext cx="853002" cy="3663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GB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5" name="Straight Connector 304"/>
            <p:cNvCxnSpPr/>
            <p:nvPr/>
          </p:nvCxnSpPr>
          <p:spPr>
            <a:xfrm>
              <a:off x="8746351" y="3634579"/>
              <a:ext cx="853002" cy="360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</p:cxnSp>
        <p:sp>
          <p:nvSpPr>
            <p:cNvPr id="306" name="TextBox 305"/>
            <p:cNvSpPr txBox="1"/>
            <p:nvPr/>
          </p:nvSpPr>
          <p:spPr>
            <a:xfrm>
              <a:off x="8757593" y="3710476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dq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184094" y="3569677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abc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9475572" y="3382463"/>
                <a:ext cx="295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GB" sz="28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572" y="3382463"/>
                <a:ext cx="2959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Straight Arrow Connector 332"/>
          <p:cNvCxnSpPr>
            <a:stCxn id="371" idx="4"/>
            <a:endCxn id="304" idx="0"/>
          </p:cNvCxnSpPr>
          <p:nvPr/>
        </p:nvCxnSpPr>
        <p:spPr>
          <a:xfrm flipH="1">
            <a:off x="8509150" y="1597622"/>
            <a:ext cx="1727" cy="225212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4" name="Group 343"/>
          <p:cNvGrpSpPr/>
          <p:nvPr/>
        </p:nvGrpSpPr>
        <p:grpSpPr>
          <a:xfrm>
            <a:off x="6129638" y="3795025"/>
            <a:ext cx="858847" cy="424922"/>
            <a:chOff x="8740506" y="3569677"/>
            <a:chExt cx="858847" cy="424922"/>
          </a:xfrm>
        </p:grpSpPr>
        <p:sp>
          <p:nvSpPr>
            <p:cNvPr id="345" name="Rectangle 344"/>
            <p:cNvSpPr/>
            <p:nvPr/>
          </p:nvSpPr>
          <p:spPr>
            <a:xfrm>
              <a:off x="8740506" y="3622912"/>
              <a:ext cx="853002" cy="3663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GB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6" name="Straight Connector 345"/>
            <p:cNvCxnSpPr/>
            <p:nvPr/>
          </p:nvCxnSpPr>
          <p:spPr>
            <a:xfrm>
              <a:off x="8746351" y="3634579"/>
              <a:ext cx="853002" cy="360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</p:cxnSp>
        <p:sp>
          <p:nvSpPr>
            <p:cNvPr id="347" name="TextBox 346"/>
            <p:cNvSpPr txBox="1"/>
            <p:nvPr/>
          </p:nvSpPr>
          <p:spPr>
            <a:xfrm>
              <a:off x="8757593" y="3710476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dq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9184094" y="3569677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abc</a:t>
              </a:r>
            </a:p>
          </p:txBody>
        </p:sp>
      </p:grpSp>
      <p:cxnSp>
        <p:nvCxnSpPr>
          <p:cNvPr id="349" name="Straight Arrow Connector 348"/>
          <p:cNvCxnSpPr>
            <a:stCxn id="364" idx="4"/>
            <a:endCxn id="345" idx="0"/>
          </p:cNvCxnSpPr>
          <p:nvPr/>
        </p:nvCxnSpPr>
        <p:spPr>
          <a:xfrm flipH="1">
            <a:off x="6556139" y="1599539"/>
            <a:ext cx="215" cy="22487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4" name="Group 353"/>
          <p:cNvGrpSpPr/>
          <p:nvPr/>
        </p:nvGrpSpPr>
        <p:grpSpPr>
          <a:xfrm>
            <a:off x="4888654" y="3810703"/>
            <a:ext cx="902633" cy="404005"/>
            <a:chOff x="8740506" y="3585284"/>
            <a:chExt cx="902633" cy="404005"/>
          </a:xfrm>
        </p:grpSpPr>
        <p:sp>
          <p:nvSpPr>
            <p:cNvPr id="355" name="Rectangle 354"/>
            <p:cNvSpPr/>
            <p:nvPr/>
          </p:nvSpPr>
          <p:spPr>
            <a:xfrm>
              <a:off x="8740506" y="3622912"/>
              <a:ext cx="853002" cy="3663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GB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6" name="Straight Connector 355"/>
            <p:cNvCxnSpPr/>
            <p:nvPr/>
          </p:nvCxnSpPr>
          <p:spPr>
            <a:xfrm flipV="1">
              <a:off x="8759941" y="3632285"/>
              <a:ext cx="833567" cy="352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</p:cxnSp>
        <p:sp>
          <p:nvSpPr>
            <p:cNvPr id="357" name="TextBox 356"/>
            <p:cNvSpPr txBox="1"/>
            <p:nvPr/>
          </p:nvSpPr>
          <p:spPr>
            <a:xfrm>
              <a:off x="9227880" y="3700367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dq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8760852" y="3585284"/>
              <a:ext cx="415259" cy="2752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sz="1600"/>
                <a:t>abc</a:t>
              </a:r>
            </a:p>
          </p:txBody>
        </p:sp>
      </p:grpSp>
      <p:sp>
        <p:nvSpPr>
          <p:cNvPr id="371" name="Oval 370"/>
          <p:cNvSpPr/>
          <p:nvPr/>
        </p:nvSpPr>
        <p:spPr>
          <a:xfrm>
            <a:off x="8479582" y="1535035"/>
            <a:ext cx="62590" cy="6259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6519489" y="3212237"/>
                <a:ext cx="984629" cy="564001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GB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𝒂𝒃𝒄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89" y="3212237"/>
                <a:ext cx="984629" cy="564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TextBox 275"/>
          <p:cNvSpPr txBox="1"/>
          <p:nvPr/>
        </p:nvSpPr>
        <p:spPr>
          <a:xfrm>
            <a:off x="9077778" y="2973777"/>
            <a:ext cx="714293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PLL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7530008" y="4919865"/>
            <a:ext cx="1958281" cy="633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Current Generator</a:t>
            </a:r>
          </a:p>
        </p:txBody>
      </p:sp>
      <p:cxnSp>
        <p:nvCxnSpPr>
          <p:cNvPr id="402" name="Elbow Connector 401"/>
          <p:cNvCxnSpPr>
            <a:stCxn id="345" idx="2"/>
            <a:endCxn id="405" idx="3"/>
          </p:cNvCxnSpPr>
          <p:nvPr/>
        </p:nvCxnSpPr>
        <p:spPr>
          <a:xfrm rot="5400000">
            <a:off x="5926379" y="4462214"/>
            <a:ext cx="877335" cy="382184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8" name="TextBox 407"/>
          <p:cNvSpPr txBox="1"/>
          <p:nvPr/>
        </p:nvSpPr>
        <p:spPr>
          <a:xfrm>
            <a:off x="6115319" y="4184635"/>
            <a:ext cx="893193" cy="52322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0" name="Elbow Connector 409"/>
          <p:cNvCxnSpPr>
            <a:stCxn id="385" idx="1"/>
            <a:endCxn id="262" idx="2"/>
          </p:cNvCxnSpPr>
          <p:nvPr/>
        </p:nvCxnSpPr>
        <p:spPr>
          <a:xfrm rot="10800000" flipV="1">
            <a:off x="5310637" y="5236786"/>
            <a:ext cx="2219372" cy="316921"/>
          </a:xfrm>
          <a:prstGeom prst="bentConnector4">
            <a:avLst>
              <a:gd name="adj1" fmla="val 7004"/>
              <a:gd name="adj2" fmla="val 260293"/>
            </a:avLst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2" name="TextBox 411"/>
          <p:cNvSpPr txBox="1"/>
          <p:nvPr/>
        </p:nvSpPr>
        <p:spPr>
          <a:xfrm>
            <a:off x="7684232" y="4154920"/>
            <a:ext cx="1596364" cy="523220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gq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9" name="Straight Arrow Connector 418"/>
          <p:cNvCxnSpPr>
            <a:stCxn id="272" idx="1"/>
            <a:endCxn id="389" idx="3"/>
          </p:cNvCxnSpPr>
          <p:nvPr/>
        </p:nvCxnSpPr>
        <p:spPr>
          <a:xfrm flipH="1">
            <a:off x="9481407" y="5086858"/>
            <a:ext cx="754044" cy="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9" name="TextBox 428"/>
          <p:cNvSpPr txBox="1"/>
          <p:nvPr/>
        </p:nvSpPr>
        <p:spPr>
          <a:xfrm>
            <a:off x="6310279" y="5506546"/>
            <a:ext cx="2311850" cy="523220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target  </a:t>
            </a: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GB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 target</a:t>
            </a:r>
            <a:endParaRPr lang="en-GB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Straight Arrow Connector 432"/>
          <p:cNvCxnSpPr>
            <a:stCxn id="304" idx="2"/>
            <a:endCxn id="385" idx="0"/>
          </p:cNvCxnSpPr>
          <p:nvPr/>
        </p:nvCxnSpPr>
        <p:spPr>
          <a:xfrm>
            <a:off x="8509147" y="4216125"/>
            <a:ext cx="0" cy="70374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5" name="Straight Arrow Connector 434"/>
          <p:cNvCxnSpPr>
            <a:stCxn id="262" idx="0"/>
            <a:endCxn id="355" idx="2"/>
          </p:cNvCxnSpPr>
          <p:nvPr/>
        </p:nvCxnSpPr>
        <p:spPr>
          <a:xfrm flipV="1">
            <a:off x="5310639" y="4214707"/>
            <a:ext cx="4519" cy="70515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8" name="TextBox 437"/>
          <p:cNvSpPr txBox="1"/>
          <p:nvPr/>
        </p:nvSpPr>
        <p:spPr>
          <a:xfrm>
            <a:off x="4339030" y="4408483"/>
            <a:ext cx="942886" cy="369332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GB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0" name="Straight Arrow Connector 439"/>
          <p:cNvCxnSpPr>
            <a:stCxn id="355" idx="0"/>
            <a:endCxn id="444" idx="2"/>
          </p:cNvCxnSpPr>
          <p:nvPr/>
        </p:nvCxnSpPr>
        <p:spPr>
          <a:xfrm flipV="1">
            <a:off x="5315159" y="3425987"/>
            <a:ext cx="5977" cy="4223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1" name="TextBox 440"/>
          <p:cNvSpPr txBox="1"/>
          <p:nvPr/>
        </p:nvSpPr>
        <p:spPr>
          <a:xfrm>
            <a:off x="4270837" y="3464086"/>
            <a:ext cx="1011815" cy="369332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GB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819662" y="3025871"/>
            <a:ext cx="10029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sz="1800"/>
              <a:t>PWM</a:t>
            </a:r>
            <a:r>
              <a:rPr lang="en-GB" sz="1800" baseline="-25000"/>
              <a:t>inv</a:t>
            </a:r>
          </a:p>
        </p:txBody>
      </p:sp>
      <p:cxnSp>
        <p:nvCxnSpPr>
          <p:cNvPr id="447" name="Straight Arrow Connector 446"/>
          <p:cNvCxnSpPr>
            <a:stCxn id="444" idx="0"/>
            <a:endCxn id="87" idx="2"/>
          </p:cNvCxnSpPr>
          <p:nvPr/>
        </p:nvCxnSpPr>
        <p:spPr>
          <a:xfrm flipV="1">
            <a:off x="5321132" y="2665747"/>
            <a:ext cx="5212" cy="360129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8" name="TextBox 447"/>
          <p:cNvSpPr txBox="1"/>
          <p:nvPr/>
        </p:nvSpPr>
        <p:spPr>
          <a:xfrm>
            <a:off x="4321146" y="2651483"/>
            <a:ext cx="933268" cy="369332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GB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endParaRPr lang="en-GB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84128" y="544053"/>
            <a:ext cx="1298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PV Panels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2475716" y="413108"/>
            <a:ext cx="164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DC Converter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4781397" y="52695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6515369" y="526959"/>
            <a:ext cx="2076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+ Coupling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6898018" y="84821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GB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816228" y="84821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10586066" y="56506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</p:txBody>
      </p:sp>
      <p:grpSp>
        <p:nvGrpSpPr>
          <p:cNvPr id="491" name="Group 490"/>
          <p:cNvGrpSpPr/>
          <p:nvPr/>
        </p:nvGrpSpPr>
        <p:grpSpPr>
          <a:xfrm>
            <a:off x="9825883" y="2500479"/>
            <a:ext cx="467435" cy="389264"/>
            <a:chOff x="9825880" y="2500476"/>
            <a:chExt cx="677629" cy="564306"/>
          </a:xfrm>
        </p:grpSpPr>
        <p:sp>
          <p:nvSpPr>
            <p:cNvPr id="489" name="Rectangle 488"/>
            <p:cNvSpPr/>
            <p:nvPr/>
          </p:nvSpPr>
          <p:spPr>
            <a:xfrm>
              <a:off x="10210824" y="2869221"/>
              <a:ext cx="164981" cy="8809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2" name="Group 481"/>
            <p:cNvGrpSpPr/>
            <p:nvPr/>
          </p:nvGrpSpPr>
          <p:grpSpPr>
            <a:xfrm>
              <a:off x="10083121" y="2868812"/>
              <a:ext cx="420388" cy="195970"/>
              <a:chOff x="7267575" y="5438775"/>
              <a:chExt cx="633413" cy="295275"/>
            </a:xfrm>
          </p:grpSpPr>
          <p:cxnSp>
            <p:nvCxnSpPr>
              <p:cNvPr id="483" name="Straight Connector 482"/>
              <p:cNvCxnSpPr/>
              <p:nvPr/>
            </p:nvCxnSpPr>
            <p:spPr>
              <a:xfrm>
                <a:off x="7267575" y="5438775"/>
                <a:ext cx="633413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7400925" y="5600700"/>
                <a:ext cx="371475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7524752" y="5734050"/>
                <a:ext cx="135540" cy="0"/>
              </a:xfrm>
              <a:prstGeom prst="line">
                <a:avLst/>
              </a:prstGeom>
              <a:noFill/>
              <a:ln w="44450" cap="rnd">
                <a:solidFill>
                  <a:schemeClr val="tx1"/>
                </a:solidFill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8" name="Elbow Connector 487"/>
            <p:cNvCxnSpPr>
              <a:endCxn id="489" idx="0"/>
            </p:cNvCxnSpPr>
            <p:nvPr/>
          </p:nvCxnSpPr>
          <p:spPr>
            <a:xfrm>
              <a:off x="9825880" y="2500476"/>
              <a:ext cx="467435" cy="368745"/>
            </a:xfrm>
            <a:prstGeom prst="bentConnector2">
              <a:avLst/>
            </a:prstGeom>
            <a:noFill/>
            <a:ln w="38100" cap="flat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98" name="Straight Connector 497"/>
          <p:cNvCxnSpPr/>
          <p:nvPr/>
        </p:nvCxnSpPr>
        <p:spPr>
          <a:xfrm>
            <a:off x="5270835" y="2843899"/>
            <a:ext cx="143236" cy="86292"/>
          </a:xfrm>
          <a:prstGeom prst="line">
            <a:avLst/>
          </a:prstGeom>
          <a:noFill/>
          <a:ln w="254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5257199" y="2887437"/>
            <a:ext cx="143236" cy="86292"/>
          </a:xfrm>
          <a:prstGeom prst="line">
            <a:avLst/>
          </a:prstGeom>
          <a:noFill/>
          <a:ln w="25400" cap="rnd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5" name="TextBox 504"/>
          <p:cNvSpPr txBox="1"/>
          <p:nvPr/>
        </p:nvSpPr>
        <p:spPr>
          <a:xfrm>
            <a:off x="5416737" y="2726312"/>
            <a:ext cx="423514" cy="307777"/>
          </a:xfrm>
          <a:prstGeom prst="rect">
            <a:avLst/>
          </a:prstGeom>
          <a:noFill/>
          <a:ln w="444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4-6</a:t>
            </a:r>
          </a:p>
        </p:txBody>
      </p:sp>
      <p:cxnSp>
        <p:nvCxnSpPr>
          <p:cNvPr id="507" name="Elbow Connector 506"/>
          <p:cNvCxnSpPr>
            <a:stCxn id="508" idx="1"/>
            <a:endCxn id="406" idx="3"/>
          </p:cNvCxnSpPr>
          <p:nvPr/>
        </p:nvCxnSpPr>
        <p:spPr>
          <a:xfrm rot="10800000" flipV="1">
            <a:off x="6175504" y="4687665"/>
            <a:ext cx="2336584" cy="709799"/>
          </a:xfrm>
          <a:prstGeom prst="bentConnector3">
            <a:avLst>
              <a:gd name="adj1" fmla="val 64404"/>
            </a:avLst>
          </a:prstGeom>
          <a:noFill/>
          <a:ln w="25400" cap="flat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/>
              <p:cNvSpPr txBox="1"/>
              <p:nvPr/>
            </p:nvSpPr>
            <p:spPr>
              <a:xfrm>
                <a:off x="7610538" y="3200061"/>
                <a:ext cx="1084015" cy="564001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GB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𝒂𝒃𝒄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5" name="TextBox 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38" y="3200061"/>
                <a:ext cx="1084015" cy="564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1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33E1BD6E32240B51FBADCB2CCBA68" ma:contentTypeVersion="13" ma:contentTypeDescription="Create a new document." ma:contentTypeScope="" ma:versionID="9d30a3bed226619ec48337e1926e5939">
  <xsd:schema xmlns:xsd="http://www.w3.org/2001/XMLSchema" xmlns:xs="http://www.w3.org/2001/XMLSchema" xmlns:p="http://schemas.microsoft.com/office/2006/metadata/properties" xmlns:ns3="d2fdf7c2-4e1d-4c56-ba4c-2af86c0568c8" xmlns:ns4="c5e4442f-3b2c-48c5-a143-24ec0abdc594" targetNamespace="http://schemas.microsoft.com/office/2006/metadata/properties" ma:root="true" ma:fieldsID="31b6d6f33748a566150409c337a3aa6b" ns3:_="" ns4:_="">
    <xsd:import namespace="d2fdf7c2-4e1d-4c56-ba4c-2af86c0568c8"/>
    <xsd:import namespace="c5e4442f-3b2c-48c5-a143-24ec0abdc5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df7c2-4e1d-4c56-ba4c-2af86c0568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4442f-3b2c-48c5-a143-24ec0abdc5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6CF1F0-4E0D-46E6-9346-DFE6BED64C6A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d2fdf7c2-4e1d-4c56-ba4c-2af86c0568c8"/>
    <ds:schemaRef ds:uri="http://schemas.microsoft.com/office/infopath/2007/PartnerControls"/>
    <ds:schemaRef ds:uri="c5e4442f-3b2c-48c5-a143-24ec0abdc59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4FAF7F-B0D1-44CD-AF61-D45AE227384E}">
  <ds:schemaRefs>
    <ds:schemaRef ds:uri="c5e4442f-3b2c-48c5-a143-24ec0abdc594"/>
    <ds:schemaRef ds:uri="d2fdf7c2-4e1d-4c56-ba4c-2af86c0568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6AE5140-D4B1-41D4-BBB8-16F6EA957B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371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Couraud, Benoit</dc:creator>
  <cp:lastModifiedBy>Benoit Couraud</cp:lastModifiedBy>
  <cp:revision>1</cp:revision>
  <dcterms:created xsi:type="dcterms:W3CDTF">2020-02-20T12:42:55Z</dcterms:created>
  <dcterms:modified xsi:type="dcterms:W3CDTF">2023-10-25T23:08:26Z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0x01010011833E1BD6E32240B51FBADCB2CCBA68</vt:lpwstr>
  </property>
</Properties>
</file>