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8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EE2BE1-5569-4853-9BD3-4300B378D8FD}" v="37" dt="2023-05-19T22:12:43.7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oit Couraud" userId="930cebf6-1fb6-41fa-849f-df8d94a80974" providerId="ADAL" clId="{98EE2BE1-5569-4853-9BD3-4300B378D8FD}"/>
    <pc:docChg chg="undo custSel addSld modSld">
      <pc:chgData name="Benoit Couraud" userId="930cebf6-1fb6-41fa-849f-df8d94a80974" providerId="ADAL" clId="{98EE2BE1-5569-4853-9BD3-4300B378D8FD}" dt="2023-05-19T22:12:43.758" v="87" actId="14100"/>
      <pc:docMkLst>
        <pc:docMk/>
      </pc:docMkLst>
      <pc:sldChg chg="addSp modSp new">
        <pc:chgData name="Benoit Couraud" userId="930cebf6-1fb6-41fa-849f-df8d94a80974" providerId="ADAL" clId="{98EE2BE1-5569-4853-9BD3-4300B378D8FD}" dt="2023-05-19T16:49:24.831" v="4"/>
        <pc:sldMkLst>
          <pc:docMk/>
          <pc:sldMk cId="1001788536" sldId="260"/>
        </pc:sldMkLst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2" creationId="{24E4CD40-D96E-D66F-1B13-9B86C273B23E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3" creationId="{87E8E93E-3852-272D-C90C-771B0C801458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4" creationId="{78808C37-E2DD-8B96-DFEB-F552EF5B3A78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5" creationId="{DFB3E724-748C-0623-1832-4A128D8F382E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10" creationId="{55AF82B6-57FA-2C09-24CC-B068B51652E3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11" creationId="{C7074D5E-AC10-2468-4F8C-2E3A2F82C458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12" creationId="{4D08B777-EAA0-8809-23BE-79E4ACEA6FED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15" creationId="{E8A05634-3220-DFB8-6FE5-3BFAE79FB48B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16" creationId="{3981A9A6-6ED3-C2A2-CC07-1099E780F9B5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19" creationId="{B89456D2-CC04-C859-D616-ACA2FCA5711F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20" creationId="{FBC9E0D4-50C7-DDB0-B0A8-8D7F3DC0EFCC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29" creationId="{0FC83200-76DD-C7AB-AF76-710831F16962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32" creationId="{F69288F0-C350-7A93-A7DC-BB0D5C9B7F6E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34" creationId="{DFF9B11F-74AF-4600-6F60-9AA70E959683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35" creationId="{0DEE04CA-D77A-C65A-DE65-C01FC5B30E9C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38" creationId="{96543F88-4F84-1C96-08F9-BC28D0A4886D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39" creationId="{1B875B83-59ED-FFD8-AA6C-7FD8300EDAE6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43" creationId="{A9EFBFC3-7B62-AAE9-0CBB-0A3D97828825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49" creationId="{0540CD0B-BC59-F712-2EF3-07B3C337381A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50" creationId="{F1648548-FCBE-8953-4B2B-3310FCB45F59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51" creationId="{74BBF65A-9ED5-CF54-07F4-44FDC7879205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54" creationId="{45AD3153-C32E-2027-B48C-FA5254835574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55" creationId="{5E3D5209-DF79-F2D2-56B7-04CE5AF32E7A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56" creationId="{29585112-9343-E83E-E00A-04E99E39CE9C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58" creationId="{689C9EF4-D645-D147-3528-B2536E4C648F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59" creationId="{D2D782DF-AFC9-5D1E-710D-D08384999AC2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62" creationId="{DE503424-39F4-18CF-9B14-5F057B8B81A6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67" creationId="{46C0990B-291B-637B-F9E7-71FDE953A3BA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68" creationId="{839C36F2-7F63-1D95-CABF-F99B36B7E107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69" creationId="{25F88CAD-3671-5788-AE31-123D27E6CEEB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70" creationId="{1736CDE0-0927-629F-7915-BF53B133FCFE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72" creationId="{E873ABE4-74C4-414F-DB18-507E10142CCD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74" creationId="{AFB26945-5298-0848-ABE0-577545CCA9CF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76" creationId="{1F51E851-C96F-357A-6EA5-3EDCACFC84E1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79" creationId="{0F1D5C06-A5EF-2BB1-217C-BE0E38A5AF90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81" creationId="{8D620E68-67FB-BD18-6304-85BB765BBA8A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82" creationId="{82E3537A-2213-F576-D920-6572F6966D00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84" creationId="{B39FF059-C8A5-3023-082A-ED514E2898C1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85" creationId="{D90DE18E-981B-5819-3301-0E2B8D9C2126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86" creationId="{520B7E64-2345-5931-0AB4-B1434DC79848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87" creationId="{A31C288B-C26B-C448-D2F8-6EFEDD1040D7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88" creationId="{6926B9DE-8411-F23E-6E88-2A4FB40ACAAD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89" creationId="{00AD15CF-2598-8443-6628-8118F67B5A9E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90" creationId="{E6340441-7BF3-648D-0AEE-3D37CE3293A4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91" creationId="{5A8C8B6F-2BDE-CCE2-C39C-5B58565123D1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95" creationId="{CEE9A805-45B8-51CF-F49B-53DD8359A35C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97" creationId="{8B44876C-CE04-FBFE-E1B4-A6F8463B66D1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98" creationId="{99A7F1F4-DDFB-D496-870C-DE5B7801E735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104" creationId="{93FD889E-CA2D-290A-7B85-0BF9A2E703BA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106" creationId="{CD9519AF-EE88-E4FF-03AB-FBB6E348E897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107" creationId="{7AB14F12-78B5-A588-62F1-31ECB5E5ABBD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108" creationId="{599CF6C9-4259-40C9-EC47-237E5E71FBBE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110" creationId="{ED488C13-62A3-35DB-17AB-06332D197C1B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111" creationId="{ECA75D8D-FDE1-E506-D54D-18DB10380650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112" creationId="{A9F9B2DE-63CB-12F4-DC71-5C861703B45F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114" creationId="{3E4E3DF4-1C69-150F-E73A-3F4741EB141F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115" creationId="{A4E6E1C8-C11E-ECFB-6ADC-7BBBD698E197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124" creationId="{E902851C-2B6C-C21D-F71A-D7A382C31503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128" creationId="{68BD7213-1B54-D0E5-7D2D-F5E74FD39B04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129" creationId="{A127D7E1-82C5-C0B1-4A94-B58D4BACD278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130" creationId="{29CB118F-10F0-1521-4E13-27BF051B2859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134" creationId="{B7AF1C35-91EE-18BB-7CEC-7F6032049CD0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135" creationId="{1F62218C-5371-BD71-DD7C-012894E98D47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139" creationId="{A1FA9296-1D9B-F8A3-6F86-D8166AF93006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142" creationId="{2E1C2B6D-A499-3870-AF4E-179866471625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155" creationId="{86C7177B-3031-5353-CCB3-6E29147BF6BB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159" creationId="{8C479E03-4017-A46F-5906-E70F5DCE2BE7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175" creationId="{674504A7-B0D3-60DE-EECD-C1A365077E44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176" creationId="{DFEE0997-79AA-D51C-E0C8-91083C31476B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177" creationId="{1EB070F2-31CB-7A2F-C87F-97DC1459742D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180" creationId="{05ED139A-C071-24EC-7462-2CC19B12BEDF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182" creationId="{19605F46-D19B-561B-35FA-5FB3DCEEBE84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183" creationId="{49683A1F-6EEF-A3E1-583F-8E61F60253FB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188" creationId="{F0AFD337-5A88-E82D-E873-18BA612D2254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189" creationId="{8039D34E-FB38-83E4-3B76-452829C0FE1B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192" creationId="{3F1280A0-47F9-29B9-F9EB-4767766A4701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193" creationId="{63804B2C-E37F-8126-57CD-B028546DDA9D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196" creationId="{35B89221-149C-97FF-0645-0D3EA981C2FE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197" creationId="{20882DB5-3D4A-6790-2278-274B59BC4C44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198" creationId="{D302EC84-62D0-5A46-B231-FE6DA9B44C7F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199" creationId="{4A3EA112-26DB-2A48-788D-2F211F9D0E9C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200" creationId="{BD96DA36-C4BE-F8CE-5739-DFCA01BFC6C1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201" creationId="{83AC3C7C-55FA-1F3E-335F-9420F06F0A3C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202" creationId="{A20056D7-934A-30AB-38B6-F0261748E0C3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203" creationId="{BAB03BB5-D73F-FADA-0EAC-7EBD7FDB316C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208" creationId="{4398D008-98EC-5E30-3736-7CF674AD2F51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209" creationId="{2C558394-18AE-0440-76B8-69C50A792E21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210" creationId="{BAB1B927-C1FB-EE55-63F7-85A79E43A782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213" creationId="{0F403167-E843-7006-72E3-80C0BA2891AA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214" creationId="{060ADD64-E817-C172-35D3-09B28E59FA8C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217" creationId="{A039D5BC-6179-1520-4E54-00B9896FD483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218" creationId="{4575A3A7-B483-D138-65EC-3E08837679F8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227" creationId="{A50D03E3-FB6D-D853-C26F-3D24A413BBDF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230" creationId="{83E2514C-A2EB-B08F-384A-E9694580D579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232" creationId="{B1880ECF-11C1-4820-1F71-B5AED9547A44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233" creationId="{E372FAD5-03E1-82F1-F8A4-048BB97EE062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236" creationId="{B26F9871-3129-AEDE-4C4A-77E61943515F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237" creationId="{29CBF694-5E2B-F8A6-3760-B34B5643A04C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241" creationId="{DAA4E3ED-6329-47C9-204E-E998871FC4AD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247" creationId="{F34CAF25-F7C1-D5D4-D43E-E6A7805E0609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248" creationId="{7D366D70-D67C-6C6D-5D28-13C44D9047AE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249" creationId="{86796106-FD2E-4416-AB93-197518D056C6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252" creationId="{B24D4084-E8E7-DE28-D3B1-CBA2FAD84B2D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253" creationId="{2AB8407C-2728-DC5A-3F9E-5311F6BA9383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254" creationId="{3DA25CE6-CF68-8FA6-801F-E11AB097372E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256" creationId="{3BF7C831-B708-AD0A-175D-8D8243D470C4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257" creationId="{5B8355A4-D1B1-C291-840F-45FD6AB01881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260" creationId="{46A37C8C-03D1-24C2-45EE-F70380FF9A42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265" creationId="{661DFD01-41B7-D5D1-065A-B720C34BFBD0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266" creationId="{5BFC0AD1-3290-2C03-B701-D6939644150A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267" creationId="{4357568A-BF82-C4E6-D085-FA87AB32FF99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268" creationId="{82A76E4B-23F7-2F04-88F1-E5526F6BB527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270" creationId="{32268DBD-1BB8-5B42-3700-5D2F24871DBA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272" creationId="{D2B35BDE-D7D5-ED83-4327-69C0F360AF0D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274" creationId="{A9684211-AF77-1C15-B7BA-0154F9DD1340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277" creationId="{775268D1-FEAA-E7BE-6C53-F305D514F279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279" creationId="{1745AEC6-D68C-025F-BBA0-6E4F92872A76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280" creationId="{8B4FC6BB-AC54-3E05-7E30-35828E880F70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282" creationId="{A926696A-82AD-0E1A-CA23-B0148C5DAA41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283" creationId="{C7B92120-FC05-EBA4-91B3-91A0DA57743F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284" creationId="{CFD6BBE2-54E4-B654-C9C0-E405DEC40DB2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285" creationId="{9BD9A3AB-F03D-CA2B-A217-2A929F4902D2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286" creationId="{769B9553-DA7B-58F6-8A66-58D7330C287B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287" creationId="{22C508A0-983B-9DE3-21BE-42509880257F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288" creationId="{06277718-3648-4EAD-220F-3F1FC2DF8310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289" creationId="{93DC845B-A2A0-3815-4A5A-01424447256A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293" creationId="{6B541DF8-60CA-99CF-DE8A-0BF347BF0313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295" creationId="{26575CA1-8720-B352-2E52-E27A137CCA3D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296" creationId="{6597EC2F-6C82-3994-590F-77C1FA4AA15E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302" creationId="{D65F0E17-4FC5-D6BF-CD33-E14413C6E580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304" creationId="{3D7B0AB5-4D6F-F1A1-F223-EE5336AEC079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305" creationId="{3D8DB5AE-E920-20AA-4583-0B81863210C0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306" creationId="{5A0D5B27-26D4-4785-E494-67B52DAD821A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308" creationId="{68F39D8A-6310-44DF-E2AE-5F12628FC9D3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309" creationId="{20E0D855-59B7-D418-B79B-464F8451FF6A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310" creationId="{3D0596FB-2833-187E-9DF0-434DCB3179F4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312" creationId="{8DC172E1-2219-0B07-F7F3-3AEF3B21FE53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313" creationId="{836B02D9-4449-57D0-C61C-5942D0F77CB2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322" creationId="{51204AB2-77C9-62EF-E28E-633EF23B294E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326" creationId="{2F8BD07A-1074-151C-CC16-AC1D224B0FE5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327" creationId="{FC268006-97EC-E8CC-46E9-A4827EFA196A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328" creationId="{2347FE0D-D9EE-F6A1-D905-F2849962728E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332" creationId="{BE349F4C-EDAD-04BC-6190-73EF672794D1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333" creationId="{1DD29AF8-B9EC-F3F4-3472-B5ACED36FF39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337" creationId="{14D43F59-4BB1-A6A7-0505-DE1E38E75C22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340" creationId="{C499D004-27B3-559C-E1A2-21C953005934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353" creationId="{FF6DCDC4-CE16-75BF-6646-9052B67282FB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357" creationId="{B08EB287-2542-CE8B-0A83-81956429CBB6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373" creationId="{29A0D38B-E5B3-9BF8-DA2B-6770B1E000BA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374" creationId="{951F3523-1EDB-5662-5B74-503BFA24CA2E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375" creationId="{BA5FDB41-A123-0F0F-3BF7-C953E5353B23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378" creationId="{8D3C6A09-5D38-6E96-3BA4-15925716CAA7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380" creationId="{D7705906-94E1-86B4-A03D-12A49A4835C7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381" creationId="{D18A1C03-19E7-6F18-0EDD-E889A8F880E0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386" creationId="{72E46391-222F-A2BD-B7B0-BCFD8E1A7AD0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387" creationId="{5858C152-8EE9-C78C-ABFD-BA9DC1085C65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390" creationId="{415BCA69-BA98-9A49-4BEB-7E639E5AAD5B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391" creationId="{3FE5FDEA-2115-C457-ADD6-90D344068DF7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394" creationId="{73E7E6AD-FE96-B87A-D711-1FC20E8D85FA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395" creationId="{A1CD2647-7BC1-014F-3B5E-ABC3655F9306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396" creationId="{1BA51048-E7E4-C556-2637-17913CF8FBFA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397" creationId="{18A6A6FC-AD53-DFE0-F320-2A94188065E1}"/>
          </ac:spMkLst>
        </pc:spChg>
        <pc:grpChg chg="add mod">
          <ac:chgData name="Benoit Couraud" userId="930cebf6-1fb6-41fa-849f-df8d94a80974" providerId="ADAL" clId="{98EE2BE1-5569-4853-9BD3-4300B378D8FD}" dt="2023-05-19T16:49:20.188" v="2"/>
          <ac:grpSpMkLst>
            <pc:docMk/>
            <pc:sldMk cId="1001788536" sldId="260"/>
            <ac:grpSpMk id="13" creationId="{FCDC7452-B01B-563B-107C-7D028E0CB045}"/>
          </ac:grpSpMkLst>
        </pc:grpChg>
        <pc:grpChg chg="add mod">
          <ac:chgData name="Benoit Couraud" userId="930cebf6-1fb6-41fa-849f-df8d94a80974" providerId="ADAL" clId="{98EE2BE1-5569-4853-9BD3-4300B378D8FD}" dt="2023-05-19T16:49:20.188" v="2"/>
          <ac:grpSpMkLst>
            <pc:docMk/>
            <pc:sldMk cId="1001788536" sldId="260"/>
            <ac:grpSpMk id="21" creationId="{1A320CAE-923C-0E83-D62B-DDA620F89FE7}"/>
          </ac:grpSpMkLst>
        </pc:grpChg>
        <pc:grpChg chg="add mod">
          <ac:chgData name="Benoit Couraud" userId="930cebf6-1fb6-41fa-849f-df8d94a80974" providerId="ADAL" clId="{98EE2BE1-5569-4853-9BD3-4300B378D8FD}" dt="2023-05-19T16:49:20.188" v="2"/>
          <ac:grpSpMkLst>
            <pc:docMk/>
            <pc:sldMk cId="1001788536" sldId="260"/>
            <ac:grpSpMk id="22" creationId="{B2C18DC1-9E9E-68B4-7D46-32C3146A6BDD}"/>
          </ac:grpSpMkLst>
        </pc:grpChg>
        <pc:grpChg chg="add mod">
          <ac:chgData name="Benoit Couraud" userId="930cebf6-1fb6-41fa-849f-df8d94a80974" providerId="ADAL" clId="{98EE2BE1-5569-4853-9BD3-4300B378D8FD}" dt="2023-05-19T16:49:20.188" v="2"/>
          <ac:grpSpMkLst>
            <pc:docMk/>
            <pc:sldMk cId="1001788536" sldId="260"/>
            <ac:grpSpMk id="23" creationId="{A367563A-546B-9C40-EB40-8CE51514F969}"/>
          </ac:grpSpMkLst>
        </pc:grpChg>
        <pc:grpChg chg="add mod">
          <ac:chgData name="Benoit Couraud" userId="930cebf6-1fb6-41fa-849f-df8d94a80974" providerId="ADAL" clId="{98EE2BE1-5569-4853-9BD3-4300B378D8FD}" dt="2023-05-19T16:49:20.188" v="2"/>
          <ac:grpSpMkLst>
            <pc:docMk/>
            <pc:sldMk cId="1001788536" sldId="260"/>
            <ac:grpSpMk id="26" creationId="{B60D6349-2FCC-3C95-88F7-8F263F2898CD}"/>
          </ac:grpSpMkLst>
        </pc:grpChg>
        <pc:grpChg chg="add mod">
          <ac:chgData name="Benoit Couraud" userId="930cebf6-1fb6-41fa-849f-df8d94a80974" providerId="ADAL" clId="{98EE2BE1-5569-4853-9BD3-4300B378D8FD}" dt="2023-05-19T16:49:20.188" v="2"/>
          <ac:grpSpMkLst>
            <pc:docMk/>
            <pc:sldMk cId="1001788536" sldId="260"/>
            <ac:grpSpMk id="28" creationId="{660D04F8-5301-1ED5-8AFD-8D3ED88465B3}"/>
          </ac:grpSpMkLst>
        </pc:grpChg>
        <pc:grpChg chg="add mod">
          <ac:chgData name="Benoit Couraud" userId="930cebf6-1fb6-41fa-849f-df8d94a80974" providerId="ADAL" clId="{98EE2BE1-5569-4853-9BD3-4300B378D8FD}" dt="2023-05-19T16:49:20.188" v="2"/>
          <ac:grpSpMkLst>
            <pc:docMk/>
            <pc:sldMk cId="1001788536" sldId="260"/>
            <ac:grpSpMk id="30" creationId="{5182A625-5BD8-26AB-3882-38850E17F1A6}"/>
          </ac:grpSpMkLst>
        </pc:grpChg>
        <pc:grpChg chg="add mod">
          <ac:chgData name="Benoit Couraud" userId="930cebf6-1fb6-41fa-849f-df8d94a80974" providerId="ADAL" clId="{98EE2BE1-5569-4853-9BD3-4300B378D8FD}" dt="2023-05-19T16:49:20.188" v="2"/>
          <ac:grpSpMkLst>
            <pc:docMk/>
            <pc:sldMk cId="1001788536" sldId="260"/>
            <ac:grpSpMk id="31" creationId="{36E5028A-FB65-5770-8586-FC947D672CA8}"/>
          </ac:grpSpMkLst>
        </pc:grpChg>
        <pc:grpChg chg="add mod">
          <ac:chgData name="Benoit Couraud" userId="930cebf6-1fb6-41fa-849f-df8d94a80974" providerId="ADAL" clId="{98EE2BE1-5569-4853-9BD3-4300B378D8FD}" dt="2023-05-19T16:49:20.188" v="2"/>
          <ac:grpSpMkLst>
            <pc:docMk/>
            <pc:sldMk cId="1001788536" sldId="260"/>
            <ac:grpSpMk id="33" creationId="{349AE069-437F-4C38-BAC0-B1D44988BF39}"/>
          </ac:grpSpMkLst>
        </pc:grpChg>
        <pc:grpChg chg="add mod">
          <ac:chgData name="Benoit Couraud" userId="930cebf6-1fb6-41fa-849f-df8d94a80974" providerId="ADAL" clId="{98EE2BE1-5569-4853-9BD3-4300B378D8FD}" dt="2023-05-19T16:49:20.188" v="2"/>
          <ac:grpSpMkLst>
            <pc:docMk/>
            <pc:sldMk cId="1001788536" sldId="260"/>
            <ac:grpSpMk id="36" creationId="{64BE15A0-A8B6-0F67-5129-7EA021D05168}"/>
          </ac:grpSpMkLst>
        </pc:grpChg>
        <pc:grpChg chg="add mod">
          <ac:chgData name="Benoit Couraud" userId="930cebf6-1fb6-41fa-849f-df8d94a80974" providerId="ADAL" clId="{98EE2BE1-5569-4853-9BD3-4300B378D8FD}" dt="2023-05-19T16:49:20.188" v="2"/>
          <ac:grpSpMkLst>
            <pc:docMk/>
            <pc:sldMk cId="1001788536" sldId="260"/>
            <ac:grpSpMk id="37" creationId="{46B4A56F-BAFB-D684-4317-62DF2B7B8213}"/>
          </ac:grpSpMkLst>
        </pc:grpChg>
        <pc:grpChg chg="add mod">
          <ac:chgData name="Benoit Couraud" userId="930cebf6-1fb6-41fa-849f-df8d94a80974" providerId="ADAL" clId="{98EE2BE1-5569-4853-9BD3-4300B378D8FD}" dt="2023-05-19T16:49:20.188" v="2"/>
          <ac:grpSpMkLst>
            <pc:docMk/>
            <pc:sldMk cId="1001788536" sldId="260"/>
            <ac:grpSpMk id="40" creationId="{B780DCEA-D072-6683-0CAA-74E1108088E5}"/>
          </ac:grpSpMkLst>
        </pc:grpChg>
        <pc:grpChg chg="add mod">
          <ac:chgData name="Benoit Couraud" userId="930cebf6-1fb6-41fa-849f-df8d94a80974" providerId="ADAL" clId="{98EE2BE1-5569-4853-9BD3-4300B378D8FD}" dt="2023-05-19T16:49:20.188" v="2"/>
          <ac:grpSpMkLst>
            <pc:docMk/>
            <pc:sldMk cId="1001788536" sldId="260"/>
            <ac:grpSpMk id="41" creationId="{7F23D6D3-D5F4-C63A-B3B0-F18CC2F72B74}"/>
          </ac:grpSpMkLst>
        </pc:grpChg>
        <pc:grpChg chg="add mod">
          <ac:chgData name="Benoit Couraud" userId="930cebf6-1fb6-41fa-849f-df8d94a80974" providerId="ADAL" clId="{98EE2BE1-5569-4853-9BD3-4300B378D8FD}" dt="2023-05-19T16:49:20.188" v="2"/>
          <ac:grpSpMkLst>
            <pc:docMk/>
            <pc:sldMk cId="1001788536" sldId="260"/>
            <ac:grpSpMk id="42" creationId="{13336C87-582E-CADA-B104-0DB391870133}"/>
          </ac:grpSpMkLst>
        </pc:grpChg>
        <pc:grpChg chg="add mod">
          <ac:chgData name="Benoit Couraud" userId="930cebf6-1fb6-41fa-849f-df8d94a80974" providerId="ADAL" clId="{98EE2BE1-5569-4853-9BD3-4300B378D8FD}" dt="2023-05-19T16:49:20.188" v="2"/>
          <ac:grpSpMkLst>
            <pc:docMk/>
            <pc:sldMk cId="1001788536" sldId="260"/>
            <ac:grpSpMk id="61" creationId="{99CF8D19-384F-0D2A-6680-B1BD58DC1A6B}"/>
          </ac:grpSpMkLst>
        </pc:grpChg>
        <pc:grpChg chg="add mod">
          <ac:chgData name="Benoit Couraud" userId="930cebf6-1fb6-41fa-849f-df8d94a80974" providerId="ADAL" clId="{98EE2BE1-5569-4853-9BD3-4300B378D8FD}" dt="2023-05-19T16:49:20.188" v="2"/>
          <ac:grpSpMkLst>
            <pc:docMk/>
            <pc:sldMk cId="1001788536" sldId="260"/>
            <ac:grpSpMk id="64" creationId="{FFF545C5-E757-DAB3-901A-ECAABB28F92C}"/>
          </ac:grpSpMkLst>
        </pc:grpChg>
        <pc:grpChg chg="add mod">
          <ac:chgData name="Benoit Couraud" userId="930cebf6-1fb6-41fa-849f-df8d94a80974" providerId="ADAL" clId="{98EE2BE1-5569-4853-9BD3-4300B378D8FD}" dt="2023-05-19T16:49:20.188" v="2"/>
          <ac:grpSpMkLst>
            <pc:docMk/>
            <pc:sldMk cId="1001788536" sldId="260"/>
            <ac:grpSpMk id="66" creationId="{09FD5E26-4641-F67D-590E-D7ACCAB3C6E9}"/>
          </ac:grpSpMkLst>
        </pc:grpChg>
        <pc:grpChg chg="add mod">
          <ac:chgData name="Benoit Couraud" userId="930cebf6-1fb6-41fa-849f-df8d94a80974" providerId="ADAL" clId="{98EE2BE1-5569-4853-9BD3-4300B378D8FD}" dt="2023-05-19T16:49:20.188" v="2"/>
          <ac:grpSpMkLst>
            <pc:docMk/>
            <pc:sldMk cId="1001788536" sldId="260"/>
            <ac:grpSpMk id="92" creationId="{3F6863C0-AAEF-06A1-5385-D95CB08549FA}"/>
          </ac:grpSpMkLst>
        </pc:grpChg>
        <pc:grpChg chg="add mod">
          <ac:chgData name="Benoit Couraud" userId="930cebf6-1fb6-41fa-849f-df8d94a80974" providerId="ADAL" clId="{98EE2BE1-5569-4853-9BD3-4300B378D8FD}" dt="2023-05-19T16:49:20.188" v="2"/>
          <ac:grpSpMkLst>
            <pc:docMk/>
            <pc:sldMk cId="1001788536" sldId="260"/>
            <ac:grpSpMk id="99" creationId="{FADE215D-D48F-C315-A4E7-64F964822887}"/>
          </ac:grpSpMkLst>
        </pc:grpChg>
        <pc:grpChg chg="add mod">
          <ac:chgData name="Benoit Couraud" userId="930cebf6-1fb6-41fa-849f-df8d94a80974" providerId="ADAL" clId="{98EE2BE1-5569-4853-9BD3-4300B378D8FD}" dt="2023-05-19T16:49:20.188" v="2"/>
          <ac:grpSpMkLst>
            <pc:docMk/>
            <pc:sldMk cId="1001788536" sldId="260"/>
            <ac:grpSpMk id="160" creationId="{4F50670B-E156-F6D9-35D5-22F171648136}"/>
          </ac:grpSpMkLst>
        </pc:grpChg>
        <pc:grpChg chg="add mod">
          <ac:chgData name="Benoit Couraud" userId="930cebf6-1fb6-41fa-849f-df8d94a80974" providerId="ADAL" clId="{98EE2BE1-5569-4853-9BD3-4300B378D8FD}" dt="2023-05-19T16:49:20.188" v="2"/>
          <ac:grpSpMkLst>
            <pc:docMk/>
            <pc:sldMk cId="1001788536" sldId="260"/>
            <ac:grpSpMk id="164" creationId="{47B82807-AE8C-14C4-F694-8E759104C512}"/>
          </ac:grpSpMkLst>
        </pc:grpChg>
        <pc:grpChg chg="add mod">
          <ac:chgData name="Benoit Couraud" userId="930cebf6-1fb6-41fa-849f-df8d94a80974" providerId="ADAL" clId="{98EE2BE1-5569-4853-9BD3-4300B378D8FD}" dt="2023-05-19T16:49:20.188" v="2"/>
          <ac:grpSpMkLst>
            <pc:docMk/>
            <pc:sldMk cId="1001788536" sldId="260"/>
            <ac:grpSpMk id="165" creationId="{CB8CD31D-39E0-991C-6069-95E02B4B2F0E}"/>
          </ac:grpSpMkLst>
        </pc:grpChg>
        <pc:grpChg chg="add mod">
          <ac:chgData name="Benoit Couraud" userId="930cebf6-1fb6-41fa-849f-df8d94a80974" providerId="ADAL" clId="{98EE2BE1-5569-4853-9BD3-4300B378D8FD}" dt="2023-05-19T16:49:20.188" v="2"/>
          <ac:grpSpMkLst>
            <pc:docMk/>
            <pc:sldMk cId="1001788536" sldId="260"/>
            <ac:grpSpMk id="181" creationId="{8D2F0127-7A9F-CFE4-9512-EB607C487E3F}"/>
          </ac:grpSpMkLst>
        </pc:grpChg>
        <pc:grpChg chg="add mod">
          <ac:chgData name="Benoit Couraud" userId="930cebf6-1fb6-41fa-849f-df8d94a80974" providerId="ADAL" clId="{98EE2BE1-5569-4853-9BD3-4300B378D8FD}" dt="2023-05-19T16:49:20.188" v="2"/>
          <ac:grpSpMkLst>
            <pc:docMk/>
            <pc:sldMk cId="1001788536" sldId="260"/>
            <ac:grpSpMk id="184" creationId="{2E729941-5914-8205-1698-9ACE5645A39A}"/>
          </ac:grpSpMkLst>
        </pc:grpChg>
        <pc:grpChg chg="add mod">
          <ac:chgData name="Benoit Couraud" userId="930cebf6-1fb6-41fa-849f-df8d94a80974" providerId="ADAL" clId="{98EE2BE1-5569-4853-9BD3-4300B378D8FD}" dt="2023-05-19T16:49:20.188" v="2"/>
          <ac:grpSpMkLst>
            <pc:docMk/>
            <pc:sldMk cId="1001788536" sldId="260"/>
            <ac:grpSpMk id="185" creationId="{68E7DB35-FCB9-BCE3-1D2C-CC96B14196BB}"/>
          </ac:grpSpMkLst>
        </pc:grpChg>
        <pc:grpChg chg="add mod">
          <ac:chgData name="Benoit Couraud" userId="930cebf6-1fb6-41fa-849f-df8d94a80974" providerId="ADAL" clId="{98EE2BE1-5569-4853-9BD3-4300B378D8FD}" dt="2023-05-19T16:49:24.831" v="4"/>
          <ac:grpSpMkLst>
            <pc:docMk/>
            <pc:sldMk cId="1001788536" sldId="260"/>
            <ac:grpSpMk id="211" creationId="{A6E6A076-C9C9-7D24-A1A3-520E3D14083F}"/>
          </ac:grpSpMkLst>
        </pc:grpChg>
        <pc:grpChg chg="add mod">
          <ac:chgData name="Benoit Couraud" userId="930cebf6-1fb6-41fa-849f-df8d94a80974" providerId="ADAL" clId="{98EE2BE1-5569-4853-9BD3-4300B378D8FD}" dt="2023-05-19T16:49:24.831" v="4"/>
          <ac:grpSpMkLst>
            <pc:docMk/>
            <pc:sldMk cId="1001788536" sldId="260"/>
            <ac:grpSpMk id="219" creationId="{7E3A6C36-51CE-B899-448D-2E8E39669CBF}"/>
          </ac:grpSpMkLst>
        </pc:grpChg>
        <pc:grpChg chg="add mod">
          <ac:chgData name="Benoit Couraud" userId="930cebf6-1fb6-41fa-849f-df8d94a80974" providerId="ADAL" clId="{98EE2BE1-5569-4853-9BD3-4300B378D8FD}" dt="2023-05-19T16:49:24.831" v="4"/>
          <ac:grpSpMkLst>
            <pc:docMk/>
            <pc:sldMk cId="1001788536" sldId="260"/>
            <ac:grpSpMk id="220" creationId="{F0C8D585-CCCE-D89A-24FC-DE4842CE72AE}"/>
          </ac:grpSpMkLst>
        </pc:grpChg>
        <pc:grpChg chg="add mod">
          <ac:chgData name="Benoit Couraud" userId="930cebf6-1fb6-41fa-849f-df8d94a80974" providerId="ADAL" clId="{98EE2BE1-5569-4853-9BD3-4300B378D8FD}" dt="2023-05-19T16:49:24.831" v="4"/>
          <ac:grpSpMkLst>
            <pc:docMk/>
            <pc:sldMk cId="1001788536" sldId="260"/>
            <ac:grpSpMk id="221" creationId="{9D8825C1-BFA6-502A-74FB-B6CBA2247C96}"/>
          </ac:grpSpMkLst>
        </pc:grpChg>
        <pc:grpChg chg="add mod">
          <ac:chgData name="Benoit Couraud" userId="930cebf6-1fb6-41fa-849f-df8d94a80974" providerId="ADAL" clId="{98EE2BE1-5569-4853-9BD3-4300B378D8FD}" dt="2023-05-19T16:49:24.831" v="4"/>
          <ac:grpSpMkLst>
            <pc:docMk/>
            <pc:sldMk cId="1001788536" sldId="260"/>
            <ac:grpSpMk id="224" creationId="{CA6DEB2D-6E4E-578C-DAF4-CE590AB5A3EE}"/>
          </ac:grpSpMkLst>
        </pc:grpChg>
        <pc:grpChg chg="add mod">
          <ac:chgData name="Benoit Couraud" userId="930cebf6-1fb6-41fa-849f-df8d94a80974" providerId="ADAL" clId="{98EE2BE1-5569-4853-9BD3-4300B378D8FD}" dt="2023-05-19T16:49:24.831" v="4"/>
          <ac:grpSpMkLst>
            <pc:docMk/>
            <pc:sldMk cId="1001788536" sldId="260"/>
            <ac:grpSpMk id="226" creationId="{9780E14A-68B2-31D0-9B16-8EEED0425600}"/>
          </ac:grpSpMkLst>
        </pc:grpChg>
        <pc:grpChg chg="add mod">
          <ac:chgData name="Benoit Couraud" userId="930cebf6-1fb6-41fa-849f-df8d94a80974" providerId="ADAL" clId="{98EE2BE1-5569-4853-9BD3-4300B378D8FD}" dt="2023-05-19T16:49:24.831" v="4"/>
          <ac:grpSpMkLst>
            <pc:docMk/>
            <pc:sldMk cId="1001788536" sldId="260"/>
            <ac:grpSpMk id="228" creationId="{665E993C-3CC3-B755-93CD-566494E520E7}"/>
          </ac:grpSpMkLst>
        </pc:grpChg>
        <pc:grpChg chg="add mod">
          <ac:chgData name="Benoit Couraud" userId="930cebf6-1fb6-41fa-849f-df8d94a80974" providerId="ADAL" clId="{98EE2BE1-5569-4853-9BD3-4300B378D8FD}" dt="2023-05-19T16:49:24.831" v="4"/>
          <ac:grpSpMkLst>
            <pc:docMk/>
            <pc:sldMk cId="1001788536" sldId="260"/>
            <ac:grpSpMk id="229" creationId="{AD12D1BA-AE56-CB97-94CA-52794A058690}"/>
          </ac:grpSpMkLst>
        </pc:grpChg>
        <pc:grpChg chg="add mod">
          <ac:chgData name="Benoit Couraud" userId="930cebf6-1fb6-41fa-849f-df8d94a80974" providerId="ADAL" clId="{98EE2BE1-5569-4853-9BD3-4300B378D8FD}" dt="2023-05-19T16:49:24.831" v="4"/>
          <ac:grpSpMkLst>
            <pc:docMk/>
            <pc:sldMk cId="1001788536" sldId="260"/>
            <ac:grpSpMk id="231" creationId="{19D667D0-A957-C746-80F1-4B4703E36A5A}"/>
          </ac:grpSpMkLst>
        </pc:grpChg>
        <pc:grpChg chg="add mod">
          <ac:chgData name="Benoit Couraud" userId="930cebf6-1fb6-41fa-849f-df8d94a80974" providerId="ADAL" clId="{98EE2BE1-5569-4853-9BD3-4300B378D8FD}" dt="2023-05-19T16:49:24.831" v="4"/>
          <ac:grpSpMkLst>
            <pc:docMk/>
            <pc:sldMk cId="1001788536" sldId="260"/>
            <ac:grpSpMk id="234" creationId="{8D39F503-4E44-E816-A119-065F348C9ADA}"/>
          </ac:grpSpMkLst>
        </pc:grpChg>
        <pc:grpChg chg="add mod">
          <ac:chgData name="Benoit Couraud" userId="930cebf6-1fb6-41fa-849f-df8d94a80974" providerId="ADAL" clId="{98EE2BE1-5569-4853-9BD3-4300B378D8FD}" dt="2023-05-19T16:49:24.831" v="4"/>
          <ac:grpSpMkLst>
            <pc:docMk/>
            <pc:sldMk cId="1001788536" sldId="260"/>
            <ac:grpSpMk id="235" creationId="{CF32A01C-C714-7934-B89A-E327EF7EE238}"/>
          </ac:grpSpMkLst>
        </pc:grpChg>
        <pc:grpChg chg="add mod">
          <ac:chgData name="Benoit Couraud" userId="930cebf6-1fb6-41fa-849f-df8d94a80974" providerId="ADAL" clId="{98EE2BE1-5569-4853-9BD3-4300B378D8FD}" dt="2023-05-19T16:49:24.831" v="4"/>
          <ac:grpSpMkLst>
            <pc:docMk/>
            <pc:sldMk cId="1001788536" sldId="260"/>
            <ac:grpSpMk id="238" creationId="{C198E504-328F-5FE0-A414-A7D887D5810F}"/>
          </ac:grpSpMkLst>
        </pc:grpChg>
        <pc:grpChg chg="add mod">
          <ac:chgData name="Benoit Couraud" userId="930cebf6-1fb6-41fa-849f-df8d94a80974" providerId="ADAL" clId="{98EE2BE1-5569-4853-9BD3-4300B378D8FD}" dt="2023-05-19T16:49:24.831" v="4"/>
          <ac:grpSpMkLst>
            <pc:docMk/>
            <pc:sldMk cId="1001788536" sldId="260"/>
            <ac:grpSpMk id="239" creationId="{7D2CAF12-59FB-268C-375F-0D919E89E517}"/>
          </ac:grpSpMkLst>
        </pc:grpChg>
        <pc:grpChg chg="add mod">
          <ac:chgData name="Benoit Couraud" userId="930cebf6-1fb6-41fa-849f-df8d94a80974" providerId="ADAL" clId="{98EE2BE1-5569-4853-9BD3-4300B378D8FD}" dt="2023-05-19T16:49:24.831" v="4"/>
          <ac:grpSpMkLst>
            <pc:docMk/>
            <pc:sldMk cId="1001788536" sldId="260"/>
            <ac:grpSpMk id="240" creationId="{8B60B3FA-8278-F52C-B814-D8E177A997B2}"/>
          </ac:grpSpMkLst>
        </pc:grpChg>
        <pc:grpChg chg="add mod">
          <ac:chgData name="Benoit Couraud" userId="930cebf6-1fb6-41fa-849f-df8d94a80974" providerId="ADAL" clId="{98EE2BE1-5569-4853-9BD3-4300B378D8FD}" dt="2023-05-19T16:49:24.831" v="4"/>
          <ac:grpSpMkLst>
            <pc:docMk/>
            <pc:sldMk cId="1001788536" sldId="260"/>
            <ac:grpSpMk id="259" creationId="{83BC5909-DCC2-A9EB-D203-93B0377A4638}"/>
          </ac:grpSpMkLst>
        </pc:grpChg>
        <pc:grpChg chg="add mod">
          <ac:chgData name="Benoit Couraud" userId="930cebf6-1fb6-41fa-849f-df8d94a80974" providerId="ADAL" clId="{98EE2BE1-5569-4853-9BD3-4300B378D8FD}" dt="2023-05-19T16:49:24.831" v="4"/>
          <ac:grpSpMkLst>
            <pc:docMk/>
            <pc:sldMk cId="1001788536" sldId="260"/>
            <ac:grpSpMk id="262" creationId="{7BE6E20C-5274-2BD2-53DA-19997C285078}"/>
          </ac:grpSpMkLst>
        </pc:grpChg>
        <pc:grpChg chg="add mod">
          <ac:chgData name="Benoit Couraud" userId="930cebf6-1fb6-41fa-849f-df8d94a80974" providerId="ADAL" clId="{98EE2BE1-5569-4853-9BD3-4300B378D8FD}" dt="2023-05-19T16:49:24.831" v="4"/>
          <ac:grpSpMkLst>
            <pc:docMk/>
            <pc:sldMk cId="1001788536" sldId="260"/>
            <ac:grpSpMk id="264" creationId="{22CBE5F3-5D80-BC26-E1DB-9F63B916805E}"/>
          </ac:grpSpMkLst>
        </pc:grpChg>
        <pc:grpChg chg="add mod">
          <ac:chgData name="Benoit Couraud" userId="930cebf6-1fb6-41fa-849f-df8d94a80974" providerId="ADAL" clId="{98EE2BE1-5569-4853-9BD3-4300B378D8FD}" dt="2023-05-19T16:49:24.831" v="4"/>
          <ac:grpSpMkLst>
            <pc:docMk/>
            <pc:sldMk cId="1001788536" sldId="260"/>
            <ac:grpSpMk id="290" creationId="{7F6E353C-B754-0694-F693-D7BA69A32A2B}"/>
          </ac:grpSpMkLst>
        </pc:grpChg>
        <pc:grpChg chg="add mod">
          <ac:chgData name="Benoit Couraud" userId="930cebf6-1fb6-41fa-849f-df8d94a80974" providerId="ADAL" clId="{98EE2BE1-5569-4853-9BD3-4300B378D8FD}" dt="2023-05-19T16:49:24.831" v="4"/>
          <ac:grpSpMkLst>
            <pc:docMk/>
            <pc:sldMk cId="1001788536" sldId="260"/>
            <ac:grpSpMk id="297" creationId="{891F30C9-BEBF-E0EC-6950-0E8AC77CDBF7}"/>
          </ac:grpSpMkLst>
        </pc:grpChg>
        <pc:grpChg chg="add mod">
          <ac:chgData name="Benoit Couraud" userId="930cebf6-1fb6-41fa-849f-df8d94a80974" providerId="ADAL" clId="{98EE2BE1-5569-4853-9BD3-4300B378D8FD}" dt="2023-05-19T16:49:24.831" v="4"/>
          <ac:grpSpMkLst>
            <pc:docMk/>
            <pc:sldMk cId="1001788536" sldId="260"/>
            <ac:grpSpMk id="358" creationId="{17E669E2-23E4-DB83-3D5C-A8715DC8ED7A}"/>
          </ac:grpSpMkLst>
        </pc:grpChg>
        <pc:grpChg chg="add mod">
          <ac:chgData name="Benoit Couraud" userId="930cebf6-1fb6-41fa-849f-df8d94a80974" providerId="ADAL" clId="{98EE2BE1-5569-4853-9BD3-4300B378D8FD}" dt="2023-05-19T16:49:24.831" v="4"/>
          <ac:grpSpMkLst>
            <pc:docMk/>
            <pc:sldMk cId="1001788536" sldId="260"/>
            <ac:grpSpMk id="362" creationId="{2664E868-282E-E02A-2E10-EB3E2376A619}"/>
          </ac:grpSpMkLst>
        </pc:grpChg>
        <pc:grpChg chg="add mod">
          <ac:chgData name="Benoit Couraud" userId="930cebf6-1fb6-41fa-849f-df8d94a80974" providerId="ADAL" clId="{98EE2BE1-5569-4853-9BD3-4300B378D8FD}" dt="2023-05-19T16:49:24.831" v="4"/>
          <ac:grpSpMkLst>
            <pc:docMk/>
            <pc:sldMk cId="1001788536" sldId="260"/>
            <ac:grpSpMk id="363" creationId="{511376B3-9DB0-8B32-EF29-403BAD4D0C59}"/>
          </ac:grpSpMkLst>
        </pc:grpChg>
        <pc:grpChg chg="add mod">
          <ac:chgData name="Benoit Couraud" userId="930cebf6-1fb6-41fa-849f-df8d94a80974" providerId="ADAL" clId="{98EE2BE1-5569-4853-9BD3-4300B378D8FD}" dt="2023-05-19T16:49:24.831" v="4"/>
          <ac:grpSpMkLst>
            <pc:docMk/>
            <pc:sldMk cId="1001788536" sldId="260"/>
            <ac:grpSpMk id="379" creationId="{D54DCEF2-EBAB-3CB6-098C-F6C8D30EF212}"/>
          </ac:grpSpMkLst>
        </pc:grpChg>
        <pc:grpChg chg="add mod">
          <ac:chgData name="Benoit Couraud" userId="930cebf6-1fb6-41fa-849f-df8d94a80974" providerId="ADAL" clId="{98EE2BE1-5569-4853-9BD3-4300B378D8FD}" dt="2023-05-19T16:49:24.831" v="4"/>
          <ac:grpSpMkLst>
            <pc:docMk/>
            <pc:sldMk cId="1001788536" sldId="260"/>
            <ac:grpSpMk id="382" creationId="{D11C98B8-B259-5AA8-1AFD-2D189A1F686F}"/>
          </ac:grpSpMkLst>
        </pc:grpChg>
        <pc:grpChg chg="add mod">
          <ac:chgData name="Benoit Couraud" userId="930cebf6-1fb6-41fa-849f-df8d94a80974" providerId="ADAL" clId="{98EE2BE1-5569-4853-9BD3-4300B378D8FD}" dt="2023-05-19T16:49:24.831" v="4"/>
          <ac:grpSpMkLst>
            <pc:docMk/>
            <pc:sldMk cId="1001788536" sldId="260"/>
            <ac:grpSpMk id="383" creationId="{198991AA-238D-9CD1-CE38-6FBF7B8CFB57}"/>
          </ac:grpSpMkLst>
        </pc:grp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6" creationId="{B5575E05-A825-167A-707B-D5016BC56024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7" creationId="{DABB8219-F373-10BA-788E-CA50F272EF69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8" creationId="{C4FDB5FE-831D-A4A5-219F-00EB904329A3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9" creationId="{6543B508-2B8D-3418-D9D1-4E1C8193E0D7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14" creationId="{75A46DCB-4E04-FAB7-6B8F-A282D767FEBD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17" creationId="{45F974EC-E471-07CC-68DE-0D48B8BA0546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18" creationId="{4A01F9AD-4869-168B-4117-75E805692046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24" creationId="{14124582-36E1-4C67-C142-E8797219F65A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25" creationId="{5578A244-3489-1413-9715-EEEE079C26A1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27" creationId="{D4BA97DF-F042-6357-6B54-B12925DBDD31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44" creationId="{7FC784F8-30AF-88E6-0FF6-29838CF03C31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45" creationId="{F176199C-45CF-638E-757B-7523D84E9CEC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46" creationId="{2ACDDB74-E17B-2EDA-79B0-02502DE86D98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47" creationId="{5A15EFD6-8C13-1055-2685-FC962A931424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48" creationId="{7FB17322-3115-F555-BBF6-0C7B604386BE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52" creationId="{307D10D5-775F-156B-D367-88C58D5758AB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53" creationId="{F5FD0023-13DD-8607-7894-37DD55678D51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57" creationId="{AE962373-B0A9-0BDA-A854-6BF30F4A3F90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60" creationId="{375A841B-9D72-A595-B28D-AA931B4D9007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63" creationId="{958225D8-348C-E903-2CDC-0D96A3E69C3F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65" creationId="{46582033-0ACC-3298-9890-9EE442FECC3C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71" creationId="{11DCF66C-F31B-466A-8763-13F8EC7E4388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73" creationId="{754F40BC-C631-D667-C71A-212A2BE9D8B6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75" creationId="{A9E51E38-4C75-CB6A-C675-11F11D7F439F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77" creationId="{87A4E6A8-BA72-9DA7-63FD-396DD225BF23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78" creationId="{CD3F7D83-D606-A342-377C-C2DF97EEDE77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80" creationId="{2C29B77C-B4B1-8EE6-11C7-9E479B8816BC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83" creationId="{98E61FFA-FAB4-EE05-B288-4B111427550A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93" creationId="{45A80D35-4F70-976C-FFC0-E61552BF6E6F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94" creationId="{1BB16EFC-314F-FC89-635C-8ECA4A2DBC2D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96" creationId="{E414F507-80A0-73C5-072A-577BC00DE098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100" creationId="{86E2474B-C630-9BEE-FFE6-6CBE425EC964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101" creationId="{71CD7001-A503-AFB3-B152-774320606738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102" creationId="{2726FB4F-2219-A88B-4143-97D4E8A2D415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103" creationId="{970FAA91-121B-0C8A-CE94-70A1FA864192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105" creationId="{6903F0E1-2629-0916-8C9B-99B1E35DE18B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109" creationId="{457C5484-80A3-C8DA-F4EC-20BA0A3DDB43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113" creationId="{191C64C2-F058-65C9-3A69-3C933250F395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116" creationId="{355ED2DF-87B3-3E3B-F12B-325F26A77778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117" creationId="{406CB3E5-E38A-9F52-8D27-10D8DC14C9C1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118" creationId="{7A66E2FA-D8BE-7CBE-CCF7-EA1BC45F99CC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119" creationId="{4682EBE7-CED6-3030-A955-D6857CB0D58F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120" creationId="{D4F2EE6B-CF57-58F7-0BFE-F9D1AB82BCE6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121" creationId="{E0C32898-5542-CB5C-6041-88E594BD380C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122" creationId="{3BCF746A-5C1A-C36A-2E7D-B0DC259010FE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123" creationId="{32AFACF4-21DB-37C3-E39F-CF3C285AA4B5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125" creationId="{F9E220AD-AB7C-ECB7-2977-923071B8AB16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126" creationId="{A152876D-F8BE-70B8-0CA8-1B52794D2796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127" creationId="{83AEB9CA-D73F-1024-B26F-F39C29BC543E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131" creationId="{C8F5ED73-A255-5712-6EDE-073AD2105691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132" creationId="{7F2F2DEC-A41F-C4CB-8AAD-6084144AB736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133" creationId="{AB90A4DE-D054-9138-5C65-11E7802C71B8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136" creationId="{26858EE9-5978-3DBA-50E7-B6317AFC3B1D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137" creationId="{36AB2B06-ECAB-91D2-BC0D-1983DC3C22E1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138" creationId="{CCB01CC2-70F4-FAC6-CD3D-6F93671D4751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140" creationId="{B6BD2AB2-D831-9110-ABFA-E383555039E7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141" creationId="{A5DE85FD-9262-2B5A-5D23-AEBB0624B9D6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143" creationId="{7471D8FC-10D2-61B3-11CE-DE80659A215B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144" creationId="{1B468BC2-C530-D698-B555-6108C46AA5D0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145" creationId="{D846A8E4-0513-7971-9389-648F95DD6604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146" creationId="{24DD844E-7FEE-D068-AF8E-921F45A12789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147" creationId="{DC045E46-E838-485C-B1CB-0EB88CCE9E84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148" creationId="{B9566FDB-E203-5BDD-FAD6-CD2E56CE22DF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149" creationId="{EB77EE67-9B7F-87C0-3CB2-10EAB258BD16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150" creationId="{8CBF9D4F-B658-96C2-BF44-78337E20D388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151" creationId="{3312A460-D237-0C60-7966-58E1FC92517B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152" creationId="{071DB699-45BB-18E1-3998-245F030868CE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153" creationId="{C66229A7-ABA5-8C39-1E46-3ABEE42438CE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154" creationId="{209781BA-2D97-EFD8-B4B5-3661FCA1EB0F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156" creationId="{D907E32C-B025-396A-C4A5-162209A210C4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157" creationId="{8B937D4C-8F19-15BC-E057-DE9D82587CC5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158" creationId="{D0F8EBEF-A0F8-8C4E-D9FD-B7DF2A0DB47D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161" creationId="{69D8720B-722A-FC26-BAC1-63D5D8EF117F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162" creationId="{C72113AE-CA32-3B21-4C2E-A953388C086C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163" creationId="{C3661391-09DA-F182-0A1D-8EECD3FAB16E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166" creationId="{A8BCFF66-E628-14D1-A42E-25A9943979B2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167" creationId="{22D2F68B-83A6-FB74-3ADB-16D124BF4DFB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168" creationId="{7EA88E9F-3C51-1425-2178-DD005A9A05A5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169" creationId="{6F14ACCF-28F4-79D7-94EA-05D40CB9F304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170" creationId="{281979DB-A191-5F75-BCC0-8BF9B52F8235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171" creationId="{8FE4B1BF-689C-DBDF-29D7-75E8DF90D4C8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172" creationId="{CCA0283D-55C7-05AE-6EA4-D739280B8D12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173" creationId="{F7339129-2C13-DCA2-382E-22213DC730DD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174" creationId="{E1AD5EE7-DDFB-00F9-B0AB-A614E425A2C2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178" creationId="{CE00452B-240E-5981-57C7-B58E6D66F432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179" creationId="{E41116D8-17C2-A908-3AF6-AADB25E0511C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186" creationId="{318BB5DB-7E69-A93C-35D5-9EAFB04BE5D2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187" creationId="{C986C63B-9CE0-3ED0-C5BA-9640E0A4262A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190" creationId="{65B8D5ED-C665-0067-5F34-2CEA0FCB305F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191" creationId="{E41EDAB7-BD28-6F5B-0CC2-A41408A592B1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194" creationId="{B115EB4E-3D3A-0D76-0033-1C3E1F76E834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195" creationId="{58E72A6C-9CDC-C26D-2FF8-3D5240C6BD62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204" creationId="{8B22F437-F5F9-39CA-F8F4-FFA94447F2CC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205" creationId="{FC5464FA-E8A9-C9AA-6616-0C1E8AC26B2F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206" creationId="{911FC19F-4097-48C4-1B52-BCC3FA0168DB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207" creationId="{306B8441-E634-350E-B677-773C3AC2F852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212" creationId="{F606B1DD-A11A-19C5-B18E-DCB84D21FAA6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215" creationId="{E416F315-AD76-1A01-310E-317931027D88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216" creationId="{0B047C7C-3CE3-E925-E747-BE58428D5395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222" creationId="{9DB5C4E2-7054-A6CB-D106-C2AFA2CFEBE6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223" creationId="{884471BC-A02C-101D-E4FD-03741A299B92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225" creationId="{9E378851-92A1-55B8-F482-1C7B975C2405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242" creationId="{78410DE4-F1A7-D431-9E92-72AFCF483E51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243" creationId="{3AD3DB86-2418-5F0F-43BB-2CE639BC1A49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244" creationId="{C67E9C0A-74D0-98BA-2629-82BF4309B425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245" creationId="{C30B38F4-E7FB-B372-AD8C-747A1389E952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246" creationId="{59ACBCC6-6FB1-659E-1DC1-D94507773AFB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250" creationId="{E48B097E-F315-6945-E441-7542A1548136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251" creationId="{F5089871-E80A-8369-BFFE-13DCD1C65288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255" creationId="{57E38F0B-D689-802F-DA91-D0A0CA49FD48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258" creationId="{A211559F-EA53-452D-F1D5-83D9B4A7B21E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261" creationId="{DBFB2EDD-FF03-C172-0FFB-CEBEBD5BF52A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263" creationId="{83C5AB40-9342-B2E3-8C1D-3EE13F2E7D9F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269" creationId="{B0BB2448-DA10-1BC0-2B39-1D637BAFC9CA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271" creationId="{53756FA6-0238-0568-0A08-92B59D2FEB82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273" creationId="{6C581B60-03AE-A9A8-3849-2020F32D9266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275" creationId="{4C28D3F3-5F05-330F-D6AE-9586980818BE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276" creationId="{FB4B2A58-9569-2142-3E0B-503FE2181F04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278" creationId="{CD186E46-1441-FCF3-882D-87940BDEEA3A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281" creationId="{A8150B2C-93F5-FB2F-B0DC-870669CF36BC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291" creationId="{36471E1F-EDE3-2C14-0BA5-17174BC339F1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292" creationId="{4CE18EAD-60F6-6749-FF88-70EEF8F63662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294" creationId="{B9C579A8-EA49-2E40-F346-2C316B6DFA5A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298" creationId="{01C361D2-BBBC-30F4-FC85-911A51D8EF1D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299" creationId="{4B9A0D8E-41E4-659B-6FC1-1EAFA68A36E3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300" creationId="{1D087AAF-3461-67AE-2DBC-434DC5A440AD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301" creationId="{4EF6FEF4-FAEE-13CC-C8F7-111A66542166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303" creationId="{54C94534-A077-E067-BD55-F1A743E4E4B8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307" creationId="{DED0F0C9-5412-5426-6B48-81C75321BCF0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311" creationId="{66593CDA-0706-F7DF-0586-208B8AF9DF93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314" creationId="{5F6D301E-AFCD-B7ED-3508-1912DA014BA2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315" creationId="{84F7E9F1-1A90-F7E9-27A8-1309791874AB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316" creationId="{A89C0815-8080-1023-446E-6C66147139C8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317" creationId="{6596608B-695E-DFC7-0632-75508B245C3A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318" creationId="{5075FF9A-9076-B711-E7F8-191F259D5F4B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319" creationId="{33198810-9BCD-C70A-74F4-5E321750DDAF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320" creationId="{14FEFBCB-F6CF-27AB-76C4-0CB1466B38BD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321" creationId="{B99974EA-7D35-945F-A513-02B40ABECD98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323" creationId="{139B189F-B79F-1B4A-1C2F-DA7FA622EA40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324" creationId="{1FD4F2FB-CE3B-6B4E-8695-C8543DBB07FE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325" creationId="{8DEB8CAB-BAF2-4C52-B1E1-4B7CF1C68AA5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329" creationId="{12FAEA7E-D3AE-2F5D-495F-01B0173B9635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330" creationId="{410A152B-36D1-A4D5-F894-A0DB6CF49863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331" creationId="{EB1099A6-CF14-E572-DA32-657A2647264A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334" creationId="{8700614A-A968-F67C-C109-6CCF246A690A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335" creationId="{159FC0C9-12C2-020A-1F91-63FA63BC156C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336" creationId="{82802420-C8DF-221F-B30B-B9EEEE50043B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338" creationId="{24E77300-25D4-A6BB-7BE4-00F0D971D015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339" creationId="{7FFD6464-C745-F140-5AA0-7C73A921441F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341" creationId="{951AFDB5-B36F-5DB7-09CB-1865703D18F9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342" creationId="{EB577676-1F4F-8A47-29BC-43BF7A09F8A9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343" creationId="{81739A5A-9DCE-019E-FEE6-596B7FF62CF1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344" creationId="{F3E76337-4878-15C4-283F-D2F4B827AFDD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345" creationId="{7ED29791-460D-CEA6-FCFD-01568C3FFD65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346" creationId="{8FE7FED7-2D28-A06C-8089-01D1BEAA67B3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347" creationId="{8B904A4F-A572-0BD9-BCAB-D4EC5CD78EE8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348" creationId="{77F464E2-4919-B3E0-0875-C6A5D8B2192F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349" creationId="{DBAF97B6-DD42-B30E-CA2C-0990FCC47C12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350" creationId="{07943265-97EA-B0E9-369D-8DFB90934B2F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351" creationId="{AE45B7EC-3464-14D0-4303-4699FA0300AC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352" creationId="{4C4D8A11-2C18-9EB6-E04F-E98669B79674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354" creationId="{2C4CBB96-C252-1573-A8AB-07662A4941BC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355" creationId="{540F7DEA-41AE-1D5E-462E-CC200A29E33E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356" creationId="{1C378C20-5D50-CDDA-726F-F3FF88FEBD0C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359" creationId="{DF50D067-2546-8739-21EE-E8DE24CE3A0C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360" creationId="{BD18494F-DA7F-A8C2-6945-ADE45F0C54FB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361" creationId="{F9372408-FE8D-CB2A-5DC4-7E99FAFBEB12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364" creationId="{A535F457-1148-AE02-5B54-51791BAED713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365" creationId="{217E074A-7DC9-14F7-7E62-A9C426A89130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366" creationId="{D51BDD90-53A4-DD6C-0780-03C17BC42FEF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367" creationId="{A2CC10E6-281A-FCBE-268D-735DEFAE04BE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368" creationId="{34D3152C-1869-6240-049E-C5381E622614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369" creationId="{E00B6E1E-63AC-9B80-B03C-306671620F43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370" creationId="{705818AE-48D5-CF63-03A3-273C47737644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371" creationId="{D4DAA89C-C86E-EDE9-C424-F56015ABF68F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372" creationId="{82976748-E51B-ED7E-88A8-BDF86E25E90D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376" creationId="{BDFE51F7-62C9-97D4-F59D-6137023693D1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377" creationId="{B7F5EC20-1BE8-4D4A-9810-84DBF9694CB9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384" creationId="{161254D7-B91D-92DC-C09C-111B4BA6C9EF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385" creationId="{7449E506-F39C-3E01-9FE1-0020126E0537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388" creationId="{6C040067-9F19-8BF5-2612-73ADB7193640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389" creationId="{15C8F987-D11F-1443-EE39-7B6245AEB24A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392" creationId="{0E2DB547-07A1-2100-4BA1-D3C4C288AF2A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393" creationId="{137D4F85-58F7-4489-890C-990F7DA6F8E8}"/>
          </ac:cxnSpMkLst>
        </pc:cxnChg>
      </pc:sldChg>
      <pc:sldChg chg="add">
        <pc:chgData name="Benoit Couraud" userId="930cebf6-1fb6-41fa-849f-df8d94a80974" providerId="ADAL" clId="{98EE2BE1-5569-4853-9BD3-4300B378D8FD}" dt="2023-05-19T16:50:02.712" v="5"/>
        <pc:sldMkLst>
          <pc:docMk/>
          <pc:sldMk cId="3928025875" sldId="264"/>
        </pc:sldMkLst>
      </pc:sldChg>
      <pc:sldChg chg="add">
        <pc:chgData name="Benoit Couraud" userId="930cebf6-1fb6-41fa-849f-df8d94a80974" providerId="ADAL" clId="{98EE2BE1-5569-4853-9BD3-4300B378D8FD}" dt="2023-05-19T16:50:02.712" v="5"/>
        <pc:sldMkLst>
          <pc:docMk/>
          <pc:sldMk cId="2353618105" sldId="265"/>
        </pc:sldMkLst>
      </pc:sldChg>
      <pc:sldChg chg="add">
        <pc:chgData name="Benoit Couraud" userId="930cebf6-1fb6-41fa-849f-df8d94a80974" providerId="ADAL" clId="{98EE2BE1-5569-4853-9BD3-4300B378D8FD}" dt="2023-05-19T16:50:02.712" v="5"/>
        <pc:sldMkLst>
          <pc:docMk/>
          <pc:sldMk cId="2146893660" sldId="266"/>
        </pc:sldMkLst>
      </pc:sldChg>
      <pc:sldChg chg="addSp delSp modSp add mod">
        <pc:chgData name="Benoit Couraud" userId="930cebf6-1fb6-41fa-849f-df8d94a80974" providerId="ADAL" clId="{98EE2BE1-5569-4853-9BD3-4300B378D8FD}" dt="2023-05-19T22:12:43.758" v="87" actId="14100"/>
        <pc:sldMkLst>
          <pc:docMk/>
          <pc:sldMk cId="1097183782" sldId="268"/>
        </pc:sldMkLst>
        <pc:spChg chg="mod">
          <ac:chgData name="Benoit Couraud" userId="930cebf6-1fb6-41fa-849f-df8d94a80974" providerId="ADAL" clId="{98EE2BE1-5569-4853-9BD3-4300B378D8FD}" dt="2023-05-19T21:53:46.183" v="23" actId="571"/>
          <ac:spMkLst>
            <pc:docMk/>
            <pc:sldMk cId="1097183782" sldId="268"/>
            <ac:spMk id="1040" creationId="{1525E181-CB9F-8D07-23D2-EE5133B444ED}"/>
          </ac:spMkLst>
        </pc:spChg>
        <pc:spChg chg="mod">
          <ac:chgData name="Benoit Couraud" userId="930cebf6-1fb6-41fa-849f-df8d94a80974" providerId="ADAL" clId="{98EE2BE1-5569-4853-9BD3-4300B378D8FD}" dt="2023-05-19T22:10:18.348" v="67" actId="1582"/>
          <ac:spMkLst>
            <pc:docMk/>
            <pc:sldMk cId="1097183782" sldId="268"/>
            <ac:spMk id="1078" creationId="{97B7EA53-42F4-6019-74C8-CA5CB0CF8F01}"/>
          </ac:spMkLst>
        </pc:spChg>
        <pc:spChg chg="add mod">
          <ac:chgData name="Benoit Couraud" userId="930cebf6-1fb6-41fa-849f-df8d94a80974" providerId="ADAL" clId="{98EE2BE1-5569-4853-9BD3-4300B378D8FD}" dt="2023-05-19T22:10:18.348" v="67" actId="1582"/>
          <ac:spMkLst>
            <pc:docMk/>
            <pc:sldMk cId="1097183782" sldId="268"/>
            <ac:spMk id="1092" creationId="{19C443A8-AE02-B93A-0CB5-EAA4031CB08F}"/>
          </ac:spMkLst>
        </pc:spChg>
        <pc:grpChg chg="add mod">
          <ac:chgData name="Benoit Couraud" userId="930cebf6-1fb6-41fa-849f-df8d94a80974" providerId="ADAL" clId="{98EE2BE1-5569-4853-9BD3-4300B378D8FD}" dt="2023-05-19T21:52:36.614" v="13" actId="1036"/>
          <ac:grpSpMkLst>
            <pc:docMk/>
            <pc:sldMk cId="1097183782" sldId="268"/>
            <ac:grpSpMk id="16" creationId="{49C1C9B8-5736-905A-D5A2-9EED7E80552B}"/>
          </ac:grpSpMkLst>
        </pc:grpChg>
        <pc:grpChg chg="add mod">
          <ac:chgData name="Benoit Couraud" userId="930cebf6-1fb6-41fa-849f-df8d94a80974" providerId="ADAL" clId="{98EE2BE1-5569-4853-9BD3-4300B378D8FD}" dt="2023-05-19T21:52:54.512" v="17" actId="1076"/>
          <ac:grpSpMkLst>
            <pc:docMk/>
            <pc:sldMk cId="1097183782" sldId="268"/>
            <ac:grpSpMk id="29" creationId="{50967B8A-388F-4CB2-87B7-7C130652D050}"/>
          </ac:grpSpMkLst>
        </pc:grpChg>
        <pc:grpChg chg="add mod">
          <ac:chgData name="Benoit Couraud" userId="930cebf6-1fb6-41fa-849f-df8d94a80974" providerId="ADAL" clId="{98EE2BE1-5569-4853-9BD3-4300B378D8FD}" dt="2023-05-19T21:53:10.706" v="18" actId="571"/>
          <ac:grpSpMkLst>
            <pc:docMk/>
            <pc:sldMk cId="1097183782" sldId="268"/>
            <ac:grpSpMk id="48" creationId="{639C66D5-7A2A-6119-7E14-210BBE831E87}"/>
          </ac:grpSpMkLst>
        </pc:grpChg>
        <pc:grpChg chg="add mod">
          <ac:chgData name="Benoit Couraud" userId="930cebf6-1fb6-41fa-849f-df8d94a80974" providerId="ADAL" clId="{98EE2BE1-5569-4853-9BD3-4300B378D8FD}" dt="2023-05-19T21:53:17.215" v="19" actId="571"/>
          <ac:grpSpMkLst>
            <pc:docMk/>
            <pc:sldMk cId="1097183782" sldId="268"/>
            <ac:grpSpMk id="1025" creationId="{3BFCD36B-3A50-6D75-CC7A-6225F3D2F8B6}"/>
          </ac:grpSpMkLst>
        </pc:grpChg>
        <pc:grpChg chg="add mod">
          <ac:chgData name="Benoit Couraud" userId="930cebf6-1fb6-41fa-849f-df8d94a80974" providerId="ADAL" clId="{98EE2BE1-5569-4853-9BD3-4300B378D8FD}" dt="2023-05-19T21:53:46.183" v="23" actId="571"/>
          <ac:grpSpMkLst>
            <pc:docMk/>
            <pc:sldMk cId="1097183782" sldId="268"/>
            <ac:grpSpMk id="1038" creationId="{139524CC-215C-CA09-5E67-04283C797F85}"/>
          </ac:grpSpMkLst>
        </pc:grpChg>
        <pc:grpChg chg="add mod">
          <ac:chgData name="Benoit Couraud" userId="930cebf6-1fb6-41fa-849f-df8d94a80974" providerId="ADAL" clId="{98EE2BE1-5569-4853-9BD3-4300B378D8FD}" dt="2023-05-19T21:54:16.087" v="26" actId="1076"/>
          <ac:grpSpMkLst>
            <pc:docMk/>
            <pc:sldMk cId="1097183782" sldId="268"/>
            <ac:grpSpMk id="1044" creationId="{80C7D356-86D1-CDDA-5A95-DD1B8423198C}"/>
          </ac:grpSpMkLst>
        </pc:grpChg>
        <pc:grpChg chg="add mod">
          <ac:chgData name="Benoit Couraud" userId="930cebf6-1fb6-41fa-849f-df8d94a80974" providerId="ADAL" clId="{98EE2BE1-5569-4853-9BD3-4300B378D8FD}" dt="2023-05-19T22:11:48.135" v="80" actId="1076"/>
          <ac:grpSpMkLst>
            <pc:docMk/>
            <pc:sldMk cId="1097183782" sldId="268"/>
            <ac:grpSpMk id="1054" creationId="{74607C4C-1D1A-DDE2-E6E9-2B0BD17D8C9D}"/>
          </ac:grpSpMkLst>
        </pc:grpChg>
        <pc:grpChg chg="add mod">
          <ac:chgData name="Benoit Couraud" userId="930cebf6-1fb6-41fa-849f-df8d94a80974" providerId="ADAL" clId="{98EE2BE1-5569-4853-9BD3-4300B378D8FD}" dt="2023-05-19T22:11:48.135" v="80" actId="1076"/>
          <ac:grpSpMkLst>
            <pc:docMk/>
            <pc:sldMk cId="1097183782" sldId="268"/>
            <ac:grpSpMk id="1064" creationId="{7472843B-B25A-C83A-51A7-5E8FF7AC5105}"/>
          </ac:grpSpMkLst>
        </pc:grpChg>
        <pc:grpChg chg="add mod">
          <ac:chgData name="Benoit Couraud" userId="930cebf6-1fb6-41fa-849f-df8d94a80974" providerId="ADAL" clId="{98EE2BE1-5569-4853-9BD3-4300B378D8FD}" dt="2023-05-19T22:09:48.706" v="60" actId="164"/>
          <ac:grpSpMkLst>
            <pc:docMk/>
            <pc:sldMk cId="1097183782" sldId="268"/>
            <ac:grpSpMk id="1069" creationId="{BFA42E8D-7908-D15E-1DAF-F009EC25444D}"/>
          </ac:grpSpMkLst>
        </pc:grpChg>
        <pc:grpChg chg="add mod">
          <ac:chgData name="Benoit Couraud" userId="930cebf6-1fb6-41fa-849f-df8d94a80974" providerId="ADAL" clId="{98EE2BE1-5569-4853-9BD3-4300B378D8FD}" dt="2023-05-19T22:10:36.856" v="68" actId="1076"/>
          <ac:grpSpMkLst>
            <pc:docMk/>
            <pc:sldMk cId="1097183782" sldId="268"/>
            <ac:grpSpMk id="1093" creationId="{BE5B670B-9833-E1AB-1599-3E1C12D32CD3}"/>
          </ac:grpSpMkLst>
        </pc:grpChg>
        <pc:grpChg chg="add mod">
          <ac:chgData name="Benoit Couraud" userId="930cebf6-1fb6-41fa-849f-df8d94a80974" providerId="ADAL" clId="{98EE2BE1-5569-4853-9BD3-4300B378D8FD}" dt="2023-05-19T22:10:52.902" v="71" actId="12789"/>
          <ac:grpSpMkLst>
            <pc:docMk/>
            <pc:sldMk cId="1097183782" sldId="268"/>
            <ac:grpSpMk id="1096" creationId="{7900B97F-37E0-88F8-3E26-21E32FF17096}"/>
          </ac:grpSpMkLst>
        </pc:grpChg>
        <pc:grpChg chg="add mod">
          <ac:chgData name="Benoit Couraud" userId="930cebf6-1fb6-41fa-849f-df8d94a80974" providerId="ADAL" clId="{98EE2BE1-5569-4853-9BD3-4300B378D8FD}" dt="2023-05-19T22:12:16.168" v="81" actId="571"/>
          <ac:grpSpMkLst>
            <pc:docMk/>
            <pc:sldMk cId="1097183782" sldId="268"/>
            <ac:grpSpMk id="1106" creationId="{0C5A064E-D667-D97B-233D-172C54A481EC}"/>
          </ac:grpSpMkLst>
        </pc:grpChg>
        <pc:cxnChg chg="mod">
          <ac:chgData name="Benoit Couraud" userId="930cebf6-1fb6-41fa-849f-df8d94a80974" providerId="ADAL" clId="{98EE2BE1-5569-4853-9BD3-4300B378D8FD}" dt="2023-05-19T21:52:28.253" v="10" actId="1582"/>
          <ac:cxnSpMkLst>
            <pc:docMk/>
            <pc:sldMk cId="1097183782" sldId="268"/>
            <ac:cxnSpMk id="17" creationId="{5A02BB8C-80E4-02E7-ED2B-294F6A332C2B}"/>
          </ac:cxnSpMkLst>
        </pc:cxnChg>
        <pc:cxnChg chg="mod">
          <ac:chgData name="Benoit Couraud" userId="930cebf6-1fb6-41fa-849f-df8d94a80974" providerId="ADAL" clId="{98EE2BE1-5569-4853-9BD3-4300B378D8FD}" dt="2023-05-19T21:52:28.253" v="10" actId="1582"/>
          <ac:cxnSpMkLst>
            <pc:docMk/>
            <pc:sldMk cId="1097183782" sldId="268"/>
            <ac:cxnSpMk id="20" creationId="{E24FD48B-09A6-CA0D-32E6-71C1C17068F0}"/>
          </ac:cxnSpMkLst>
        </pc:cxnChg>
        <pc:cxnChg chg="mod">
          <ac:chgData name="Benoit Couraud" userId="930cebf6-1fb6-41fa-849f-df8d94a80974" providerId="ADAL" clId="{98EE2BE1-5569-4853-9BD3-4300B378D8FD}" dt="2023-05-19T21:52:28.253" v="10" actId="1582"/>
          <ac:cxnSpMkLst>
            <pc:docMk/>
            <pc:sldMk cId="1097183782" sldId="268"/>
            <ac:cxnSpMk id="21" creationId="{7D29DBFC-1BCC-D9FF-247A-CC00339DD9FF}"/>
          </ac:cxnSpMkLst>
        </pc:cxnChg>
        <pc:cxnChg chg="mod">
          <ac:chgData name="Benoit Couraud" userId="930cebf6-1fb6-41fa-849f-df8d94a80974" providerId="ADAL" clId="{98EE2BE1-5569-4853-9BD3-4300B378D8FD}" dt="2023-05-19T21:52:28.253" v="10" actId="1582"/>
          <ac:cxnSpMkLst>
            <pc:docMk/>
            <pc:sldMk cId="1097183782" sldId="268"/>
            <ac:cxnSpMk id="22" creationId="{EC658F4D-A2A5-2F94-8576-695DF90186CC}"/>
          </ac:cxnSpMkLst>
        </pc:cxnChg>
        <pc:cxnChg chg="mod">
          <ac:chgData name="Benoit Couraud" userId="930cebf6-1fb6-41fa-849f-df8d94a80974" providerId="ADAL" clId="{98EE2BE1-5569-4853-9BD3-4300B378D8FD}" dt="2023-05-19T21:52:28.253" v="10" actId="1582"/>
          <ac:cxnSpMkLst>
            <pc:docMk/>
            <pc:sldMk cId="1097183782" sldId="268"/>
            <ac:cxnSpMk id="23" creationId="{48B5A801-8463-E51E-ED83-530B5F5382D7}"/>
          </ac:cxnSpMkLst>
        </pc:cxnChg>
        <pc:cxnChg chg="mod">
          <ac:chgData name="Benoit Couraud" userId="930cebf6-1fb6-41fa-849f-df8d94a80974" providerId="ADAL" clId="{98EE2BE1-5569-4853-9BD3-4300B378D8FD}" dt="2023-05-19T21:52:28.253" v="10" actId="1582"/>
          <ac:cxnSpMkLst>
            <pc:docMk/>
            <pc:sldMk cId="1097183782" sldId="268"/>
            <ac:cxnSpMk id="25" creationId="{DF50923C-75BF-00C4-4E34-614EC12F7080}"/>
          </ac:cxnSpMkLst>
        </pc:cxnChg>
        <pc:cxnChg chg="mod">
          <ac:chgData name="Benoit Couraud" userId="930cebf6-1fb6-41fa-849f-df8d94a80974" providerId="ADAL" clId="{98EE2BE1-5569-4853-9BD3-4300B378D8FD}" dt="2023-05-19T21:52:28.253" v="10" actId="1582"/>
          <ac:cxnSpMkLst>
            <pc:docMk/>
            <pc:sldMk cId="1097183782" sldId="268"/>
            <ac:cxnSpMk id="26" creationId="{C17D270C-78A8-0577-58DD-7ED8ED2D1DE9}"/>
          </ac:cxnSpMkLst>
        </pc:cxnChg>
        <pc:cxnChg chg="mod">
          <ac:chgData name="Benoit Couraud" userId="930cebf6-1fb6-41fa-849f-df8d94a80974" providerId="ADAL" clId="{98EE2BE1-5569-4853-9BD3-4300B378D8FD}" dt="2023-05-19T21:52:28.253" v="10" actId="1582"/>
          <ac:cxnSpMkLst>
            <pc:docMk/>
            <pc:sldMk cId="1097183782" sldId="268"/>
            <ac:cxnSpMk id="27" creationId="{EE9115AA-8848-6448-E2A8-DA6EABB4F06C}"/>
          </ac:cxnSpMkLst>
        </pc:cxnChg>
        <pc:cxnChg chg="mod">
          <ac:chgData name="Benoit Couraud" userId="930cebf6-1fb6-41fa-849f-df8d94a80974" providerId="ADAL" clId="{98EE2BE1-5569-4853-9BD3-4300B378D8FD}" dt="2023-05-19T21:52:28.253" v="10" actId="1582"/>
          <ac:cxnSpMkLst>
            <pc:docMk/>
            <pc:sldMk cId="1097183782" sldId="268"/>
            <ac:cxnSpMk id="28" creationId="{46E87B1D-E8AD-6B5C-DC25-593DEA6FD78C}"/>
          </ac:cxnSpMkLst>
        </pc:cxnChg>
        <pc:cxnChg chg="mod">
          <ac:chgData name="Benoit Couraud" userId="930cebf6-1fb6-41fa-849f-df8d94a80974" providerId="ADAL" clId="{98EE2BE1-5569-4853-9BD3-4300B378D8FD}" dt="2023-05-19T21:52:42.408" v="14" actId="571"/>
          <ac:cxnSpMkLst>
            <pc:docMk/>
            <pc:sldMk cId="1097183782" sldId="268"/>
            <ac:cxnSpMk id="30" creationId="{C2688B86-40DD-9EB1-E4FD-BBB39FADCE08}"/>
          </ac:cxnSpMkLst>
        </pc:cxnChg>
        <pc:cxnChg chg="mod">
          <ac:chgData name="Benoit Couraud" userId="930cebf6-1fb6-41fa-849f-df8d94a80974" providerId="ADAL" clId="{98EE2BE1-5569-4853-9BD3-4300B378D8FD}" dt="2023-05-19T21:52:42.408" v="14" actId="571"/>
          <ac:cxnSpMkLst>
            <pc:docMk/>
            <pc:sldMk cId="1097183782" sldId="268"/>
            <ac:cxnSpMk id="31" creationId="{1A84FB52-2AD4-4CAD-7FC1-1CE0BC1BDAA7}"/>
          </ac:cxnSpMkLst>
        </pc:cxnChg>
        <pc:cxnChg chg="mod">
          <ac:chgData name="Benoit Couraud" userId="930cebf6-1fb6-41fa-849f-df8d94a80974" providerId="ADAL" clId="{98EE2BE1-5569-4853-9BD3-4300B378D8FD}" dt="2023-05-19T21:52:42.408" v="14" actId="571"/>
          <ac:cxnSpMkLst>
            <pc:docMk/>
            <pc:sldMk cId="1097183782" sldId="268"/>
            <ac:cxnSpMk id="32" creationId="{254FB470-4E82-D3B3-C3E6-B0022A3E43EB}"/>
          </ac:cxnSpMkLst>
        </pc:cxnChg>
        <pc:cxnChg chg="mod">
          <ac:chgData name="Benoit Couraud" userId="930cebf6-1fb6-41fa-849f-df8d94a80974" providerId="ADAL" clId="{98EE2BE1-5569-4853-9BD3-4300B378D8FD}" dt="2023-05-19T21:52:42.408" v="14" actId="571"/>
          <ac:cxnSpMkLst>
            <pc:docMk/>
            <pc:sldMk cId="1097183782" sldId="268"/>
            <ac:cxnSpMk id="33" creationId="{31870964-F7DF-C85C-0273-ECD2C47F49D8}"/>
          </ac:cxnSpMkLst>
        </pc:cxnChg>
        <pc:cxnChg chg="mod">
          <ac:chgData name="Benoit Couraud" userId="930cebf6-1fb6-41fa-849f-df8d94a80974" providerId="ADAL" clId="{98EE2BE1-5569-4853-9BD3-4300B378D8FD}" dt="2023-05-19T21:52:42.408" v="14" actId="571"/>
          <ac:cxnSpMkLst>
            <pc:docMk/>
            <pc:sldMk cId="1097183782" sldId="268"/>
            <ac:cxnSpMk id="40" creationId="{39E3CB19-D85F-C6B8-4A91-DFD679D49EE4}"/>
          </ac:cxnSpMkLst>
        </pc:cxnChg>
        <pc:cxnChg chg="mod">
          <ac:chgData name="Benoit Couraud" userId="930cebf6-1fb6-41fa-849f-df8d94a80974" providerId="ADAL" clId="{98EE2BE1-5569-4853-9BD3-4300B378D8FD}" dt="2023-05-19T21:52:42.408" v="14" actId="571"/>
          <ac:cxnSpMkLst>
            <pc:docMk/>
            <pc:sldMk cId="1097183782" sldId="268"/>
            <ac:cxnSpMk id="41" creationId="{8EB43072-09C9-1BEC-8669-7A6076DEB6AC}"/>
          </ac:cxnSpMkLst>
        </pc:cxnChg>
        <pc:cxnChg chg="mod">
          <ac:chgData name="Benoit Couraud" userId="930cebf6-1fb6-41fa-849f-df8d94a80974" providerId="ADAL" clId="{98EE2BE1-5569-4853-9BD3-4300B378D8FD}" dt="2023-05-19T21:52:42.408" v="14" actId="571"/>
          <ac:cxnSpMkLst>
            <pc:docMk/>
            <pc:sldMk cId="1097183782" sldId="268"/>
            <ac:cxnSpMk id="44" creationId="{FA2F34E6-F52A-48BA-98E6-2E7560C80FF0}"/>
          </ac:cxnSpMkLst>
        </pc:cxnChg>
        <pc:cxnChg chg="mod">
          <ac:chgData name="Benoit Couraud" userId="930cebf6-1fb6-41fa-849f-df8d94a80974" providerId="ADAL" clId="{98EE2BE1-5569-4853-9BD3-4300B378D8FD}" dt="2023-05-19T21:52:42.408" v="14" actId="571"/>
          <ac:cxnSpMkLst>
            <pc:docMk/>
            <pc:sldMk cId="1097183782" sldId="268"/>
            <ac:cxnSpMk id="46" creationId="{FF3793DA-1EDD-A3D2-8184-B8A24ADCAD46}"/>
          </ac:cxnSpMkLst>
        </pc:cxnChg>
        <pc:cxnChg chg="mod">
          <ac:chgData name="Benoit Couraud" userId="930cebf6-1fb6-41fa-849f-df8d94a80974" providerId="ADAL" clId="{98EE2BE1-5569-4853-9BD3-4300B378D8FD}" dt="2023-05-19T21:52:42.408" v="14" actId="571"/>
          <ac:cxnSpMkLst>
            <pc:docMk/>
            <pc:sldMk cId="1097183782" sldId="268"/>
            <ac:cxnSpMk id="47" creationId="{66308573-06B6-3F88-2686-1763E05BDCFD}"/>
          </ac:cxnSpMkLst>
        </pc:cxnChg>
        <pc:cxnChg chg="mod">
          <ac:chgData name="Benoit Couraud" userId="930cebf6-1fb6-41fa-849f-df8d94a80974" providerId="ADAL" clId="{98EE2BE1-5569-4853-9BD3-4300B378D8FD}" dt="2023-05-19T21:53:10.706" v="18" actId="571"/>
          <ac:cxnSpMkLst>
            <pc:docMk/>
            <pc:sldMk cId="1097183782" sldId="268"/>
            <ac:cxnSpMk id="49" creationId="{181AED35-6BC6-D501-BEFE-E5541385D8B8}"/>
          </ac:cxnSpMkLst>
        </pc:cxnChg>
        <pc:cxnChg chg="mod">
          <ac:chgData name="Benoit Couraud" userId="930cebf6-1fb6-41fa-849f-df8d94a80974" providerId="ADAL" clId="{98EE2BE1-5569-4853-9BD3-4300B378D8FD}" dt="2023-05-19T21:53:10.706" v="18" actId="571"/>
          <ac:cxnSpMkLst>
            <pc:docMk/>
            <pc:sldMk cId="1097183782" sldId="268"/>
            <ac:cxnSpMk id="51" creationId="{48BB37E1-D4F8-0813-8EA8-2367ADCBF721}"/>
          </ac:cxnSpMkLst>
        </pc:cxnChg>
        <pc:cxnChg chg="mod">
          <ac:chgData name="Benoit Couraud" userId="930cebf6-1fb6-41fa-849f-df8d94a80974" providerId="ADAL" clId="{98EE2BE1-5569-4853-9BD3-4300B378D8FD}" dt="2023-05-19T21:53:10.706" v="18" actId="571"/>
          <ac:cxnSpMkLst>
            <pc:docMk/>
            <pc:sldMk cId="1097183782" sldId="268"/>
            <ac:cxnSpMk id="52" creationId="{9F1936AC-B757-D8F8-3739-EAC45615D5D5}"/>
          </ac:cxnSpMkLst>
        </pc:cxnChg>
        <pc:cxnChg chg="mod">
          <ac:chgData name="Benoit Couraud" userId="930cebf6-1fb6-41fa-849f-df8d94a80974" providerId="ADAL" clId="{98EE2BE1-5569-4853-9BD3-4300B378D8FD}" dt="2023-05-19T21:53:10.706" v="18" actId="571"/>
          <ac:cxnSpMkLst>
            <pc:docMk/>
            <pc:sldMk cId="1097183782" sldId="268"/>
            <ac:cxnSpMk id="53" creationId="{FD3F4B02-35E8-1B09-03FE-EDC97F9A7A74}"/>
          </ac:cxnSpMkLst>
        </pc:cxnChg>
        <pc:cxnChg chg="mod">
          <ac:chgData name="Benoit Couraud" userId="930cebf6-1fb6-41fa-849f-df8d94a80974" providerId="ADAL" clId="{98EE2BE1-5569-4853-9BD3-4300B378D8FD}" dt="2023-05-19T21:53:10.706" v="18" actId="571"/>
          <ac:cxnSpMkLst>
            <pc:docMk/>
            <pc:sldMk cId="1097183782" sldId="268"/>
            <ac:cxnSpMk id="54" creationId="{960EFAD2-9F2B-F6C3-92A8-58C1916F84C6}"/>
          </ac:cxnSpMkLst>
        </pc:cxnChg>
        <pc:cxnChg chg="mod">
          <ac:chgData name="Benoit Couraud" userId="930cebf6-1fb6-41fa-849f-df8d94a80974" providerId="ADAL" clId="{98EE2BE1-5569-4853-9BD3-4300B378D8FD}" dt="2023-05-19T21:53:10.706" v="18" actId="571"/>
          <ac:cxnSpMkLst>
            <pc:docMk/>
            <pc:sldMk cId="1097183782" sldId="268"/>
            <ac:cxnSpMk id="56" creationId="{4461BF8E-5819-B205-CCAF-EFF8DEDDFCD0}"/>
          </ac:cxnSpMkLst>
        </pc:cxnChg>
        <pc:cxnChg chg="mod">
          <ac:chgData name="Benoit Couraud" userId="930cebf6-1fb6-41fa-849f-df8d94a80974" providerId="ADAL" clId="{98EE2BE1-5569-4853-9BD3-4300B378D8FD}" dt="2023-05-19T21:53:10.706" v="18" actId="571"/>
          <ac:cxnSpMkLst>
            <pc:docMk/>
            <pc:sldMk cId="1097183782" sldId="268"/>
            <ac:cxnSpMk id="57" creationId="{356CE048-94AB-CDFD-C95B-70A73B448A5F}"/>
          </ac:cxnSpMkLst>
        </pc:cxnChg>
        <pc:cxnChg chg="mod">
          <ac:chgData name="Benoit Couraud" userId="930cebf6-1fb6-41fa-849f-df8d94a80974" providerId="ADAL" clId="{98EE2BE1-5569-4853-9BD3-4300B378D8FD}" dt="2023-05-19T21:53:10.706" v="18" actId="571"/>
          <ac:cxnSpMkLst>
            <pc:docMk/>
            <pc:sldMk cId="1097183782" sldId="268"/>
            <ac:cxnSpMk id="61" creationId="{0BE51A01-912F-0602-AC12-89EE0D89EBCF}"/>
          </ac:cxnSpMkLst>
        </pc:cxnChg>
        <pc:cxnChg chg="mod">
          <ac:chgData name="Benoit Couraud" userId="930cebf6-1fb6-41fa-849f-df8d94a80974" providerId="ADAL" clId="{98EE2BE1-5569-4853-9BD3-4300B378D8FD}" dt="2023-05-19T21:53:10.706" v="18" actId="571"/>
          <ac:cxnSpMkLst>
            <pc:docMk/>
            <pc:sldMk cId="1097183782" sldId="268"/>
            <ac:cxnSpMk id="63" creationId="{C7515BE0-9564-9D9D-11F6-1A479575B24A}"/>
          </ac:cxnSpMkLst>
        </pc:cxnChg>
        <pc:cxnChg chg="mod">
          <ac:chgData name="Benoit Couraud" userId="930cebf6-1fb6-41fa-849f-df8d94a80974" providerId="ADAL" clId="{98EE2BE1-5569-4853-9BD3-4300B378D8FD}" dt="2023-05-19T21:53:17.215" v="19" actId="571"/>
          <ac:cxnSpMkLst>
            <pc:docMk/>
            <pc:sldMk cId="1097183782" sldId="268"/>
            <ac:cxnSpMk id="1026" creationId="{3FFE5FCA-69F5-72A1-06D1-904E17E5CDDD}"/>
          </ac:cxnSpMkLst>
        </pc:cxnChg>
        <pc:cxnChg chg="mod">
          <ac:chgData name="Benoit Couraud" userId="930cebf6-1fb6-41fa-849f-df8d94a80974" providerId="ADAL" clId="{98EE2BE1-5569-4853-9BD3-4300B378D8FD}" dt="2023-05-19T21:53:17.215" v="19" actId="571"/>
          <ac:cxnSpMkLst>
            <pc:docMk/>
            <pc:sldMk cId="1097183782" sldId="268"/>
            <ac:cxnSpMk id="1027" creationId="{BFE5A84A-A2B4-F283-1592-17E2B6E8007F}"/>
          </ac:cxnSpMkLst>
        </pc:cxnChg>
        <pc:cxnChg chg="mod">
          <ac:chgData name="Benoit Couraud" userId="930cebf6-1fb6-41fa-849f-df8d94a80974" providerId="ADAL" clId="{98EE2BE1-5569-4853-9BD3-4300B378D8FD}" dt="2023-05-19T21:53:17.215" v="19" actId="571"/>
          <ac:cxnSpMkLst>
            <pc:docMk/>
            <pc:sldMk cId="1097183782" sldId="268"/>
            <ac:cxnSpMk id="1028" creationId="{9E4C5E07-A8FD-7AFD-6AF5-0490C74DA5ED}"/>
          </ac:cxnSpMkLst>
        </pc:cxnChg>
        <pc:cxnChg chg="mod">
          <ac:chgData name="Benoit Couraud" userId="930cebf6-1fb6-41fa-849f-df8d94a80974" providerId="ADAL" clId="{98EE2BE1-5569-4853-9BD3-4300B378D8FD}" dt="2023-05-19T21:53:17.215" v="19" actId="571"/>
          <ac:cxnSpMkLst>
            <pc:docMk/>
            <pc:sldMk cId="1097183782" sldId="268"/>
            <ac:cxnSpMk id="1030" creationId="{240892C1-53E5-EB3B-4C0F-E202417D99CB}"/>
          </ac:cxnSpMkLst>
        </pc:cxnChg>
        <pc:cxnChg chg="mod">
          <ac:chgData name="Benoit Couraud" userId="930cebf6-1fb6-41fa-849f-df8d94a80974" providerId="ADAL" clId="{98EE2BE1-5569-4853-9BD3-4300B378D8FD}" dt="2023-05-19T21:53:17.215" v="19" actId="571"/>
          <ac:cxnSpMkLst>
            <pc:docMk/>
            <pc:sldMk cId="1097183782" sldId="268"/>
            <ac:cxnSpMk id="1033" creationId="{77BF59D8-0543-186A-2E97-AF1668A050FF}"/>
          </ac:cxnSpMkLst>
        </pc:cxnChg>
        <pc:cxnChg chg="mod">
          <ac:chgData name="Benoit Couraud" userId="930cebf6-1fb6-41fa-849f-df8d94a80974" providerId="ADAL" clId="{98EE2BE1-5569-4853-9BD3-4300B378D8FD}" dt="2023-05-19T21:53:17.215" v="19" actId="571"/>
          <ac:cxnSpMkLst>
            <pc:docMk/>
            <pc:sldMk cId="1097183782" sldId="268"/>
            <ac:cxnSpMk id="1034" creationId="{EECDE942-5BD7-96C7-7D55-4DA3D122D3A0}"/>
          </ac:cxnSpMkLst>
        </pc:cxnChg>
        <pc:cxnChg chg="mod">
          <ac:chgData name="Benoit Couraud" userId="930cebf6-1fb6-41fa-849f-df8d94a80974" providerId="ADAL" clId="{98EE2BE1-5569-4853-9BD3-4300B378D8FD}" dt="2023-05-19T21:53:17.215" v="19" actId="571"/>
          <ac:cxnSpMkLst>
            <pc:docMk/>
            <pc:sldMk cId="1097183782" sldId="268"/>
            <ac:cxnSpMk id="1035" creationId="{ECD5E065-DBB9-837D-A7A5-85B2F83D2093}"/>
          </ac:cxnSpMkLst>
        </pc:cxnChg>
        <pc:cxnChg chg="mod">
          <ac:chgData name="Benoit Couraud" userId="930cebf6-1fb6-41fa-849f-df8d94a80974" providerId="ADAL" clId="{98EE2BE1-5569-4853-9BD3-4300B378D8FD}" dt="2023-05-19T21:53:17.215" v="19" actId="571"/>
          <ac:cxnSpMkLst>
            <pc:docMk/>
            <pc:sldMk cId="1097183782" sldId="268"/>
            <ac:cxnSpMk id="1036" creationId="{803E02CC-C938-C9E0-4F0E-A5C61B1F8427}"/>
          </ac:cxnSpMkLst>
        </pc:cxnChg>
        <pc:cxnChg chg="mod">
          <ac:chgData name="Benoit Couraud" userId="930cebf6-1fb6-41fa-849f-df8d94a80974" providerId="ADAL" clId="{98EE2BE1-5569-4853-9BD3-4300B378D8FD}" dt="2023-05-19T21:53:17.215" v="19" actId="571"/>
          <ac:cxnSpMkLst>
            <pc:docMk/>
            <pc:sldMk cId="1097183782" sldId="268"/>
            <ac:cxnSpMk id="1037" creationId="{28221F2E-D98B-60FA-5D5A-E580D61EAF66}"/>
          </ac:cxnSpMkLst>
        </pc:cxnChg>
        <pc:cxnChg chg="mod">
          <ac:chgData name="Benoit Couraud" userId="930cebf6-1fb6-41fa-849f-df8d94a80974" providerId="ADAL" clId="{98EE2BE1-5569-4853-9BD3-4300B378D8FD}" dt="2023-05-19T21:53:46.183" v="23" actId="571"/>
          <ac:cxnSpMkLst>
            <pc:docMk/>
            <pc:sldMk cId="1097183782" sldId="268"/>
            <ac:cxnSpMk id="1039" creationId="{708FF3F5-3C86-98F8-AE79-5628E8258E9C}"/>
          </ac:cxnSpMkLst>
        </pc:cxnChg>
        <pc:cxnChg chg="add mod">
          <ac:chgData name="Benoit Couraud" userId="930cebf6-1fb6-41fa-849f-df8d94a80974" providerId="ADAL" clId="{98EE2BE1-5569-4853-9BD3-4300B378D8FD}" dt="2023-05-19T21:53:46.183" v="23" actId="571"/>
          <ac:cxnSpMkLst>
            <pc:docMk/>
            <pc:sldMk cId="1097183782" sldId="268"/>
            <ac:cxnSpMk id="1041" creationId="{E661E0BE-CC17-60D2-9EB1-77E0634FD5D4}"/>
          </ac:cxnSpMkLst>
        </pc:cxnChg>
        <pc:cxnChg chg="add mod">
          <ac:chgData name="Benoit Couraud" userId="930cebf6-1fb6-41fa-849f-df8d94a80974" providerId="ADAL" clId="{98EE2BE1-5569-4853-9BD3-4300B378D8FD}" dt="2023-05-19T21:53:46.183" v="23" actId="571"/>
          <ac:cxnSpMkLst>
            <pc:docMk/>
            <pc:sldMk cId="1097183782" sldId="268"/>
            <ac:cxnSpMk id="1043" creationId="{8D73BBB3-EF39-5F58-05CC-70229BC23982}"/>
          </ac:cxnSpMkLst>
        </pc:cxnChg>
        <pc:cxnChg chg="mod">
          <ac:chgData name="Benoit Couraud" userId="930cebf6-1fb6-41fa-849f-df8d94a80974" providerId="ADAL" clId="{98EE2BE1-5569-4853-9BD3-4300B378D8FD}" dt="2023-05-19T21:54:04.295" v="24" actId="571"/>
          <ac:cxnSpMkLst>
            <pc:docMk/>
            <pc:sldMk cId="1097183782" sldId="268"/>
            <ac:cxnSpMk id="1045" creationId="{24009356-B09D-D434-B369-2D14F9874566}"/>
          </ac:cxnSpMkLst>
        </pc:cxnChg>
        <pc:cxnChg chg="mod">
          <ac:chgData name="Benoit Couraud" userId="930cebf6-1fb6-41fa-849f-df8d94a80974" providerId="ADAL" clId="{98EE2BE1-5569-4853-9BD3-4300B378D8FD}" dt="2023-05-19T21:54:04.295" v="24" actId="571"/>
          <ac:cxnSpMkLst>
            <pc:docMk/>
            <pc:sldMk cId="1097183782" sldId="268"/>
            <ac:cxnSpMk id="1046" creationId="{8650DC72-8AB2-391F-5852-3B8633DC8735}"/>
          </ac:cxnSpMkLst>
        </pc:cxnChg>
        <pc:cxnChg chg="mod">
          <ac:chgData name="Benoit Couraud" userId="930cebf6-1fb6-41fa-849f-df8d94a80974" providerId="ADAL" clId="{98EE2BE1-5569-4853-9BD3-4300B378D8FD}" dt="2023-05-19T21:54:04.295" v="24" actId="571"/>
          <ac:cxnSpMkLst>
            <pc:docMk/>
            <pc:sldMk cId="1097183782" sldId="268"/>
            <ac:cxnSpMk id="1047" creationId="{8A44F152-9AAF-6D8F-D55D-5D6624A39DEB}"/>
          </ac:cxnSpMkLst>
        </pc:cxnChg>
        <pc:cxnChg chg="mod">
          <ac:chgData name="Benoit Couraud" userId="930cebf6-1fb6-41fa-849f-df8d94a80974" providerId="ADAL" clId="{98EE2BE1-5569-4853-9BD3-4300B378D8FD}" dt="2023-05-19T21:54:04.295" v="24" actId="571"/>
          <ac:cxnSpMkLst>
            <pc:docMk/>
            <pc:sldMk cId="1097183782" sldId="268"/>
            <ac:cxnSpMk id="1048" creationId="{0554013F-A70E-6649-5F7F-759C444897CE}"/>
          </ac:cxnSpMkLst>
        </pc:cxnChg>
        <pc:cxnChg chg="mod">
          <ac:chgData name="Benoit Couraud" userId="930cebf6-1fb6-41fa-849f-df8d94a80974" providerId="ADAL" clId="{98EE2BE1-5569-4853-9BD3-4300B378D8FD}" dt="2023-05-19T21:54:04.295" v="24" actId="571"/>
          <ac:cxnSpMkLst>
            <pc:docMk/>
            <pc:sldMk cId="1097183782" sldId="268"/>
            <ac:cxnSpMk id="1049" creationId="{0DF65DF5-C366-969B-3704-050B38C5D53D}"/>
          </ac:cxnSpMkLst>
        </pc:cxnChg>
        <pc:cxnChg chg="mod">
          <ac:chgData name="Benoit Couraud" userId="930cebf6-1fb6-41fa-849f-df8d94a80974" providerId="ADAL" clId="{98EE2BE1-5569-4853-9BD3-4300B378D8FD}" dt="2023-05-19T21:54:04.295" v="24" actId="571"/>
          <ac:cxnSpMkLst>
            <pc:docMk/>
            <pc:sldMk cId="1097183782" sldId="268"/>
            <ac:cxnSpMk id="1050" creationId="{E29F5B8E-6132-A5FC-3D8D-1AC6B9DAE23E}"/>
          </ac:cxnSpMkLst>
        </pc:cxnChg>
        <pc:cxnChg chg="mod">
          <ac:chgData name="Benoit Couraud" userId="930cebf6-1fb6-41fa-849f-df8d94a80974" providerId="ADAL" clId="{98EE2BE1-5569-4853-9BD3-4300B378D8FD}" dt="2023-05-19T21:54:04.295" v="24" actId="571"/>
          <ac:cxnSpMkLst>
            <pc:docMk/>
            <pc:sldMk cId="1097183782" sldId="268"/>
            <ac:cxnSpMk id="1051" creationId="{987223DE-0F31-3A6A-78D6-A61EEE62377A}"/>
          </ac:cxnSpMkLst>
        </pc:cxnChg>
        <pc:cxnChg chg="mod">
          <ac:chgData name="Benoit Couraud" userId="930cebf6-1fb6-41fa-849f-df8d94a80974" providerId="ADAL" clId="{98EE2BE1-5569-4853-9BD3-4300B378D8FD}" dt="2023-05-19T21:54:04.295" v="24" actId="571"/>
          <ac:cxnSpMkLst>
            <pc:docMk/>
            <pc:sldMk cId="1097183782" sldId="268"/>
            <ac:cxnSpMk id="1052" creationId="{30E725DD-4258-26E0-59D5-B13A8F6B6750}"/>
          </ac:cxnSpMkLst>
        </pc:cxnChg>
        <pc:cxnChg chg="mod">
          <ac:chgData name="Benoit Couraud" userId="930cebf6-1fb6-41fa-849f-df8d94a80974" providerId="ADAL" clId="{98EE2BE1-5569-4853-9BD3-4300B378D8FD}" dt="2023-05-19T21:54:04.295" v="24" actId="571"/>
          <ac:cxnSpMkLst>
            <pc:docMk/>
            <pc:sldMk cId="1097183782" sldId="268"/>
            <ac:cxnSpMk id="1053" creationId="{459E572A-0BE0-F365-3F0B-466F949864F4}"/>
          </ac:cxnSpMkLst>
        </pc:cxnChg>
        <pc:cxnChg chg="mod">
          <ac:chgData name="Benoit Couraud" userId="930cebf6-1fb6-41fa-849f-df8d94a80974" providerId="ADAL" clId="{98EE2BE1-5569-4853-9BD3-4300B378D8FD}" dt="2023-05-19T22:11:43.742" v="79" actId="14100"/>
          <ac:cxnSpMkLst>
            <pc:docMk/>
            <pc:sldMk cId="1097183782" sldId="268"/>
            <ac:cxnSpMk id="1055" creationId="{CF6484E2-EDAE-0973-10D7-AB05F129D422}"/>
          </ac:cxnSpMkLst>
        </pc:cxnChg>
        <pc:cxnChg chg="mod">
          <ac:chgData name="Benoit Couraud" userId="930cebf6-1fb6-41fa-849f-df8d94a80974" providerId="ADAL" clId="{98EE2BE1-5569-4853-9BD3-4300B378D8FD}" dt="2023-05-19T21:54:18.800" v="27" actId="571"/>
          <ac:cxnSpMkLst>
            <pc:docMk/>
            <pc:sldMk cId="1097183782" sldId="268"/>
            <ac:cxnSpMk id="1056" creationId="{DE4DCC5C-0302-57AA-A879-A5F441DE3EA3}"/>
          </ac:cxnSpMkLst>
        </pc:cxnChg>
        <pc:cxnChg chg="mod">
          <ac:chgData name="Benoit Couraud" userId="930cebf6-1fb6-41fa-849f-df8d94a80974" providerId="ADAL" clId="{98EE2BE1-5569-4853-9BD3-4300B378D8FD}" dt="2023-05-19T21:54:18.800" v="27" actId="571"/>
          <ac:cxnSpMkLst>
            <pc:docMk/>
            <pc:sldMk cId="1097183782" sldId="268"/>
            <ac:cxnSpMk id="1057" creationId="{C86E5EAF-3253-349A-CC67-2AB93EF71FF1}"/>
          </ac:cxnSpMkLst>
        </pc:cxnChg>
        <pc:cxnChg chg="mod">
          <ac:chgData name="Benoit Couraud" userId="930cebf6-1fb6-41fa-849f-df8d94a80974" providerId="ADAL" clId="{98EE2BE1-5569-4853-9BD3-4300B378D8FD}" dt="2023-05-19T21:54:18.800" v="27" actId="571"/>
          <ac:cxnSpMkLst>
            <pc:docMk/>
            <pc:sldMk cId="1097183782" sldId="268"/>
            <ac:cxnSpMk id="1058" creationId="{18094519-AFDF-DD7B-7431-5C79B173E036}"/>
          </ac:cxnSpMkLst>
        </pc:cxnChg>
        <pc:cxnChg chg="mod">
          <ac:chgData name="Benoit Couraud" userId="930cebf6-1fb6-41fa-849f-df8d94a80974" providerId="ADAL" clId="{98EE2BE1-5569-4853-9BD3-4300B378D8FD}" dt="2023-05-19T21:54:18.800" v="27" actId="571"/>
          <ac:cxnSpMkLst>
            <pc:docMk/>
            <pc:sldMk cId="1097183782" sldId="268"/>
            <ac:cxnSpMk id="1059" creationId="{093FD620-1C6C-9458-09DC-C27E04C4E3F2}"/>
          </ac:cxnSpMkLst>
        </pc:cxnChg>
        <pc:cxnChg chg="mod">
          <ac:chgData name="Benoit Couraud" userId="930cebf6-1fb6-41fa-849f-df8d94a80974" providerId="ADAL" clId="{98EE2BE1-5569-4853-9BD3-4300B378D8FD}" dt="2023-05-19T21:54:18.800" v="27" actId="571"/>
          <ac:cxnSpMkLst>
            <pc:docMk/>
            <pc:sldMk cId="1097183782" sldId="268"/>
            <ac:cxnSpMk id="1060" creationId="{23E3970B-8DC9-98CA-9E7C-B1BAA8F95603}"/>
          </ac:cxnSpMkLst>
        </pc:cxnChg>
        <pc:cxnChg chg="mod">
          <ac:chgData name="Benoit Couraud" userId="930cebf6-1fb6-41fa-849f-df8d94a80974" providerId="ADAL" clId="{98EE2BE1-5569-4853-9BD3-4300B378D8FD}" dt="2023-05-19T21:54:18.800" v="27" actId="571"/>
          <ac:cxnSpMkLst>
            <pc:docMk/>
            <pc:sldMk cId="1097183782" sldId="268"/>
            <ac:cxnSpMk id="1061" creationId="{1A8DDD9C-6249-517E-FDBC-9CC76ED931F9}"/>
          </ac:cxnSpMkLst>
        </pc:cxnChg>
        <pc:cxnChg chg="mod">
          <ac:chgData name="Benoit Couraud" userId="930cebf6-1fb6-41fa-849f-df8d94a80974" providerId="ADAL" clId="{98EE2BE1-5569-4853-9BD3-4300B378D8FD}" dt="2023-05-19T21:54:18.800" v="27" actId="571"/>
          <ac:cxnSpMkLst>
            <pc:docMk/>
            <pc:sldMk cId="1097183782" sldId="268"/>
            <ac:cxnSpMk id="1062" creationId="{6FAE1CD9-0B99-F21E-9BAB-3A1FF25D657B}"/>
          </ac:cxnSpMkLst>
        </pc:cxnChg>
        <pc:cxnChg chg="mod">
          <ac:chgData name="Benoit Couraud" userId="930cebf6-1fb6-41fa-849f-df8d94a80974" providerId="ADAL" clId="{98EE2BE1-5569-4853-9BD3-4300B378D8FD}" dt="2023-05-19T21:54:18.800" v="27" actId="571"/>
          <ac:cxnSpMkLst>
            <pc:docMk/>
            <pc:sldMk cId="1097183782" sldId="268"/>
            <ac:cxnSpMk id="1063" creationId="{802824B8-FEE7-C453-4FDD-427342F5595D}"/>
          </ac:cxnSpMkLst>
        </pc:cxnChg>
        <pc:cxnChg chg="mod">
          <ac:chgData name="Benoit Couraud" userId="930cebf6-1fb6-41fa-849f-df8d94a80974" providerId="ADAL" clId="{98EE2BE1-5569-4853-9BD3-4300B378D8FD}" dt="2023-05-19T21:54:41.165" v="31" actId="1582"/>
          <ac:cxnSpMkLst>
            <pc:docMk/>
            <pc:sldMk cId="1097183782" sldId="268"/>
            <ac:cxnSpMk id="1065" creationId="{1AD3B23B-1D6B-5D1A-92B3-76879A9FB528}"/>
          </ac:cxnSpMkLst>
        </pc:cxnChg>
        <pc:cxnChg chg="mod">
          <ac:chgData name="Benoit Couraud" userId="930cebf6-1fb6-41fa-849f-df8d94a80974" providerId="ADAL" clId="{98EE2BE1-5569-4853-9BD3-4300B378D8FD}" dt="2023-05-19T21:54:41.165" v="31" actId="1582"/>
          <ac:cxnSpMkLst>
            <pc:docMk/>
            <pc:sldMk cId="1097183782" sldId="268"/>
            <ac:cxnSpMk id="1066" creationId="{D97F0526-74E0-AA85-8FA5-8F6C08ABE622}"/>
          </ac:cxnSpMkLst>
        </pc:cxnChg>
        <pc:cxnChg chg="mod">
          <ac:chgData name="Benoit Couraud" userId="930cebf6-1fb6-41fa-849f-df8d94a80974" providerId="ADAL" clId="{98EE2BE1-5569-4853-9BD3-4300B378D8FD}" dt="2023-05-19T21:54:41.165" v="31" actId="1582"/>
          <ac:cxnSpMkLst>
            <pc:docMk/>
            <pc:sldMk cId="1097183782" sldId="268"/>
            <ac:cxnSpMk id="1067" creationId="{A3B1FB72-6424-DF38-AC61-F79167374408}"/>
          </ac:cxnSpMkLst>
        </pc:cxnChg>
        <pc:cxnChg chg="mod">
          <ac:chgData name="Benoit Couraud" userId="930cebf6-1fb6-41fa-849f-df8d94a80974" providerId="ADAL" clId="{98EE2BE1-5569-4853-9BD3-4300B378D8FD}" dt="2023-05-19T21:54:41.165" v="31" actId="1582"/>
          <ac:cxnSpMkLst>
            <pc:docMk/>
            <pc:sldMk cId="1097183782" sldId="268"/>
            <ac:cxnSpMk id="1068" creationId="{1D0C83C3-E4E5-1448-306E-32D4606DB059}"/>
          </ac:cxnSpMkLst>
        </pc:cxnChg>
        <pc:cxnChg chg="mod">
          <ac:chgData name="Benoit Couraud" userId="930cebf6-1fb6-41fa-849f-df8d94a80974" providerId="ADAL" clId="{98EE2BE1-5569-4853-9BD3-4300B378D8FD}" dt="2023-05-19T22:11:32.638" v="78" actId="14100"/>
          <ac:cxnSpMkLst>
            <pc:docMk/>
            <pc:sldMk cId="1097183782" sldId="268"/>
            <ac:cxnSpMk id="1070" creationId="{6AD087DE-8045-C9D2-4FFD-B4A906A96698}"/>
          </ac:cxnSpMkLst>
        </pc:cxnChg>
        <pc:cxnChg chg="mod">
          <ac:chgData name="Benoit Couraud" userId="930cebf6-1fb6-41fa-849f-df8d94a80974" providerId="ADAL" clId="{98EE2BE1-5569-4853-9BD3-4300B378D8FD}" dt="2023-05-19T22:10:18.348" v="67" actId="1582"/>
          <ac:cxnSpMkLst>
            <pc:docMk/>
            <pc:sldMk cId="1097183782" sldId="268"/>
            <ac:cxnSpMk id="1071" creationId="{761E0852-0839-35E4-75F0-E4A88FA1482E}"/>
          </ac:cxnSpMkLst>
        </pc:cxnChg>
        <pc:cxnChg chg="mod">
          <ac:chgData name="Benoit Couraud" userId="930cebf6-1fb6-41fa-849f-df8d94a80974" providerId="ADAL" clId="{98EE2BE1-5569-4853-9BD3-4300B378D8FD}" dt="2023-05-19T22:10:18.348" v="67" actId="1582"/>
          <ac:cxnSpMkLst>
            <pc:docMk/>
            <pc:sldMk cId="1097183782" sldId="268"/>
            <ac:cxnSpMk id="1072" creationId="{AEDE221A-9525-7759-F7C5-B8F28BA0613A}"/>
          </ac:cxnSpMkLst>
        </pc:cxnChg>
        <pc:cxnChg chg="mod">
          <ac:chgData name="Benoit Couraud" userId="930cebf6-1fb6-41fa-849f-df8d94a80974" providerId="ADAL" clId="{98EE2BE1-5569-4853-9BD3-4300B378D8FD}" dt="2023-05-19T22:10:18.348" v="67" actId="1582"/>
          <ac:cxnSpMkLst>
            <pc:docMk/>
            <pc:sldMk cId="1097183782" sldId="268"/>
            <ac:cxnSpMk id="1073" creationId="{8B25190C-21D7-AFF4-3AA1-3D563011EEA6}"/>
          </ac:cxnSpMkLst>
        </pc:cxnChg>
        <pc:cxnChg chg="mod">
          <ac:chgData name="Benoit Couraud" userId="930cebf6-1fb6-41fa-849f-df8d94a80974" providerId="ADAL" clId="{98EE2BE1-5569-4853-9BD3-4300B378D8FD}" dt="2023-05-19T22:10:18.348" v="67" actId="1582"/>
          <ac:cxnSpMkLst>
            <pc:docMk/>
            <pc:sldMk cId="1097183782" sldId="268"/>
            <ac:cxnSpMk id="1074" creationId="{9BF9610E-A78B-2328-6AC5-689E87A623AE}"/>
          </ac:cxnSpMkLst>
        </pc:cxnChg>
        <pc:cxnChg chg="mod">
          <ac:chgData name="Benoit Couraud" userId="930cebf6-1fb6-41fa-849f-df8d94a80974" providerId="ADAL" clId="{98EE2BE1-5569-4853-9BD3-4300B378D8FD}" dt="2023-05-19T22:10:18.348" v="67" actId="1582"/>
          <ac:cxnSpMkLst>
            <pc:docMk/>
            <pc:sldMk cId="1097183782" sldId="268"/>
            <ac:cxnSpMk id="1075" creationId="{514BE2DA-A4E5-D0BA-8649-F591F6744063}"/>
          </ac:cxnSpMkLst>
        </pc:cxnChg>
        <pc:cxnChg chg="mod">
          <ac:chgData name="Benoit Couraud" userId="930cebf6-1fb6-41fa-849f-df8d94a80974" providerId="ADAL" clId="{98EE2BE1-5569-4853-9BD3-4300B378D8FD}" dt="2023-05-19T22:10:18.348" v="67" actId="1582"/>
          <ac:cxnSpMkLst>
            <pc:docMk/>
            <pc:sldMk cId="1097183782" sldId="268"/>
            <ac:cxnSpMk id="1076" creationId="{07E7A426-0977-0BBA-D226-25292786490F}"/>
          </ac:cxnSpMkLst>
        </pc:cxnChg>
        <pc:cxnChg chg="mod">
          <ac:chgData name="Benoit Couraud" userId="930cebf6-1fb6-41fa-849f-df8d94a80974" providerId="ADAL" clId="{98EE2BE1-5569-4853-9BD3-4300B378D8FD}" dt="2023-05-19T22:10:18.348" v="67" actId="1582"/>
          <ac:cxnSpMkLst>
            <pc:docMk/>
            <pc:sldMk cId="1097183782" sldId="268"/>
            <ac:cxnSpMk id="1077" creationId="{49C5F87D-7D5C-A705-7355-0735AE6E95EA}"/>
          </ac:cxnSpMkLst>
        </pc:cxnChg>
        <pc:cxnChg chg="mod">
          <ac:chgData name="Benoit Couraud" userId="930cebf6-1fb6-41fa-849f-df8d94a80974" providerId="ADAL" clId="{98EE2BE1-5569-4853-9BD3-4300B378D8FD}" dt="2023-05-19T22:10:18.348" v="67" actId="1582"/>
          <ac:cxnSpMkLst>
            <pc:docMk/>
            <pc:sldMk cId="1097183782" sldId="268"/>
            <ac:cxnSpMk id="1079" creationId="{F55304C5-F589-9980-8F60-9C0803C567FB}"/>
          </ac:cxnSpMkLst>
        </pc:cxnChg>
        <pc:cxnChg chg="mod">
          <ac:chgData name="Benoit Couraud" userId="930cebf6-1fb6-41fa-849f-df8d94a80974" providerId="ADAL" clId="{98EE2BE1-5569-4853-9BD3-4300B378D8FD}" dt="2023-05-19T22:10:18.348" v="67" actId="1582"/>
          <ac:cxnSpMkLst>
            <pc:docMk/>
            <pc:sldMk cId="1097183782" sldId="268"/>
            <ac:cxnSpMk id="1080" creationId="{BA315402-3717-707D-F338-2B6C0E65EC96}"/>
          </ac:cxnSpMkLst>
        </pc:cxnChg>
        <pc:cxnChg chg="mod">
          <ac:chgData name="Benoit Couraud" userId="930cebf6-1fb6-41fa-849f-df8d94a80974" providerId="ADAL" clId="{98EE2BE1-5569-4853-9BD3-4300B378D8FD}" dt="2023-05-19T22:10:18.348" v="67" actId="1582"/>
          <ac:cxnSpMkLst>
            <pc:docMk/>
            <pc:sldMk cId="1097183782" sldId="268"/>
            <ac:cxnSpMk id="1081" creationId="{F364D1A0-A9AB-84AE-F0B3-D446A7B64C63}"/>
          </ac:cxnSpMkLst>
        </pc:cxnChg>
        <pc:cxnChg chg="add mod">
          <ac:chgData name="Benoit Couraud" userId="930cebf6-1fb6-41fa-849f-df8d94a80974" providerId="ADAL" clId="{98EE2BE1-5569-4853-9BD3-4300B378D8FD}" dt="2023-05-19T22:10:18.348" v="67" actId="1582"/>
          <ac:cxnSpMkLst>
            <pc:docMk/>
            <pc:sldMk cId="1097183782" sldId="268"/>
            <ac:cxnSpMk id="1087" creationId="{B34FFB1B-4383-15CC-CB71-82942EEC17B1}"/>
          </ac:cxnSpMkLst>
        </pc:cxnChg>
        <pc:cxnChg chg="add del mod">
          <ac:chgData name="Benoit Couraud" userId="930cebf6-1fb6-41fa-849f-df8d94a80974" providerId="ADAL" clId="{98EE2BE1-5569-4853-9BD3-4300B378D8FD}" dt="2023-05-19T22:08:57.733" v="47" actId="478"/>
          <ac:cxnSpMkLst>
            <pc:docMk/>
            <pc:sldMk cId="1097183782" sldId="268"/>
            <ac:cxnSpMk id="1088" creationId="{292B309C-A348-74C6-BA65-1619F98895F6}"/>
          </ac:cxnSpMkLst>
        </pc:cxnChg>
        <pc:cxnChg chg="add mod">
          <ac:chgData name="Benoit Couraud" userId="930cebf6-1fb6-41fa-849f-df8d94a80974" providerId="ADAL" clId="{98EE2BE1-5569-4853-9BD3-4300B378D8FD}" dt="2023-05-19T22:10:18.348" v="67" actId="1582"/>
          <ac:cxnSpMkLst>
            <pc:docMk/>
            <pc:sldMk cId="1097183782" sldId="268"/>
            <ac:cxnSpMk id="1089" creationId="{9C8D7CA4-37A9-DBA6-D6DD-0EB4B7D97067}"/>
          </ac:cxnSpMkLst>
        </pc:cxnChg>
        <pc:cxnChg chg="mod">
          <ac:chgData name="Benoit Couraud" userId="930cebf6-1fb6-41fa-849f-df8d94a80974" providerId="ADAL" clId="{98EE2BE1-5569-4853-9BD3-4300B378D8FD}" dt="2023-05-19T22:10:48.335" v="70" actId="571"/>
          <ac:cxnSpMkLst>
            <pc:docMk/>
            <pc:sldMk cId="1097183782" sldId="268"/>
            <ac:cxnSpMk id="1097" creationId="{B370E5CB-AC73-14D3-C0A6-6685EED94D55}"/>
          </ac:cxnSpMkLst>
        </pc:cxnChg>
        <pc:cxnChg chg="mod">
          <ac:chgData name="Benoit Couraud" userId="930cebf6-1fb6-41fa-849f-df8d94a80974" providerId="ADAL" clId="{98EE2BE1-5569-4853-9BD3-4300B378D8FD}" dt="2023-05-19T22:10:48.335" v="70" actId="571"/>
          <ac:cxnSpMkLst>
            <pc:docMk/>
            <pc:sldMk cId="1097183782" sldId="268"/>
            <ac:cxnSpMk id="1098" creationId="{5F054C51-35FA-538C-9AD6-28F7FA24B869}"/>
          </ac:cxnSpMkLst>
        </pc:cxnChg>
        <pc:cxnChg chg="mod">
          <ac:chgData name="Benoit Couraud" userId="930cebf6-1fb6-41fa-849f-df8d94a80974" providerId="ADAL" clId="{98EE2BE1-5569-4853-9BD3-4300B378D8FD}" dt="2023-05-19T22:10:48.335" v="70" actId="571"/>
          <ac:cxnSpMkLst>
            <pc:docMk/>
            <pc:sldMk cId="1097183782" sldId="268"/>
            <ac:cxnSpMk id="1099" creationId="{43C7BE3C-9C9F-A971-E2AD-9F447B1FDCF0}"/>
          </ac:cxnSpMkLst>
        </pc:cxnChg>
        <pc:cxnChg chg="mod">
          <ac:chgData name="Benoit Couraud" userId="930cebf6-1fb6-41fa-849f-df8d94a80974" providerId="ADAL" clId="{98EE2BE1-5569-4853-9BD3-4300B378D8FD}" dt="2023-05-19T22:10:48.335" v="70" actId="571"/>
          <ac:cxnSpMkLst>
            <pc:docMk/>
            <pc:sldMk cId="1097183782" sldId="268"/>
            <ac:cxnSpMk id="1100" creationId="{76F38F58-8D2B-84FE-93AC-B69EFBB97D69}"/>
          </ac:cxnSpMkLst>
        </pc:cxnChg>
        <pc:cxnChg chg="add mod">
          <ac:chgData name="Benoit Couraud" userId="930cebf6-1fb6-41fa-849f-df8d94a80974" providerId="ADAL" clId="{98EE2BE1-5569-4853-9BD3-4300B378D8FD}" dt="2023-05-19T22:11:29.342" v="77" actId="14100"/>
          <ac:cxnSpMkLst>
            <pc:docMk/>
            <pc:sldMk cId="1097183782" sldId="268"/>
            <ac:cxnSpMk id="1102" creationId="{00815967-2BE1-0CB7-3E68-C6F8213BBAA5}"/>
          </ac:cxnSpMkLst>
        </pc:cxnChg>
        <pc:cxnChg chg="mod">
          <ac:chgData name="Benoit Couraud" userId="930cebf6-1fb6-41fa-849f-df8d94a80974" providerId="ADAL" clId="{98EE2BE1-5569-4853-9BD3-4300B378D8FD}" dt="2023-05-19T22:12:16.168" v="81" actId="571"/>
          <ac:cxnSpMkLst>
            <pc:docMk/>
            <pc:sldMk cId="1097183782" sldId="268"/>
            <ac:cxnSpMk id="1107" creationId="{9C4D4B6F-2594-128D-E619-50AA22295A03}"/>
          </ac:cxnSpMkLst>
        </pc:cxnChg>
        <pc:cxnChg chg="mod">
          <ac:chgData name="Benoit Couraud" userId="930cebf6-1fb6-41fa-849f-df8d94a80974" providerId="ADAL" clId="{98EE2BE1-5569-4853-9BD3-4300B378D8FD}" dt="2023-05-19T22:12:43.758" v="87" actId="14100"/>
          <ac:cxnSpMkLst>
            <pc:docMk/>
            <pc:sldMk cId="1097183782" sldId="268"/>
            <ac:cxnSpMk id="1108" creationId="{C27619C3-F2E1-D7A9-D441-ED4F825D14E4}"/>
          </ac:cxnSpMkLst>
        </pc:cxnChg>
        <pc:cxnChg chg="mod">
          <ac:chgData name="Benoit Couraud" userId="930cebf6-1fb6-41fa-849f-df8d94a80974" providerId="ADAL" clId="{98EE2BE1-5569-4853-9BD3-4300B378D8FD}" dt="2023-05-19T22:12:28.608" v="85" actId="14100"/>
          <ac:cxnSpMkLst>
            <pc:docMk/>
            <pc:sldMk cId="1097183782" sldId="268"/>
            <ac:cxnSpMk id="1109" creationId="{E1FADCCE-0FB6-AF20-056B-4852160D016C}"/>
          </ac:cxnSpMkLst>
        </pc:cxnChg>
        <pc:cxnChg chg="mod">
          <ac:chgData name="Benoit Couraud" userId="930cebf6-1fb6-41fa-849f-df8d94a80974" providerId="ADAL" clId="{98EE2BE1-5569-4853-9BD3-4300B378D8FD}" dt="2023-05-19T22:12:16.168" v="81" actId="571"/>
          <ac:cxnSpMkLst>
            <pc:docMk/>
            <pc:sldMk cId="1097183782" sldId="268"/>
            <ac:cxnSpMk id="1110" creationId="{75637988-8DE6-E9BD-C75B-00F3BFACDA8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A7318-3C38-4F3C-B63F-2F8A679260E5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87398-C338-4150-932D-B3F1119C02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38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A7318-3C38-4F3C-B63F-2F8A679260E5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87398-C338-4150-932D-B3F1119C02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39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A7318-3C38-4F3C-B63F-2F8A679260E5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87398-C338-4150-932D-B3F1119C02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7303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A7318-3C38-4F3C-B63F-2F8A679260E5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87398-C338-4150-932D-B3F1119C02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944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A7318-3C38-4F3C-B63F-2F8A679260E5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87398-C338-4150-932D-B3F1119C02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903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A7318-3C38-4F3C-B63F-2F8A679260E5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87398-C338-4150-932D-B3F1119C02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515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A7318-3C38-4F3C-B63F-2F8A679260E5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87398-C338-4150-932D-B3F1119C02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3013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A7318-3C38-4F3C-B63F-2F8A679260E5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87398-C338-4150-932D-B3F1119C02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2626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A7318-3C38-4F3C-B63F-2F8A679260E5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87398-C338-4150-932D-B3F1119C02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854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A7318-3C38-4F3C-B63F-2F8A679260E5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87398-C338-4150-932D-B3F1119C02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402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A7318-3C38-4F3C-B63F-2F8A679260E5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87398-C338-4150-932D-B3F1119C02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994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A7318-3C38-4F3C-B63F-2F8A679260E5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87398-C338-4150-932D-B3F1119C02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Box 142"/>
          <p:cNvSpPr txBox="1"/>
          <p:nvPr/>
        </p:nvSpPr>
        <p:spPr>
          <a:xfrm>
            <a:off x="6577156" y="5360605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D t</a:t>
            </a:r>
            <a:endParaRPr lang="en-GB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430857" y="1144472"/>
            <a:ext cx="2639312" cy="3322264"/>
            <a:chOff x="7403020" y="2443553"/>
            <a:chExt cx="2639312" cy="3322264"/>
          </a:xfrm>
        </p:grpSpPr>
        <p:grpSp>
          <p:nvGrpSpPr>
            <p:cNvPr id="5" name="Group 4"/>
            <p:cNvGrpSpPr/>
            <p:nvPr/>
          </p:nvGrpSpPr>
          <p:grpSpPr>
            <a:xfrm>
              <a:off x="7403020" y="3362611"/>
              <a:ext cx="2639312" cy="2403206"/>
              <a:chOff x="361318" y="2070838"/>
              <a:chExt cx="2749691" cy="2503711"/>
            </a:xfrm>
          </p:grpSpPr>
          <p:sp>
            <p:nvSpPr>
              <p:cNvPr id="46" name="Donut 45"/>
              <p:cNvSpPr/>
              <p:nvPr/>
            </p:nvSpPr>
            <p:spPr>
              <a:xfrm>
                <a:off x="361318" y="2070838"/>
                <a:ext cx="2503711" cy="2503711"/>
              </a:xfrm>
              <a:prstGeom prst="donut">
                <a:avLst>
                  <a:gd name="adj" fmla="val 12018"/>
                </a:avLst>
              </a:prstGeom>
              <a:solidFill>
                <a:srgbClr val="425B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7" name="Elbow Connector 46"/>
              <p:cNvCxnSpPr>
                <a:endCxn id="46" idx="6"/>
              </p:cNvCxnSpPr>
              <p:nvPr/>
            </p:nvCxnSpPr>
            <p:spPr>
              <a:xfrm rot="5400000">
                <a:off x="2423909" y="2635594"/>
                <a:ext cx="1128220" cy="245980"/>
              </a:xfrm>
              <a:prstGeom prst="bentConnector2">
                <a:avLst/>
              </a:prstGeom>
              <a:ln w="146050">
                <a:solidFill>
                  <a:srgbClr val="425B76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8570594" y="3085617"/>
              <a:ext cx="370219" cy="452859"/>
              <a:chOff x="7341728" y="830376"/>
              <a:chExt cx="734632" cy="1000425"/>
            </a:xfrm>
            <a:solidFill>
              <a:schemeClr val="bg1"/>
            </a:solidFill>
          </p:grpSpPr>
          <p:sp>
            <p:nvSpPr>
              <p:cNvPr id="41" name="Freeform 40"/>
              <p:cNvSpPr/>
              <p:nvPr/>
            </p:nvSpPr>
            <p:spPr>
              <a:xfrm>
                <a:off x="7658050" y="1249776"/>
                <a:ext cx="80963" cy="581025"/>
              </a:xfrm>
              <a:custGeom>
                <a:avLst/>
                <a:gdLst>
                  <a:gd name="connsiteX0" fmla="*/ 0 w 80963"/>
                  <a:gd name="connsiteY0" fmla="*/ 578644 h 581025"/>
                  <a:gd name="connsiteX1" fmla="*/ 80963 w 80963"/>
                  <a:gd name="connsiteY1" fmla="*/ 581025 h 581025"/>
                  <a:gd name="connsiteX2" fmla="*/ 59532 w 80963"/>
                  <a:gd name="connsiteY2" fmla="*/ 0 h 581025"/>
                  <a:gd name="connsiteX3" fmla="*/ 28575 w 80963"/>
                  <a:gd name="connsiteY3" fmla="*/ 11906 h 581025"/>
                  <a:gd name="connsiteX4" fmla="*/ 19050 w 80963"/>
                  <a:gd name="connsiteY4" fmla="*/ 4763 h 581025"/>
                  <a:gd name="connsiteX5" fmla="*/ 0 w 80963"/>
                  <a:gd name="connsiteY5" fmla="*/ 578644 h 581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3" h="581025">
                    <a:moveTo>
                      <a:pt x="0" y="578644"/>
                    </a:moveTo>
                    <a:lnTo>
                      <a:pt x="80963" y="581025"/>
                    </a:lnTo>
                    <a:lnTo>
                      <a:pt x="59532" y="0"/>
                    </a:lnTo>
                    <a:lnTo>
                      <a:pt x="28575" y="11906"/>
                    </a:lnTo>
                    <a:lnTo>
                      <a:pt x="19050" y="4763"/>
                    </a:lnTo>
                    <a:lnTo>
                      <a:pt x="0" y="578644"/>
                    </a:lnTo>
                    <a:close/>
                  </a:path>
                </a:pathLst>
              </a:custGeom>
              <a:grpFill/>
              <a:ln w="31750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42" name="Freeform 41"/>
              <p:cNvSpPr/>
              <p:nvPr/>
            </p:nvSpPr>
            <p:spPr>
              <a:xfrm>
                <a:off x="7599709" y="830376"/>
                <a:ext cx="116681" cy="392907"/>
              </a:xfrm>
              <a:custGeom>
                <a:avLst/>
                <a:gdLst>
                  <a:gd name="connsiteX0" fmla="*/ 19050 w 116681"/>
                  <a:gd name="connsiteY0" fmla="*/ 300038 h 392907"/>
                  <a:gd name="connsiteX1" fmla="*/ 0 w 116681"/>
                  <a:gd name="connsiteY1" fmla="*/ 9525 h 392907"/>
                  <a:gd name="connsiteX2" fmla="*/ 26193 w 116681"/>
                  <a:gd name="connsiteY2" fmla="*/ 0 h 392907"/>
                  <a:gd name="connsiteX3" fmla="*/ 116681 w 116681"/>
                  <a:gd name="connsiteY3" fmla="*/ 366713 h 392907"/>
                  <a:gd name="connsiteX4" fmla="*/ 92868 w 116681"/>
                  <a:gd name="connsiteY4" fmla="*/ 392907 h 392907"/>
                  <a:gd name="connsiteX5" fmla="*/ 19050 w 116681"/>
                  <a:gd name="connsiteY5" fmla="*/ 300038 h 392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681" h="392907">
                    <a:moveTo>
                      <a:pt x="19050" y="300038"/>
                    </a:moveTo>
                    <a:lnTo>
                      <a:pt x="0" y="9525"/>
                    </a:lnTo>
                    <a:lnTo>
                      <a:pt x="26193" y="0"/>
                    </a:lnTo>
                    <a:lnTo>
                      <a:pt x="116681" y="366713"/>
                    </a:lnTo>
                    <a:lnTo>
                      <a:pt x="92868" y="392907"/>
                    </a:lnTo>
                    <a:lnTo>
                      <a:pt x="19050" y="300038"/>
                    </a:lnTo>
                    <a:close/>
                  </a:path>
                </a:pathLst>
              </a:custGeom>
              <a:grpFill/>
              <a:ln w="31750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43" name="Freeform 42"/>
              <p:cNvSpPr/>
              <p:nvPr/>
            </p:nvSpPr>
            <p:spPr>
              <a:xfrm rot="7256560">
                <a:off x="7821566" y="1101688"/>
                <a:ext cx="116681" cy="392907"/>
              </a:xfrm>
              <a:custGeom>
                <a:avLst/>
                <a:gdLst>
                  <a:gd name="connsiteX0" fmla="*/ 19050 w 116681"/>
                  <a:gd name="connsiteY0" fmla="*/ 300038 h 392907"/>
                  <a:gd name="connsiteX1" fmla="*/ 0 w 116681"/>
                  <a:gd name="connsiteY1" fmla="*/ 9525 h 392907"/>
                  <a:gd name="connsiteX2" fmla="*/ 26193 w 116681"/>
                  <a:gd name="connsiteY2" fmla="*/ 0 h 392907"/>
                  <a:gd name="connsiteX3" fmla="*/ 116681 w 116681"/>
                  <a:gd name="connsiteY3" fmla="*/ 366713 h 392907"/>
                  <a:gd name="connsiteX4" fmla="*/ 92868 w 116681"/>
                  <a:gd name="connsiteY4" fmla="*/ 392907 h 392907"/>
                  <a:gd name="connsiteX5" fmla="*/ 19050 w 116681"/>
                  <a:gd name="connsiteY5" fmla="*/ 300038 h 392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681" h="392907">
                    <a:moveTo>
                      <a:pt x="19050" y="300038"/>
                    </a:moveTo>
                    <a:lnTo>
                      <a:pt x="0" y="9525"/>
                    </a:lnTo>
                    <a:lnTo>
                      <a:pt x="26193" y="0"/>
                    </a:lnTo>
                    <a:lnTo>
                      <a:pt x="116681" y="366713"/>
                    </a:lnTo>
                    <a:lnTo>
                      <a:pt x="92868" y="392907"/>
                    </a:lnTo>
                    <a:lnTo>
                      <a:pt x="19050" y="300038"/>
                    </a:lnTo>
                    <a:close/>
                  </a:path>
                </a:pathLst>
              </a:custGeom>
              <a:grpFill/>
              <a:ln w="31750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44" name="Freeform 43"/>
              <p:cNvSpPr/>
              <p:nvPr/>
            </p:nvSpPr>
            <p:spPr>
              <a:xfrm rot="14518661">
                <a:off x="7479841" y="1181261"/>
                <a:ext cx="116681" cy="392907"/>
              </a:xfrm>
              <a:custGeom>
                <a:avLst/>
                <a:gdLst>
                  <a:gd name="connsiteX0" fmla="*/ 19050 w 116681"/>
                  <a:gd name="connsiteY0" fmla="*/ 300038 h 392907"/>
                  <a:gd name="connsiteX1" fmla="*/ 0 w 116681"/>
                  <a:gd name="connsiteY1" fmla="*/ 9525 h 392907"/>
                  <a:gd name="connsiteX2" fmla="*/ 26193 w 116681"/>
                  <a:gd name="connsiteY2" fmla="*/ 0 h 392907"/>
                  <a:gd name="connsiteX3" fmla="*/ 116681 w 116681"/>
                  <a:gd name="connsiteY3" fmla="*/ 366713 h 392907"/>
                  <a:gd name="connsiteX4" fmla="*/ 92868 w 116681"/>
                  <a:gd name="connsiteY4" fmla="*/ 392907 h 392907"/>
                  <a:gd name="connsiteX5" fmla="*/ 19050 w 116681"/>
                  <a:gd name="connsiteY5" fmla="*/ 300038 h 392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681" h="392907">
                    <a:moveTo>
                      <a:pt x="19050" y="300038"/>
                    </a:moveTo>
                    <a:lnTo>
                      <a:pt x="0" y="9525"/>
                    </a:lnTo>
                    <a:lnTo>
                      <a:pt x="26193" y="0"/>
                    </a:lnTo>
                    <a:lnTo>
                      <a:pt x="116681" y="366713"/>
                    </a:lnTo>
                    <a:lnTo>
                      <a:pt x="92868" y="392907"/>
                    </a:lnTo>
                    <a:lnTo>
                      <a:pt x="19050" y="300038"/>
                    </a:lnTo>
                    <a:close/>
                  </a:path>
                </a:pathLst>
              </a:custGeom>
              <a:grpFill/>
              <a:ln w="31750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7658050" y="1192262"/>
                <a:ext cx="71977" cy="71977"/>
              </a:xfrm>
              <a:prstGeom prst="ellipse">
                <a:avLst/>
              </a:prstGeom>
              <a:grpFill/>
              <a:ln w="31750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8005347" y="2443553"/>
              <a:ext cx="930899" cy="1138691"/>
              <a:chOff x="7341728" y="830376"/>
              <a:chExt cx="734632" cy="1000425"/>
            </a:xfrm>
            <a:solidFill>
              <a:schemeClr val="bg1"/>
            </a:solidFill>
          </p:grpSpPr>
          <p:sp>
            <p:nvSpPr>
              <p:cNvPr id="36" name="Freeform 35"/>
              <p:cNvSpPr/>
              <p:nvPr/>
            </p:nvSpPr>
            <p:spPr>
              <a:xfrm>
                <a:off x="7658050" y="1249776"/>
                <a:ext cx="80963" cy="581025"/>
              </a:xfrm>
              <a:custGeom>
                <a:avLst/>
                <a:gdLst>
                  <a:gd name="connsiteX0" fmla="*/ 0 w 80963"/>
                  <a:gd name="connsiteY0" fmla="*/ 578644 h 581025"/>
                  <a:gd name="connsiteX1" fmla="*/ 80963 w 80963"/>
                  <a:gd name="connsiteY1" fmla="*/ 581025 h 581025"/>
                  <a:gd name="connsiteX2" fmla="*/ 59532 w 80963"/>
                  <a:gd name="connsiteY2" fmla="*/ 0 h 581025"/>
                  <a:gd name="connsiteX3" fmla="*/ 28575 w 80963"/>
                  <a:gd name="connsiteY3" fmla="*/ 11906 h 581025"/>
                  <a:gd name="connsiteX4" fmla="*/ 19050 w 80963"/>
                  <a:gd name="connsiteY4" fmla="*/ 4763 h 581025"/>
                  <a:gd name="connsiteX5" fmla="*/ 0 w 80963"/>
                  <a:gd name="connsiteY5" fmla="*/ 578644 h 581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3" h="581025">
                    <a:moveTo>
                      <a:pt x="0" y="578644"/>
                    </a:moveTo>
                    <a:lnTo>
                      <a:pt x="80963" y="581025"/>
                    </a:lnTo>
                    <a:lnTo>
                      <a:pt x="59532" y="0"/>
                    </a:lnTo>
                    <a:lnTo>
                      <a:pt x="28575" y="11906"/>
                    </a:lnTo>
                    <a:lnTo>
                      <a:pt x="19050" y="4763"/>
                    </a:lnTo>
                    <a:lnTo>
                      <a:pt x="0" y="578644"/>
                    </a:lnTo>
                    <a:close/>
                  </a:path>
                </a:pathLst>
              </a:custGeom>
              <a:grpFill/>
              <a:ln w="31750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37" name="Freeform 36"/>
              <p:cNvSpPr/>
              <p:nvPr/>
            </p:nvSpPr>
            <p:spPr>
              <a:xfrm>
                <a:off x="7599709" y="830376"/>
                <a:ext cx="116681" cy="392907"/>
              </a:xfrm>
              <a:custGeom>
                <a:avLst/>
                <a:gdLst>
                  <a:gd name="connsiteX0" fmla="*/ 19050 w 116681"/>
                  <a:gd name="connsiteY0" fmla="*/ 300038 h 392907"/>
                  <a:gd name="connsiteX1" fmla="*/ 0 w 116681"/>
                  <a:gd name="connsiteY1" fmla="*/ 9525 h 392907"/>
                  <a:gd name="connsiteX2" fmla="*/ 26193 w 116681"/>
                  <a:gd name="connsiteY2" fmla="*/ 0 h 392907"/>
                  <a:gd name="connsiteX3" fmla="*/ 116681 w 116681"/>
                  <a:gd name="connsiteY3" fmla="*/ 366713 h 392907"/>
                  <a:gd name="connsiteX4" fmla="*/ 92868 w 116681"/>
                  <a:gd name="connsiteY4" fmla="*/ 392907 h 392907"/>
                  <a:gd name="connsiteX5" fmla="*/ 19050 w 116681"/>
                  <a:gd name="connsiteY5" fmla="*/ 300038 h 392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681" h="392907">
                    <a:moveTo>
                      <a:pt x="19050" y="300038"/>
                    </a:moveTo>
                    <a:lnTo>
                      <a:pt x="0" y="9525"/>
                    </a:lnTo>
                    <a:lnTo>
                      <a:pt x="26193" y="0"/>
                    </a:lnTo>
                    <a:lnTo>
                      <a:pt x="116681" y="366713"/>
                    </a:lnTo>
                    <a:lnTo>
                      <a:pt x="92868" y="392907"/>
                    </a:lnTo>
                    <a:lnTo>
                      <a:pt x="19050" y="300038"/>
                    </a:lnTo>
                    <a:close/>
                  </a:path>
                </a:pathLst>
              </a:custGeom>
              <a:grpFill/>
              <a:ln w="31750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38" name="Freeform 37"/>
              <p:cNvSpPr/>
              <p:nvPr/>
            </p:nvSpPr>
            <p:spPr>
              <a:xfrm rot="7256560">
                <a:off x="7821566" y="1101688"/>
                <a:ext cx="116681" cy="392907"/>
              </a:xfrm>
              <a:custGeom>
                <a:avLst/>
                <a:gdLst>
                  <a:gd name="connsiteX0" fmla="*/ 19050 w 116681"/>
                  <a:gd name="connsiteY0" fmla="*/ 300038 h 392907"/>
                  <a:gd name="connsiteX1" fmla="*/ 0 w 116681"/>
                  <a:gd name="connsiteY1" fmla="*/ 9525 h 392907"/>
                  <a:gd name="connsiteX2" fmla="*/ 26193 w 116681"/>
                  <a:gd name="connsiteY2" fmla="*/ 0 h 392907"/>
                  <a:gd name="connsiteX3" fmla="*/ 116681 w 116681"/>
                  <a:gd name="connsiteY3" fmla="*/ 366713 h 392907"/>
                  <a:gd name="connsiteX4" fmla="*/ 92868 w 116681"/>
                  <a:gd name="connsiteY4" fmla="*/ 392907 h 392907"/>
                  <a:gd name="connsiteX5" fmla="*/ 19050 w 116681"/>
                  <a:gd name="connsiteY5" fmla="*/ 300038 h 392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681" h="392907">
                    <a:moveTo>
                      <a:pt x="19050" y="300038"/>
                    </a:moveTo>
                    <a:lnTo>
                      <a:pt x="0" y="9525"/>
                    </a:lnTo>
                    <a:lnTo>
                      <a:pt x="26193" y="0"/>
                    </a:lnTo>
                    <a:lnTo>
                      <a:pt x="116681" y="366713"/>
                    </a:lnTo>
                    <a:lnTo>
                      <a:pt x="92868" y="392907"/>
                    </a:lnTo>
                    <a:lnTo>
                      <a:pt x="19050" y="300038"/>
                    </a:lnTo>
                    <a:close/>
                  </a:path>
                </a:pathLst>
              </a:custGeom>
              <a:grpFill/>
              <a:ln w="31750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39" name="Freeform 38"/>
              <p:cNvSpPr/>
              <p:nvPr/>
            </p:nvSpPr>
            <p:spPr>
              <a:xfrm rot="14518661">
                <a:off x="7479841" y="1181261"/>
                <a:ext cx="116681" cy="392907"/>
              </a:xfrm>
              <a:custGeom>
                <a:avLst/>
                <a:gdLst>
                  <a:gd name="connsiteX0" fmla="*/ 19050 w 116681"/>
                  <a:gd name="connsiteY0" fmla="*/ 300038 h 392907"/>
                  <a:gd name="connsiteX1" fmla="*/ 0 w 116681"/>
                  <a:gd name="connsiteY1" fmla="*/ 9525 h 392907"/>
                  <a:gd name="connsiteX2" fmla="*/ 26193 w 116681"/>
                  <a:gd name="connsiteY2" fmla="*/ 0 h 392907"/>
                  <a:gd name="connsiteX3" fmla="*/ 116681 w 116681"/>
                  <a:gd name="connsiteY3" fmla="*/ 366713 h 392907"/>
                  <a:gd name="connsiteX4" fmla="*/ 92868 w 116681"/>
                  <a:gd name="connsiteY4" fmla="*/ 392907 h 392907"/>
                  <a:gd name="connsiteX5" fmla="*/ 19050 w 116681"/>
                  <a:gd name="connsiteY5" fmla="*/ 300038 h 392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681" h="392907">
                    <a:moveTo>
                      <a:pt x="19050" y="300038"/>
                    </a:moveTo>
                    <a:lnTo>
                      <a:pt x="0" y="9525"/>
                    </a:lnTo>
                    <a:lnTo>
                      <a:pt x="26193" y="0"/>
                    </a:lnTo>
                    <a:lnTo>
                      <a:pt x="116681" y="366713"/>
                    </a:lnTo>
                    <a:lnTo>
                      <a:pt x="92868" y="392907"/>
                    </a:lnTo>
                    <a:lnTo>
                      <a:pt x="19050" y="300038"/>
                    </a:lnTo>
                    <a:close/>
                  </a:path>
                </a:pathLst>
              </a:custGeom>
              <a:grpFill/>
              <a:ln w="31750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7658050" y="1192262"/>
                <a:ext cx="71977" cy="71977"/>
              </a:xfrm>
              <a:prstGeom prst="ellipse">
                <a:avLst/>
              </a:prstGeom>
              <a:grpFill/>
              <a:ln w="31750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8307572" y="2841786"/>
              <a:ext cx="610136" cy="746328"/>
              <a:chOff x="7341728" y="830376"/>
              <a:chExt cx="734632" cy="1000425"/>
            </a:xfrm>
            <a:solidFill>
              <a:schemeClr val="bg1"/>
            </a:solidFill>
          </p:grpSpPr>
          <p:sp>
            <p:nvSpPr>
              <p:cNvPr id="31" name="Freeform 30"/>
              <p:cNvSpPr/>
              <p:nvPr/>
            </p:nvSpPr>
            <p:spPr>
              <a:xfrm>
                <a:off x="7658050" y="1249776"/>
                <a:ext cx="80963" cy="581025"/>
              </a:xfrm>
              <a:custGeom>
                <a:avLst/>
                <a:gdLst>
                  <a:gd name="connsiteX0" fmla="*/ 0 w 80963"/>
                  <a:gd name="connsiteY0" fmla="*/ 578644 h 581025"/>
                  <a:gd name="connsiteX1" fmla="*/ 80963 w 80963"/>
                  <a:gd name="connsiteY1" fmla="*/ 581025 h 581025"/>
                  <a:gd name="connsiteX2" fmla="*/ 59532 w 80963"/>
                  <a:gd name="connsiteY2" fmla="*/ 0 h 581025"/>
                  <a:gd name="connsiteX3" fmla="*/ 28575 w 80963"/>
                  <a:gd name="connsiteY3" fmla="*/ 11906 h 581025"/>
                  <a:gd name="connsiteX4" fmla="*/ 19050 w 80963"/>
                  <a:gd name="connsiteY4" fmla="*/ 4763 h 581025"/>
                  <a:gd name="connsiteX5" fmla="*/ 0 w 80963"/>
                  <a:gd name="connsiteY5" fmla="*/ 578644 h 581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3" h="581025">
                    <a:moveTo>
                      <a:pt x="0" y="578644"/>
                    </a:moveTo>
                    <a:lnTo>
                      <a:pt x="80963" y="581025"/>
                    </a:lnTo>
                    <a:lnTo>
                      <a:pt x="59532" y="0"/>
                    </a:lnTo>
                    <a:lnTo>
                      <a:pt x="28575" y="11906"/>
                    </a:lnTo>
                    <a:lnTo>
                      <a:pt x="19050" y="4763"/>
                    </a:lnTo>
                    <a:lnTo>
                      <a:pt x="0" y="578644"/>
                    </a:lnTo>
                    <a:close/>
                  </a:path>
                </a:pathLst>
              </a:custGeom>
              <a:grpFill/>
              <a:ln w="31750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32" name="Freeform 31"/>
              <p:cNvSpPr/>
              <p:nvPr/>
            </p:nvSpPr>
            <p:spPr>
              <a:xfrm>
                <a:off x="7599709" y="830376"/>
                <a:ext cx="116681" cy="392907"/>
              </a:xfrm>
              <a:custGeom>
                <a:avLst/>
                <a:gdLst>
                  <a:gd name="connsiteX0" fmla="*/ 19050 w 116681"/>
                  <a:gd name="connsiteY0" fmla="*/ 300038 h 392907"/>
                  <a:gd name="connsiteX1" fmla="*/ 0 w 116681"/>
                  <a:gd name="connsiteY1" fmla="*/ 9525 h 392907"/>
                  <a:gd name="connsiteX2" fmla="*/ 26193 w 116681"/>
                  <a:gd name="connsiteY2" fmla="*/ 0 h 392907"/>
                  <a:gd name="connsiteX3" fmla="*/ 116681 w 116681"/>
                  <a:gd name="connsiteY3" fmla="*/ 366713 h 392907"/>
                  <a:gd name="connsiteX4" fmla="*/ 92868 w 116681"/>
                  <a:gd name="connsiteY4" fmla="*/ 392907 h 392907"/>
                  <a:gd name="connsiteX5" fmla="*/ 19050 w 116681"/>
                  <a:gd name="connsiteY5" fmla="*/ 300038 h 392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681" h="392907">
                    <a:moveTo>
                      <a:pt x="19050" y="300038"/>
                    </a:moveTo>
                    <a:lnTo>
                      <a:pt x="0" y="9525"/>
                    </a:lnTo>
                    <a:lnTo>
                      <a:pt x="26193" y="0"/>
                    </a:lnTo>
                    <a:lnTo>
                      <a:pt x="116681" y="366713"/>
                    </a:lnTo>
                    <a:lnTo>
                      <a:pt x="92868" y="392907"/>
                    </a:lnTo>
                    <a:lnTo>
                      <a:pt x="19050" y="300038"/>
                    </a:lnTo>
                    <a:close/>
                  </a:path>
                </a:pathLst>
              </a:custGeom>
              <a:grpFill/>
              <a:ln w="31750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33" name="Freeform 32"/>
              <p:cNvSpPr/>
              <p:nvPr/>
            </p:nvSpPr>
            <p:spPr>
              <a:xfrm rot="7256560">
                <a:off x="7821566" y="1101688"/>
                <a:ext cx="116681" cy="392907"/>
              </a:xfrm>
              <a:custGeom>
                <a:avLst/>
                <a:gdLst>
                  <a:gd name="connsiteX0" fmla="*/ 19050 w 116681"/>
                  <a:gd name="connsiteY0" fmla="*/ 300038 h 392907"/>
                  <a:gd name="connsiteX1" fmla="*/ 0 w 116681"/>
                  <a:gd name="connsiteY1" fmla="*/ 9525 h 392907"/>
                  <a:gd name="connsiteX2" fmla="*/ 26193 w 116681"/>
                  <a:gd name="connsiteY2" fmla="*/ 0 h 392907"/>
                  <a:gd name="connsiteX3" fmla="*/ 116681 w 116681"/>
                  <a:gd name="connsiteY3" fmla="*/ 366713 h 392907"/>
                  <a:gd name="connsiteX4" fmla="*/ 92868 w 116681"/>
                  <a:gd name="connsiteY4" fmla="*/ 392907 h 392907"/>
                  <a:gd name="connsiteX5" fmla="*/ 19050 w 116681"/>
                  <a:gd name="connsiteY5" fmla="*/ 300038 h 392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681" h="392907">
                    <a:moveTo>
                      <a:pt x="19050" y="300038"/>
                    </a:moveTo>
                    <a:lnTo>
                      <a:pt x="0" y="9525"/>
                    </a:lnTo>
                    <a:lnTo>
                      <a:pt x="26193" y="0"/>
                    </a:lnTo>
                    <a:lnTo>
                      <a:pt x="116681" y="366713"/>
                    </a:lnTo>
                    <a:lnTo>
                      <a:pt x="92868" y="392907"/>
                    </a:lnTo>
                    <a:lnTo>
                      <a:pt x="19050" y="300038"/>
                    </a:lnTo>
                    <a:close/>
                  </a:path>
                </a:pathLst>
              </a:custGeom>
              <a:grpFill/>
              <a:ln w="31750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34" name="Freeform 33"/>
              <p:cNvSpPr/>
              <p:nvPr/>
            </p:nvSpPr>
            <p:spPr>
              <a:xfrm rot="14518661">
                <a:off x="7479841" y="1181261"/>
                <a:ext cx="116681" cy="392907"/>
              </a:xfrm>
              <a:custGeom>
                <a:avLst/>
                <a:gdLst>
                  <a:gd name="connsiteX0" fmla="*/ 19050 w 116681"/>
                  <a:gd name="connsiteY0" fmla="*/ 300038 h 392907"/>
                  <a:gd name="connsiteX1" fmla="*/ 0 w 116681"/>
                  <a:gd name="connsiteY1" fmla="*/ 9525 h 392907"/>
                  <a:gd name="connsiteX2" fmla="*/ 26193 w 116681"/>
                  <a:gd name="connsiteY2" fmla="*/ 0 h 392907"/>
                  <a:gd name="connsiteX3" fmla="*/ 116681 w 116681"/>
                  <a:gd name="connsiteY3" fmla="*/ 366713 h 392907"/>
                  <a:gd name="connsiteX4" fmla="*/ 92868 w 116681"/>
                  <a:gd name="connsiteY4" fmla="*/ 392907 h 392907"/>
                  <a:gd name="connsiteX5" fmla="*/ 19050 w 116681"/>
                  <a:gd name="connsiteY5" fmla="*/ 300038 h 392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681" h="392907">
                    <a:moveTo>
                      <a:pt x="19050" y="300038"/>
                    </a:moveTo>
                    <a:lnTo>
                      <a:pt x="0" y="9525"/>
                    </a:lnTo>
                    <a:lnTo>
                      <a:pt x="26193" y="0"/>
                    </a:lnTo>
                    <a:lnTo>
                      <a:pt x="116681" y="366713"/>
                    </a:lnTo>
                    <a:lnTo>
                      <a:pt x="92868" y="392907"/>
                    </a:lnTo>
                    <a:lnTo>
                      <a:pt x="19050" y="300038"/>
                    </a:lnTo>
                    <a:close/>
                  </a:path>
                </a:pathLst>
              </a:custGeom>
              <a:grpFill/>
              <a:ln w="31750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7658050" y="1192262"/>
                <a:ext cx="71977" cy="71977"/>
              </a:xfrm>
              <a:prstGeom prst="ellipse">
                <a:avLst/>
              </a:prstGeom>
              <a:grpFill/>
              <a:ln w="31750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</p:grpSp>
        <p:sp>
          <p:nvSpPr>
            <p:cNvPr id="9" name="Freeform 8"/>
            <p:cNvSpPr/>
            <p:nvPr/>
          </p:nvSpPr>
          <p:spPr>
            <a:xfrm>
              <a:off x="7493476" y="4144695"/>
              <a:ext cx="364327" cy="345184"/>
            </a:xfrm>
            <a:custGeom>
              <a:avLst/>
              <a:gdLst>
                <a:gd name="connsiteX0" fmla="*/ 276225 w 552450"/>
                <a:gd name="connsiteY0" fmla="*/ 0 h 519112"/>
                <a:gd name="connsiteX1" fmla="*/ 0 w 552450"/>
                <a:gd name="connsiteY1" fmla="*/ 261937 h 519112"/>
                <a:gd name="connsiteX2" fmla="*/ 83344 w 552450"/>
                <a:gd name="connsiteY2" fmla="*/ 261937 h 519112"/>
                <a:gd name="connsiteX3" fmla="*/ 80963 w 552450"/>
                <a:gd name="connsiteY3" fmla="*/ 519112 h 519112"/>
                <a:gd name="connsiteX4" fmla="*/ 219075 w 552450"/>
                <a:gd name="connsiteY4" fmla="*/ 519112 h 519112"/>
                <a:gd name="connsiteX5" fmla="*/ 219075 w 552450"/>
                <a:gd name="connsiteY5" fmla="*/ 357187 h 519112"/>
                <a:gd name="connsiteX6" fmla="*/ 338138 w 552450"/>
                <a:gd name="connsiteY6" fmla="*/ 357187 h 519112"/>
                <a:gd name="connsiteX7" fmla="*/ 338138 w 552450"/>
                <a:gd name="connsiteY7" fmla="*/ 519112 h 519112"/>
                <a:gd name="connsiteX8" fmla="*/ 481013 w 552450"/>
                <a:gd name="connsiteY8" fmla="*/ 519112 h 519112"/>
                <a:gd name="connsiteX9" fmla="*/ 481013 w 552450"/>
                <a:gd name="connsiteY9" fmla="*/ 264319 h 519112"/>
                <a:gd name="connsiteX10" fmla="*/ 552450 w 552450"/>
                <a:gd name="connsiteY10" fmla="*/ 264319 h 519112"/>
                <a:gd name="connsiteX11" fmla="*/ 485775 w 552450"/>
                <a:gd name="connsiteY11" fmla="*/ 197644 h 519112"/>
                <a:gd name="connsiteX12" fmla="*/ 485775 w 552450"/>
                <a:gd name="connsiteY12" fmla="*/ 40481 h 519112"/>
                <a:gd name="connsiteX13" fmla="*/ 373857 w 552450"/>
                <a:gd name="connsiteY13" fmla="*/ 40481 h 519112"/>
                <a:gd name="connsiteX14" fmla="*/ 373857 w 552450"/>
                <a:gd name="connsiteY14" fmla="*/ 90487 h 519112"/>
                <a:gd name="connsiteX15" fmla="*/ 276225 w 552450"/>
                <a:gd name="connsiteY15" fmla="*/ 0 h 519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2450" h="519112">
                  <a:moveTo>
                    <a:pt x="276225" y="0"/>
                  </a:moveTo>
                  <a:lnTo>
                    <a:pt x="0" y="261937"/>
                  </a:lnTo>
                  <a:lnTo>
                    <a:pt x="83344" y="261937"/>
                  </a:lnTo>
                  <a:cubicBezTo>
                    <a:pt x="82550" y="347662"/>
                    <a:pt x="81757" y="433387"/>
                    <a:pt x="80963" y="519112"/>
                  </a:cubicBezTo>
                  <a:lnTo>
                    <a:pt x="219075" y="519112"/>
                  </a:lnTo>
                  <a:lnTo>
                    <a:pt x="219075" y="357187"/>
                  </a:lnTo>
                  <a:lnTo>
                    <a:pt x="338138" y="357187"/>
                  </a:lnTo>
                  <a:lnTo>
                    <a:pt x="338138" y="519112"/>
                  </a:lnTo>
                  <a:lnTo>
                    <a:pt x="481013" y="519112"/>
                  </a:lnTo>
                  <a:lnTo>
                    <a:pt x="481013" y="264319"/>
                  </a:lnTo>
                  <a:lnTo>
                    <a:pt x="552450" y="264319"/>
                  </a:lnTo>
                  <a:lnTo>
                    <a:pt x="485775" y="197644"/>
                  </a:lnTo>
                  <a:lnTo>
                    <a:pt x="485775" y="40481"/>
                  </a:lnTo>
                  <a:lnTo>
                    <a:pt x="373857" y="40481"/>
                  </a:lnTo>
                  <a:lnTo>
                    <a:pt x="373857" y="90487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bg1"/>
            </a:solidFill>
            <a:ln w="41275" cap="rnd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8368316" y="5273438"/>
              <a:ext cx="364327" cy="345184"/>
            </a:xfrm>
            <a:custGeom>
              <a:avLst/>
              <a:gdLst>
                <a:gd name="connsiteX0" fmla="*/ 276225 w 552450"/>
                <a:gd name="connsiteY0" fmla="*/ 0 h 519112"/>
                <a:gd name="connsiteX1" fmla="*/ 0 w 552450"/>
                <a:gd name="connsiteY1" fmla="*/ 261937 h 519112"/>
                <a:gd name="connsiteX2" fmla="*/ 83344 w 552450"/>
                <a:gd name="connsiteY2" fmla="*/ 261937 h 519112"/>
                <a:gd name="connsiteX3" fmla="*/ 80963 w 552450"/>
                <a:gd name="connsiteY3" fmla="*/ 519112 h 519112"/>
                <a:gd name="connsiteX4" fmla="*/ 219075 w 552450"/>
                <a:gd name="connsiteY4" fmla="*/ 519112 h 519112"/>
                <a:gd name="connsiteX5" fmla="*/ 219075 w 552450"/>
                <a:gd name="connsiteY5" fmla="*/ 357187 h 519112"/>
                <a:gd name="connsiteX6" fmla="*/ 338138 w 552450"/>
                <a:gd name="connsiteY6" fmla="*/ 357187 h 519112"/>
                <a:gd name="connsiteX7" fmla="*/ 338138 w 552450"/>
                <a:gd name="connsiteY7" fmla="*/ 519112 h 519112"/>
                <a:gd name="connsiteX8" fmla="*/ 481013 w 552450"/>
                <a:gd name="connsiteY8" fmla="*/ 519112 h 519112"/>
                <a:gd name="connsiteX9" fmla="*/ 481013 w 552450"/>
                <a:gd name="connsiteY9" fmla="*/ 264319 h 519112"/>
                <a:gd name="connsiteX10" fmla="*/ 552450 w 552450"/>
                <a:gd name="connsiteY10" fmla="*/ 264319 h 519112"/>
                <a:gd name="connsiteX11" fmla="*/ 485775 w 552450"/>
                <a:gd name="connsiteY11" fmla="*/ 197644 h 519112"/>
                <a:gd name="connsiteX12" fmla="*/ 485775 w 552450"/>
                <a:gd name="connsiteY12" fmla="*/ 40481 h 519112"/>
                <a:gd name="connsiteX13" fmla="*/ 373857 w 552450"/>
                <a:gd name="connsiteY13" fmla="*/ 40481 h 519112"/>
                <a:gd name="connsiteX14" fmla="*/ 373857 w 552450"/>
                <a:gd name="connsiteY14" fmla="*/ 90487 h 519112"/>
                <a:gd name="connsiteX15" fmla="*/ 276225 w 552450"/>
                <a:gd name="connsiteY15" fmla="*/ 0 h 519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2450" h="519112">
                  <a:moveTo>
                    <a:pt x="276225" y="0"/>
                  </a:moveTo>
                  <a:lnTo>
                    <a:pt x="0" y="261937"/>
                  </a:lnTo>
                  <a:lnTo>
                    <a:pt x="83344" y="261937"/>
                  </a:lnTo>
                  <a:cubicBezTo>
                    <a:pt x="82550" y="347662"/>
                    <a:pt x="81757" y="433387"/>
                    <a:pt x="80963" y="519112"/>
                  </a:cubicBezTo>
                  <a:lnTo>
                    <a:pt x="219075" y="519112"/>
                  </a:lnTo>
                  <a:lnTo>
                    <a:pt x="219075" y="357187"/>
                  </a:lnTo>
                  <a:lnTo>
                    <a:pt x="338138" y="357187"/>
                  </a:lnTo>
                  <a:lnTo>
                    <a:pt x="338138" y="519112"/>
                  </a:lnTo>
                  <a:lnTo>
                    <a:pt x="481013" y="519112"/>
                  </a:lnTo>
                  <a:lnTo>
                    <a:pt x="481013" y="264319"/>
                  </a:lnTo>
                  <a:lnTo>
                    <a:pt x="552450" y="264319"/>
                  </a:lnTo>
                  <a:lnTo>
                    <a:pt x="485775" y="197644"/>
                  </a:lnTo>
                  <a:lnTo>
                    <a:pt x="485775" y="40481"/>
                  </a:lnTo>
                  <a:lnTo>
                    <a:pt x="373857" y="40481"/>
                  </a:lnTo>
                  <a:lnTo>
                    <a:pt x="373857" y="90487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bg1"/>
            </a:solidFill>
            <a:ln w="41275" cap="rnd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8911617" y="3642664"/>
              <a:ext cx="364327" cy="345184"/>
            </a:xfrm>
            <a:custGeom>
              <a:avLst/>
              <a:gdLst>
                <a:gd name="connsiteX0" fmla="*/ 276225 w 552450"/>
                <a:gd name="connsiteY0" fmla="*/ 0 h 519112"/>
                <a:gd name="connsiteX1" fmla="*/ 0 w 552450"/>
                <a:gd name="connsiteY1" fmla="*/ 261937 h 519112"/>
                <a:gd name="connsiteX2" fmla="*/ 83344 w 552450"/>
                <a:gd name="connsiteY2" fmla="*/ 261937 h 519112"/>
                <a:gd name="connsiteX3" fmla="*/ 80963 w 552450"/>
                <a:gd name="connsiteY3" fmla="*/ 519112 h 519112"/>
                <a:gd name="connsiteX4" fmla="*/ 219075 w 552450"/>
                <a:gd name="connsiteY4" fmla="*/ 519112 h 519112"/>
                <a:gd name="connsiteX5" fmla="*/ 219075 w 552450"/>
                <a:gd name="connsiteY5" fmla="*/ 357187 h 519112"/>
                <a:gd name="connsiteX6" fmla="*/ 338138 w 552450"/>
                <a:gd name="connsiteY6" fmla="*/ 357187 h 519112"/>
                <a:gd name="connsiteX7" fmla="*/ 338138 w 552450"/>
                <a:gd name="connsiteY7" fmla="*/ 519112 h 519112"/>
                <a:gd name="connsiteX8" fmla="*/ 481013 w 552450"/>
                <a:gd name="connsiteY8" fmla="*/ 519112 h 519112"/>
                <a:gd name="connsiteX9" fmla="*/ 481013 w 552450"/>
                <a:gd name="connsiteY9" fmla="*/ 264319 h 519112"/>
                <a:gd name="connsiteX10" fmla="*/ 552450 w 552450"/>
                <a:gd name="connsiteY10" fmla="*/ 264319 h 519112"/>
                <a:gd name="connsiteX11" fmla="*/ 485775 w 552450"/>
                <a:gd name="connsiteY11" fmla="*/ 197644 h 519112"/>
                <a:gd name="connsiteX12" fmla="*/ 485775 w 552450"/>
                <a:gd name="connsiteY12" fmla="*/ 40481 h 519112"/>
                <a:gd name="connsiteX13" fmla="*/ 373857 w 552450"/>
                <a:gd name="connsiteY13" fmla="*/ 40481 h 519112"/>
                <a:gd name="connsiteX14" fmla="*/ 373857 w 552450"/>
                <a:gd name="connsiteY14" fmla="*/ 90487 h 519112"/>
                <a:gd name="connsiteX15" fmla="*/ 276225 w 552450"/>
                <a:gd name="connsiteY15" fmla="*/ 0 h 519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2450" h="519112">
                  <a:moveTo>
                    <a:pt x="276225" y="0"/>
                  </a:moveTo>
                  <a:lnTo>
                    <a:pt x="0" y="261937"/>
                  </a:lnTo>
                  <a:lnTo>
                    <a:pt x="83344" y="261937"/>
                  </a:lnTo>
                  <a:cubicBezTo>
                    <a:pt x="82550" y="347662"/>
                    <a:pt x="81757" y="433387"/>
                    <a:pt x="80963" y="519112"/>
                  </a:cubicBezTo>
                  <a:lnTo>
                    <a:pt x="219075" y="519112"/>
                  </a:lnTo>
                  <a:lnTo>
                    <a:pt x="219075" y="357187"/>
                  </a:lnTo>
                  <a:lnTo>
                    <a:pt x="338138" y="357187"/>
                  </a:lnTo>
                  <a:lnTo>
                    <a:pt x="338138" y="519112"/>
                  </a:lnTo>
                  <a:lnTo>
                    <a:pt x="481013" y="519112"/>
                  </a:lnTo>
                  <a:lnTo>
                    <a:pt x="481013" y="264319"/>
                  </a:lnTo>
                  <a:lnTo>
                    <a:pt x="552450" y="264319"/>
                  </a:lnTo>
                  <a:lnTo>
                    <a:pt x="485775" y="197644"/>
                  </a:lnTo>
                  <a:lnTo>
                    <a:pt x="485775" y="40481"/>
                  </a:lnTo>
                  <a:lnTo>
                    <a:pt x="373857" y="40481"/>
                  </a:lnTo>
                  <a:lnTo>
                    <a:pt x="373857" y="90487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bg1"/>
            </a:solidFill>
            <a:ln w="41275" cap="rnd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9137379" y="3570726"/>
              <a:ext cx="341004" cy="417122"/>
              <a:chOff x="7341728" y="830376"/>
              <a:chExt cx="734632" cy="1000425"/>
            </a:xfrm>
            <a:solidFill>
              <a:schemeClr val="bg1"/>
            </a:solidFill>
          </p:grpSpPr>
          <p:sp>
            <p:nvSpPr>
              <p:cNvPr id="26" name="Freeform 25"/>
              <p:cNvSpPr/>
              <p:nvPr/>
            </p:nvSpPr>
            <p:spPr>
              <a:xfrm>
                <a:off x="7658050" y="1249776"/>
                <a:ext cx="80963" cy="581025"/>
              </a:xfrm>
              <a:custGeom>
                <a:avLst/>
                <a:gdLst>
                  <a:gd name="connsiteX0" fmla="*/ 0 w 80963"/>
                  <a:gd name="connsiteY0" fmla="*/ 578644 h 581025"/>
                  <a:gd name="connsiteX1" fmla="*/ 80963 w 80963"/>
                  <a:gd name="connsiteY1" fmla="*/ 581025 h 581025"/>
                  <a:gd name="connsiteX2" fmla="*/ 59532 w 80963"/>
                  <a:gd name="connsiteY2" fmla="*/ 0 h 581025"/>
                  <a:gd name="connsiteX3" fmla="*/ 28575 w 80963"/>
                  <a:gd name="connsiteY3" fmla="*/ 11906 h 581025"/>
                  <a:gd name="connsiteX4" fmla="*/ 19050 w 80963"/>
                  <a:gd name="connsiteY4" fmla="*/ 4763 h 581025"/>
                  <a:gd name="connsiteX5" fmla="*/ 0 w 80963"/>
                  <a:gd name="connsiteY5" fmla="*/ 578644 h 581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3" h="581025">
                    <a:moveTo>
                      <a:pt x="0" y="578644"/>
                    </a:moveTo>
                    <a:lnTo>
                      <a:pt x="80963" y="581025"/>
                    </a:lnTo>
                    <a:lnTo>
                      <a:pt x="59532" y="0"/>
                    </a:lnTo>
                    <a:lnTo>
                      <a:pt x="28575" y="11906"/>
                    </a:lnTo>
                    <a:lnTo>
                      <a:pt x="19050" y="4763"/>
                    </a:lnTo>
                    <a:lnTo>
                      <a:pt x="0" y="578644"/>
                    </a:lnTo>
                    <a:close/>
                  </a:path>
                </a:pathLst>
              </a:custGeom>
              <a:grpFill/>
              <a:ln w="31750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27" name="Freeform 26"/>
              <p:cNvSpPr/>
              <p:nvPr/>
            </p:nvSpPr>
            <p:spPr>
              <a:xfrm>
                <a:off x="7599709" y="830376"/>
                <a:ext cx="116681" cy="392907"/>
              </a:xfrm>
              <a:custGeom>
                <a:avLst/>
                <a:gdLst>
                  <a:gd name="connsiteX0" fmla="*/ 19050 w 116681"/>
                  <a:gd name="connsiteY0" fmla="*/ 300038 h 392907"/>
                  <a:gd name="connsiteX1" fmla="*/ 0 w 116681"/>
                  <a:gd name="connsiteY1" fmla="*/ 9525 h 392907"/>
                  <a:gd name="connsiteX2" fmla="*/ 26193 w 116681"/>
                  <a:gd name="connsiteY2" fmla="*/ 0 h 392907"/>
                  <a:gd name="connsiteX3" fmla="*/ 116681 w 116681"/>
                  <a:gd name="connsiteY3" fmla="*/ 366713 h 392907"/>
                  <a:gd name="connsiteX4" fmla="*/ 92868 w 116681"/>
                  <a:gd name="connsiteY4" fmla="*/ 392907 h 392907"/>
                  <a:gd name="connsiteX5" fmla="*/ 19050 w 116681"/>
                  <a:gd name="connsiteY5" fmla="*/ 300038 h 392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681" h="392907">
                    <a:moveTo>
                      <a:pt x="19050" y="300038"/>
                    </a:moveTo>
                    <a:lnTo>
                      <a:pt x="0" y="9525"/>
                    </a:lnTo>
                    <a:lnTo>
                      <a:pt x="26193" y="0"/>
                    </a:lnTo>
                    <a:lnTo>
                      <a:pt x="116681" y="366713"/>
                    </a:lnTo>
                    <a:lnTo>
                      <a:pt x="92868" y="392907"/>
                    </a:lnTo>
                    <a:lnTo>
                      <a:pt x="19050" y="300038"/>
                    </a:lnTo>
                    <a:close/>
                  </a:path>
                </a:pathLst>
              </a:custGeom>
              <a:grpFill/>
              <a:ln w="31750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28" name="Freeform 27"/>
              <p:cNvSpPr/>
              <p:nvPr/>
            </p:nvSpPr>
            <p:spPr>
              <a:xfrm rot="7256560">
                <a:off x="7821566" y="1101688"/>
                <a:ext cx="116681" cy="392907"/>
              </a:xfrm>
              <a:custGeom>
                <a:avLst/>
                <a:gdLst>
                  <a:gd name="connsiteX0" fmla="*/ 19050 w 116681"/>
                  <a:gd name="connsiteY0" fmla="*/ 300038 h 392907"/>
                  <a:gd name="connsiteX1" fmla="*/ 0 w 116681"/>
                  <a:gd name="connsiteY1" fmla="*/ 9525 h 392907"/>
                  <a:gd name="connsiteX2" fmla="*/ 26193 w 116681"/>
                  <a:gd name="connsiteY2" fmla="*/ 0 h 392907"/>
                  <a:gd name="connsiteX3" fmla="*/ 116681 w 116681"/>
                  <a:gd name="connsiteY3" fmla="*/ 366713 h 392907"/>
                  <a:gd name="connsiteX4" fmla="*/ 92868 w 116681"/>
                  <a:gd name="connsiteY4" fmla="*/ 392907 h 392907"/>
                  <a:gd name="connsiteX5" fmla="*/ 19050 w 116681"/>
                  <a:gd name="connsiteY5" fmla="*/ 300038 h 392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681" h="392907">
                    <a:moveTo>
                      <a:pt x="19050" y="300038"/>
                    </a:moveTo>
                    <a:lnTo>
                      <a:pt x="0" y="9525"/>
                    </a:lnTo>
                    <a:lnTo>
                      <a:pt x="26193" y="0"/>
                    </a:lnTo>
                    <a:lnTo>
                      <a:pt x="116681" y="366713"/>
                    </a:lnTo>
                    <a:lnTo>
                      <a:pt x="92868" y="392907"/>
                    </a:lnTo>
                    <a:lnTo>
                      <a:pt x="19050" y="300038"/>
                    </a:lnTo>
                    <a:close/>
                  </a:path>
                </a:pathLst>
              </a:custGeom>
              <a:grpFill/>
              <a:ln w="31750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29" name="Freeform 28"/>
              <p:cNvSpPr/>
              <p:nvPr/>
            </p:nvSpPr>
            <p:spPr>
              <a:xfrm rot="14518661">
                <a:off x="7479841" y="1181261"/>
                <a:ext cx="116681" cy="392907"/>
              </a:xfrm>
              <a:custGeom>
                <a:avLst/>
                <a:gdLst>
                  <a:gd name="connsiteX0" fmla="*/ 19050 w 116681"/>
                  <a:gd name="connsiteY0" fmla="*/ 300038 h 392907"/>
                  <a:gd name="connsiteX1" fmla="*/ 0 w 116681"/>
                  <a:gd name="connsiteY1" fmla="*/ 9525 h 392907"/>
                  <a:gd name="connsiteX2" fmla="*/ 26193 w 116681"/>
                  <a:gd name="connsiteY2" fmla="*/ 0 h 392907"/>
                  <a:gd name="connsiteX3" fmla="*/ 116681 w 116681"/>
                  <a:gd name="connsiteY3" fmla="*/ 366713 h 392907"/>
                  <a:gd name="connsiteX4" fmla="*/ 92868 w 116681"/>
                  <a:gd name="connsiteY4" fmla="*/ 392907 h 392907"/>
                  <a:gd name="connsiteX5" fmla="*/ 19050 w 116681"/>
                  <a:gd name="connsiteY5" fmla="*/ 300038 h 392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681" h="392907">
                    <a:moveTo>
                      <a:pt x="19050" y="300038"/>
                    </a:moveTo>
                    <a:lnTo>
                      <a:pt x="0" y="9525"/>
                    </a:lnTo>
                    <a:lnTo>
                      <a:pt x="26193" y="0"/>
                    </a:lnTo>
                    <a:lnTo>
                      <a:pt x="116681" y="366713"/>
                    </a:lnTo>
                    <a:lnTo>
                      <a:pt x="92868" y="392907"/>
                    </a:lnTo>
                    <a:lnTo>
                      <a:pt x="19050" y="300038"/>
                    </a:lnTo>
                    <a:close/>
                  </a:path>
                </a:pathLst>
              </a:custGeom>
              <a:grpFill/>
              <a:ln w="31750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7658050" y="1192262"/>
                <a:ext cx="71977" cy="71977"/>
              </a:xfrm>
              <a:prstGeom prst="ellipse">
                <a:avLst/>
              </a:prstGeom>
              <a:grpFill/>
              <a:ln w="31750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</p:grpSp>
        <p:sp>
          <p:nvSpPr>
            <p:cNvPr id="13" name="Freeform 12"/>
            <p:cNvSpPr/>
            <p:nvPr/>
          </p:nvSpPr>
          <p:spPr>
            <a:xfrm>
              <a:off x="7446036" y="4829419"/>
              <a:ext cx="364327" cy="345184"/>
            </a:xfrm>
            <a:custGeom>
              <a:avLst/>
              <a:gdLst>
                <a:gd name="connsiteX0" fmla="*/ 276225 w 552450"/>
                <a:gd name="connsiteY0" fmla="*/ 0 h 519112"/>
                <a:gd name="connsiteX1" fmla="*/ 0 w 552450"/>
                <a:gd name="connsiteY1" fmla="*/ 261937 h 519112"/>
                <a:gd name="connsiteX2" fmla="*/ 83344 w 552450"/>
                <a:gd name="connsiteY2" fmla="*/ 261937 h 519112"/>
                <a:gd name="connsiteX3" fmla="*/ 80963 w 552450"/>
                <a:gd name="connsiteY3" fmla="*/ 519112 h 519112"/>
                <a:gd name="connsiteX4" fmla="*/ 219075 w 552450"/>
                <a:gd name="connsiteY4" fmla="*/ 519112 h 519112"/>
                <a:gd name="connsiteX5" fmla="*/ 219075 w 552450"/>
                <a:gd name="connsiteY5" fmla="*/ 357187 h 519112"/>
                <a:gd name="connsiteX6" fmla="*/ 338138 w 552450"/>
                <a:gd name="connsiteY6" fmla="*/ 357187 h 519112"/>
                <a:gd name="connsiteX7" fmla="*/ 338138 w 552450"/>
                <a:gd name="connsiteY7" fmla="*/ 519112 h 519112"/>
                <a:gd name="connsiteX8" fmla="*/ 481013 w 552450"/>
                <a:gd name="connsiteY8" fmla="*/ 519112 h 519112"/>
                <a:gd name="connsiteX9" fmla="*/ 481013 w 552450"/>
                <a:gd name="connsiteY9" fmla="*/ 264319 h 519112"/>
                <a:gd name="connsiteX10" fmla="*/ 552450 w 552450"/>
                <a:gd name="connsiteY10" fmla="*/ 264319 h 519112"/>
                <a:gd name="connsiteX11" fmla="*/ 485775 w 552450"/>
                <a:gd name="connsiteY11" fmla="*/ 197644 h 519112"/>
                <a:gd name="connsiteX12" fmla="*/ 485775 w 552450"/>
                <a:gd name="connsiteY12" fmla="*/ 40481 h 519112"/>
                <a:gd name="connsiteX13" fmla="*/ 373857 w 552450"/>
                <a:gd name="connsiteY13" fmla="*/ 40481 h 519112"/>
                <a:gd name="connsiteX14" fmla="*/ 373857 w 552450"/>
                <a:gd name="connsiteY14" fmla="*/ 90487 h 519112"/>
                <a:gd name="connsiteX15" fmla="*/ 276225 w 552450"/>
                <a:gd name="connsiteY15" fmla="*/ 0 h 519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2450" h="519112">
                  <a:moveTo>
                    <a:pt x="276225" y="0"/>
                  </a:moveTo>
                  <a:lnTo>
                    <a:pt x="0" y="261937"/>
                  </a:lnTo>
                  <a:lnTo>
                    <a:pt x="83344" y="261937"/>
                  </a:lnTo>
                  <a:cubicBezTo>
                    <a:pt x="82550" y="347662"/>
                    <a:pt x="81757" y="433387"/>
                    <a:pt x="80963" y="519112"/>
                  </a:cubicBezTo>
                  <a:lnTo>
                    <a:pt x="219075" y="519112"/>
                  </a:lnTo>
                  <a:lnTo>
                    <a:pt x="219075" y="357187"/>
                  </a:lnTo>
                  <a:lnTo>
                    <a:pt x="338138" y="357187"/>
                  </a:lnTo>
                  <a:lnTo>
                    <a:pt x="338138" y="519112"/>
                  </a:lnTo>
                  <a:lnTo>
                    <a:pt x="481013" y="519112"/>
                  </a:lnTo>
                  <a:lnTo>
                    <a:pt x="481013" y="264319"/>
                  </a:lnTo>
                  <a:lnTo>
                    <a:pt x="552450" y="264319"/>
                  </a:lnTo>
                  <a:lnTo>
                    <a:pt x="485775" y="197644"/>
                  </a:lnTo>
                  <a:lnTo>
                    <a:pt x="485775" y="40481"/>
                  </a:lnTo>
                  <a:lnTo>
                    <a:pt x="373857" y="40481"/>
                  </a:lnTo>
                  <a:lnTo>
                    <a:pt x="373857" y="90487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bg1"/>
            </a:solidFill>
            <a:ln w="41275" cap="rnd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7671798" y="4757480"/>
              <a:ext cx="341004" cy="417122"/>
              <a:chOff x="7341728" y="830376"/>
              <a:chExt cx="734632" cy="1000425"/>
            </a:xfrm>
            <a:solidFill>
              <a:schemeClr val="bg1"/>
            </a:solidFill>
          </p:grpSpPr>
          <p:sp>
            <p:nvSpPr>
              <p:cNvPr id="21" name="Freeform 20"/>
              <p:cNvSpPr/>
              <p:nvPr/>
            </p:nvSpPr>
            <p:spPr>
              <a:xfrm>
                <a:off x="7658050" y="1249776"/>
                <a:ext cx="80963" cy="581025"/>
              </a:xfrm>
              <a:custGeom>
                <a:avLst/>
                <a:gdLst>
                  <a:gd name="connsiteX0" fmla="*/ 0 w 80963"/>
                  <a:gd name="connsiteY0" fmla="*/ 578644 h 581025"/>
                  <a:gd name="connsiteX1" fmla="*/ 80963 w 80963"/>
                  <a:gd name="connsiteY1" fmla="*/ 581025 h 581025"/>
                  <a:gd name="connsiteX2" fmla="*/ 59532 w 80963"/>
                  <a:gd name="connsiteY2" fmla="*/ 0 h 581025"/>
                  <a:gd name="connsiteX3" fmla="*/ 28575 w 80963"/>
                  <a:gd name="connsiteY3" fmla="*/ 11906 h 581025"/>
                  <a:gd name="connsiteX4" fmla="*/ 19050 w 80963"/>
                  <a:gd name="connsiteY4" fmla="*/ 4763 h 581025"/>
                  <a:gd name="connsiteX5" fmla="*/ 0 w 80963"/>
                  <a:gd name="connsiteY5" fmla="*/ 578644 h 581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3" h="581025">
                    <a:moveTo>
                      <a:pt x="0" y="578644"/>
                    </a:moveTo>
                    <a:lnTo>
                      <a:pt x="80963" y="581025"/>
                    </a:lnTo>
                    <a:lnTo>
                      <a:pt x="59532" y="0"/>
                    </a:lnTo>
                    <a:lnTo>
                      <a:pt x="28575" y="11906"/>
                    </a:lnTo>
                    <a:lnTo>
                      <a:pt x="19050" y="4763"/>
                    </a:lnTo>
                    <a:lnTo>
                      <a:pt x="0" y="578644"/>
                    </a:lnTo>
                    <a:close/>
                  </a:path>
                </a:pathLst>
              </a:custGeom>
              <a:grpFill/>
              <a:ln w="31750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7599709" y="830376"/>
                <a:ext cx="116681" cy="392907"/>
              </a:xfrm>
              <a:custGeom>
                <a:avLst/>
                <a:gdLst>
                  <a:gd name="connsiteX0" fmla="*/ 19050 w 116681"/>
                  <a:gd name="connsiteY0" fmla="*/ 300038 h 392907"/>
                  <a:gd name="connsiteX1" fmla="*/ 0 w 116681"/>
                  <a:gd name="connsiteY1" fmla="*/ 9525 h 392907"/>
                  <a:gd name="connsiteX2" fmla="*/ 26193 w 116681"/>
                  <a:gd name="connsiteY2" fmla="*/ 0 h 392907"/>
                  <a:gd name="connsiteX3" fmla="*/ 116681 w 116681"/>
                  <a:gd name="connsiteY3" fmla="*/ 366713 h 392907"/>
                  <a:gd name="connsiteX4" fmla="*/ 92868 w 116681"/>
                  <a:gd name="connsiteY4" fmla="*/ 392907 h 392907"/>
                  <a:gd name="connsiteX5" fmla="*/ 19050 w 116681"/>
                  <a:gd name="connsiteY5" fmla="*/ 300038 h 392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681" h="392907">
                    <a:moveTo>
                      <a:pt x="19050" y="300038"/>
                    </a:moveTo>
                    <a:lnTo>
                      <a:pt x="0" y="9525"/>
                    </a:lnTo>
                    <a:lnTo>
                      <a:pt x="26193" y="0"/>
                    </a:lnTo>
                    <a:lnTo>
                      <a:pt x="116681" y="366713"/>
                    </a:lnTo>
                    <a:lnTo>
                      <a:pt x="92868" y="392907"/>
                    </a:lnTo>
                    <a:lnTo>
                      <a:pt x="19050" y="300038"/>
                    </a:lnTo>
                    <a:close/>
                  </a:path>
                </a:pathLst>
              </a:custGeom>
              <a:grpFill/>
              <a:ln w="31750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23" name="Freeform 22"/>
              <p:cNvSpPr/>
              <p:nvPr/>
            </p:nvSpPr>
            <p:spPr>
              <a:xfrm rot="7256560">
                <a:off x="7821566" y="1101688"/>
                <a:ext cx="116681" cy="392907"/>
              </a:xfrm>
              <a:custGeom>
                <a:avLst/>
                <a:gdLst>
                  <a:gd name="connsiteX0" fmla="*/ 19050 w 116681"/>
                  <a:gd name="connsiteY0" fmla="*/ 300038 h 392907"/>
                  <a:gd name="connsiteX1" fmla="*/ 0 w 116681"/>
                  <a:gd name="connsiteY1" fmla="*/ 9525 h 392907"/>
                  <a:gd name="connsiteX2" fmla="*/ 26193 w 116681"/>
                  <a:gd name="connsiteY2" fmla="*/ 0 h 392907"/>
                  <a:gd name="connsiteX3" fmla="*/ 116681 w 116681"/>
                  <a:gd name="connsiteY3" fmla="*/ 366713 h 392907"/>
                  <a:gd name="connsiteX4" fmla="*/ 92868 w 116681"/>
                  <a:gd name="connsiteY4" fmla="*/ 392907 h 392907"/>
                  <a:gd name="connsiteX5" fmla="*/ 19050 w 116681"/>
                  <a:gd name="connsiteY5" fmla="*/ 300038 h 392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681" h="392907">
                    <a:moveTo>
                      <a:pt x="19050" y="300038"/>
                    </a:moveTo>
                    <a:lnTo>
                      <a:pt x="0" y="9525"/>
                    </a:lnTo>
                    <a:lnTo>
                      <a:pt x="26193" y="0"/>
                    </a:lnTo>
                    <a:lnTo>
                      <a:pt x="116681" y="366713"/>
                    </a:lnTo>
                    <a:lnTo>
                      <a:pt x="92868" y="392907"/>
                    </a:lnTo>
                    <a:lnTo>
                      <a:pt x="19050" y="300038"/>
                    </a:lnTo>
                    <a:close/>
                  </a:path>
                </a:pathLst>
              </a:custGeom>
              <a:grpFill/>
              <a:ln w="31750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24" name="Freeform 23"/>
              <p:cNvSpPr/>
              <p:nvPr/>
            </p:nvSpPr>
            <p:spPr>
              <a:xfrm rot="14518661">
                <a:off x="7479841" y="1181261"/>
                <a:ext cx="116681" cy="392907"/>
              </a:xfrm>
              <a:custGeom>
                <a:avLst/>
                <a:gdLst>
                  <a:gd name="connsiteX0" fmla="*/ 19050 w 116681"/>
                  <a:gd name="connsiteY0" fmla="*/ 300038 h 392907"/>
                  <a:gd name="connsiteX1" fmla="*/ 0 w 116681"/>
                  <a:gd name="connsiteY1" fmla="*/ 9525 h 392907"/>
                  <a:gd name="connsiteX2" fmla="*/ 26193 w 116681"/>
                  <a:gd name="connsiteY2" fmla="*/ 0 h 392907"/>
                  <a:gd name="connsiteX3" fmla="*/ 116681 w 116681"/>
                  <a:gd name="connsiteY3" fmla="*/ 366713 h 392907"/>
                  <a:gd name="connsiteX4" fmla="*/ 92868 w 116681"/>
                  <a:gd name="connsiteY4" fmla="*/ 392907 h 392907"/>
                  <a:gd name="connsiteX5" fmla="*/ 19050 w 116681"/>
                  <a:gd name="connsiteY5" fmla="*/ 300038 h 392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681" h="392907">
                    <a:moveTo>
                      <a:pt x="19050" y="300038"/>
                    </a:moveTo>
                    <a:lnTo>
                      <a:pt x="0" y="9525"/>
                    </a:lnTo>
                    <a:lnTo>
                      <a:pt x="26193" y="0"/>
                    </a:lnTo>
                    <a:lnTo>
                      <a:pt x="116681" y="366713"/>
                    </a:lnTo>
                    <a:lnTo>
                      <a:pt x="92868" y="392907"/>
                    </a:lnTo>
                    <a:lnTo>
                      <a:pt x="19050" y="300038"/>
                    </a:lnTo>
                    <a:close/>
                  </a:path>
                </a:pathLst>
              </a:custGeom>
              <a:grpFill/>
              <a:ln w="31750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658050" y="1192262"/>
                <a:ext cx="71977" cy="71977"/>
              </a:xfrm>
              <a:prstGeom prst="ellipse">
                <a:avLst/>
              </a:prstGeom>
              <a:grpFill/>
              <a:ln w="31750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</p:grpSp>
        <p:sp>
          <p:nvSpPr>
            <p:cNvPr id="16" name="Freeform 15"/>
            <p:cNvSpPr/>
            <p:nvPr/>
          </p:nvSpPr>
          <p:spPr>
            <a:xfrm>
              <a:off x="9151344" y="4858347"/>
              <a:ext cx="364327" cy="345184"/>
            </a:xfrm>
            <a:custGeom>
              <a:avLst/>
              <a:gdLst>
                <a:gd name="connsiteX0" fmla="*/ 276225 w 552450"/>
                <a:gd name="connsiteY0" fmla="*/ 0 h 519112"/>
                <a:gd name="connsiteX1" fmla="*/ 0 w 552450"/>
                <a:gd name="connsiteY1" fmla="*/ 261937 h 519112"/>
                <a:gd name="connsiteX2" fmla="*/ 83344 w 552450"/>
                <a:gd name="connsiteY2" fmla="*/ 261937 h 519112"/>
                <a:gd name="connsiteX3" fmla="*/ 80963 w 552450"/>
                <a:gd name="connsiteY3" fmla="*/ 519112 h 519112"/>
                <a:gd name="connsiteX4" fmla="*/ 219075 w 552450"/>
                <a:gd name="connsiteY4" fmla="*/ 519112 h 519112"/>
                <a:gd name="connsiteX5" fmla="*/ 219075 w 552450"/>
                <a:gd name="connsiteY5" fmla="*/ 357187 h 519112"/>
                <a:gd name="connsiteX6" fmla="*/ 338138 w 552450"/>
                <a:gd name="connsiteY6" fmla="*/ 357187 h 519112"/>
                <a:gd name="connsiteX7" fmla="*/ 338138 w 552450"/>
                <a:gd name="connsiteY7" fmla="*/ 519112 h 519112"/>
                <a:gd name="connsiteX8" fmla="*/ 481013 w 552450"/>
                <a:gd name="connsiteY8" fmla="*/ 519112 h 519112"/>
                <a:gd name="connsiteX9" fmla="*/ 481013 w 552450"/>
                <a:gd name="connsiteY9" fmla="*/ 264319 h 519112"/>
                <a:gd name="connsiteX10" fmla="*/ 552450 w 552450"/>
                <a:gd name="connsiteY10" fmla="*/ 264319 h 519112"/>
                <a:gd name="connsiteX11" fmla="*/ 485775 w 552450"/>
                <a:gd name="connsiteY11" fmla="*/ 197644 h 519112"/>
                <a:gd name="connsiteX12" fmla="*/ 485775 w 552450"/>
                <a:gd name="connsiteY12" fmla="*/ 40481 h 519112"/>
                <a:gd name="connsiteX13" fmla="*/ 373857 w 552450"/>
                <a:gd name="connsiteY13" fmla="*/ 40481 h 519112"/>
                <a:gd name="connsiteX14" fmla="*/ 373857 w 552450"/>
                <a:gd name="connsiteY14" fmla="*/ 90487 h 519112"/>
                <a:gd name="connsiteX15" fmla="*/ 276225 w 552450"/>
                <a:gd name="connsiteY15" fmla="*/ 0 h 519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2450" h="519112">
                  <a:moveTo>
                    <a:pt x="276225" y="0"/>
                  </a:moveTo>
                  <a:lnTo>
                    <a:pt x="0" y="261937"/>
                  </a:lnTo>
                  <a:lnTo>
                    <a:pt x="83344" y="261937"/>
                  </a:lnTo>
                  <a:cubicBezTo>
                    <a:pt x="82550" y="347662"/>
                    <a:pt x="81757" y="433387"/>
                    <a:pt x="80963" y="519112"/>
                  </a:cubicBezTo>
                  <a:lnTo>
                    <a:pt x="219075" y="519112"/>
                  </a:lnTo>
                  <a:lnTo>
                    <a:pt x="219075" y="357187"/>
                  </a:lnTo>
                  <a:lnTo>
                    <a:pt x="338138" y="357187"/>
                  </a:lnTo>
                  <a:lnTo>
                    <a:pt x="338138" y="519112"/>
                  </a:lnTo>
                  <a:lnTo>
                    <a:pt x="481013" y="519112"/>
                  </a:lnTo>
                  <a:lnTo>
                    <a:pt x="481013" y="264319"/>
                  </a:lnTo>
                  <a:lnTo>
                    <a:pt x="552450" y="264319"/>
                  </a:lnTo>
                  <a:lnTo>
                    <a:pt x="485775" y="197644"/>
                  </a:lnTo>
                  <a:lnTo>
                    <a:pt x="485775" y="40481"/>
                  </a:lnTo>
                  <a:lnTo>
                    <a:pt x="373857" y="40481"/>
                  </a:lnTo>
                  <a:lnTo>
                    <a:pt x="373857" y="90487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bg1"/>
            </a:solidFill>
            <a:ln w="41275" cap="rnd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pic>
          <p:nvPicPr>
            <p:cNvPr id="17" name="Image 6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</a:blip>
            <a:stretch>
              <a:fillRect/>
            </a:stretch>
          </p:blipFill>
          <p:spPr>
            <a:xfrm>
              <a:off x="9108708" y="4842485"/>
              <a:ext cx="443514" cy="144877"/>
            </a:xfrm>
            <a:prstGeom prst="rect">
              <a:avLst/>
            </a:prstGeom>
          </p:spPr>
        </p:pic>
        <p:pic>
          <p:nvPicPr>
            <p:cNvPr id="19" name="Picture 2" descr="RÃ©sultat de recherche d'images pour &quot;electric grid symbol&quot;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52345" y="4172716"/>
              <a:ext cx="634895" cy="6348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Freeform 19"/>
            <p:cNvSpPr/>
            <p:nvPr/>
          </p:nvSpPr>
          <p:spPr>
            <a:xfrm>
              <a:off x="9280399" y="4111750"/>
              <a:ext cx="364327" cy="345184"/>
            </a:xfrm>
            <a:custGeom>
              <a:avLst/>
              <a:gdLst>
                <a:gd name="connsiteX0" fmla="*/ 276225 w 552450"/>
                <a:gd name="connsiteY0" fmla="*/ 0 h 519112"/>
                <a:gd name="connsiteX1" fmla="*/ 0 w 552450"/>
                <a:gd name="connsiteY1" fmla="*/ 261937 h 519112"/>
                <a:gd name="connsiteX2" fmla="*/ 83344 w 552450"/>
                <a:gd name="connsiteY2" fmla="*/ 261937 h 519112"/>
                <a:gd name="connsiteX3" fmla="*/ 80963 w 552450"/>
                <a:gd name="connsiteY3" fmla="*/ 519112 h 519112"/>
                <a:gd name="connsiteX4" fmla="*/ 219075 w 552450"/>
                <a:gd name="connsiteY4" fmla="*/ 519112 h 519112"/>
                <a:gd name="connsiteX5" fmla="*/ 219075 w 552450"/>
                <a:gd name="connsiteY5" fmla="*/ 357187 h 519112"/>
                <a:gd name="connsiteX6" fmla="*/ 338138 w 552450"/>
                <a:gd name="connsiteY6" fmla="*/ 357187 h 519112"/>
                <a:gd name="connsiteX7" fmla="*/ 338138 w 552450"/>
                <a:gd name="connsiteY7" fmla="*/ 519112 h 519112"/>
                <a:gd name="connsiteX8" fmla="*/ 481013 w 552450"/>
                <a:gd name="connsiteY8" fmla="*/ 519112 h 519112"/>
                <a:gd name="connsiteX9" fmla="*/ 481013 w 552450"/>
                <a:gd name="connsiteY9" fmla="*/ 264319 h 519112"/>
                <a:gd name="connsiteX10" fmla="*/ 552450 w 552450"/>
                <a:gd name="connsiteY10" fmla="*/ 264319 h 519112"/>
                <a:gd name="connsiteX11" fmla="*/ 485775 w 552450"/>
                <a:gd name="connsiteY11" fmla="*/ 197644 h 519112"/>
                <a:gd name="connsiteX12" fmla="*/ 485775 w 552450"/>
                <a:gd name="connsiteY12" fmla="*/ 40481 h 519112"/>
                <a:gd name="connsiteX13" fmla="*/ 373857 w 552450"/>
                <a:gd name="connsiteY13" fmla="*/ 40481 h 519112"/>
                <a:gd name="connsiteX14" fmla="*/ 373857 w 552450"/>
                <a:gd name="connsiteY14" fmla="*/ 90487 h 519112"/>
                <a:gd name="connsiteX15" fmla="*/ 276225 w 552450"/>
                <a:gd name="connsiteY15" fmla="*/ 0 h 519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2450" h="519112">
                  <a:moveTo>
                    <a:pt x="276225" y="0"/>
                  </a:moveTo>
                  <a:lnTo>
                    <a:pt x="0" y="261937"/>
                  </a:lnTo>
                  <a:lnTo>
                    <a:pt x="83344" y="261937"/>
                  </a:lnTo>
                  <a:cubicBezTo>
                    <a:pt x="82550" y="347662"/>
                    <a:pt x="81757" y="433387"/>
                    <a:pt x="80963" y="519112"/>
                  </a:cubicBezTo>
                  <a:lnTo>
                    <a:pt x="219075" y="519112"/>
                  </a:lnTo>
                  <a:lnTo>
                    <a:pt x="219075" y="357187"/>
                  </a:lnTo>
                  <a:lnTo>
                    <a:pt x="338138" y="357187"/>
                  </a:lnTo>
                  <a:lnTo>
                    <a:pt x="338138" y="519112"/>
                  </a:lnTo>
                  <a:lnTo>
                    <a:pt x="481013" y="519112"/>
                  </a:lnTo>
                  <a:lnTo>
                    <a:pt x="481013" y="264319"/>
                  </a:lnTo>
                  <a:lnTo>
                    <a:pt x="552450" y="264319"/>
                  </a:lnTo>
                  <a:lnTo>
                    <a:pt x="485775" y="197644"/>
                  </a:lnTo>
                  <a:lnTo>
                    <a:pt x="485775" y="40481"/>
                  </a:lnTo>
                  <a:lnTo>
                    <a:pt x="373857" y="40481"/>
                  </a:lnTo>
                  <a:lnTo>
                    <a:pt x="373857" y="90487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bg1"/>
            </a:solidFill>
            <a:ln w="41275" cap="rnd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C4772F1-D023-4334-B996-39145CA1A5C4}"/>
              </a:ext>
            </a:extLst>
          </p:cNvPr>
          <p:cNvGrpSpPr/>
          <p:nvPr/>
        </p:nvGrpSpPr>
        <p:grpSpPr>
          <a:xfrm>
            <a:off x="6152788" y="4157555"/>
            <a:ext cx="247264" cy="449752"/>
            <a:chOff x="3629395" y="1290991"/>
            <a:chExt cx="2649432" cy="5271735"/>
          </a:xfrm>
        </p:grpSpPr>
        <p:pic>
          <p:nvPicPr>
            <p:cNvPr id="50" name="Picture 49" descr="Résultat de recherche d'images pour &quot;batterye symbol&quot;">
              <a:extLst>
                <a:ext uri="{FF2B5EF4-FFF2-40B4-BE49-F238E27FC236}">
                  <a16:creationId xmlns:a16="http://schemas.microsoft.com/office/drawing/2014/main" id="{9BB0EC72-2B61-4E3B-B992-63A10B1690C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890"/>
            <a:stretch/>
          </p:blipFill>
          <p:spPr bwMode="auto">
            <a:xfrm>
              <a:off x="5431519" y="4385146"/>
              <a:ext cx="120253" cy="2814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Rounded Rectangle 188">
              <a:extLst>
                <a:ext uri="{FF2B5EF4-FFF2-40B4-BE49-F238E27FC236}">
                  <a16:creationId xmlns:a16="http://schemas.microsoft.com/office/drawing/2014/main" id="{4EE2DACC-DA7F-4DC4-95EB-EF55E0588CF4}"/>
                </a:ext>
              </a:extLst>
            </p:cNvPr>
            <p:cNvSpPr/>
            <p:nvPr/>
          </p:nvSpPr>
          <p:spPr>
            <a:xfrm>
              <a:off x="3629395" y="1818634"/>
              <a:ext cx="2649432" cy="4744092"/>
            </a:xfrm>
            <a:prstGeom prst="roundRect">
              <a:avLst>
                <a:gd name="adj" fmla="val 1271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4B71563-6795-4E09-9275-3CD209CA139E}"/>
                </a:ext>
              </a:extLst>
            </p:cNvPr>
            <p:cNvSpPr/>
            <p:nvPr/>
          </p:nvSpPr>
          <p:spPr>
            <a:xfrm>
              <a:off x="4416004" y="1290991"/>
              <a:ext cx="1064964" cy="6627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Freeform 190">
              <a:extLst>
                <a:ext uri="{FF2B5EF4-FFF2-40B4-BE49-F238E27FC236}">
                  <a16:creationId xmlns:a16="http://schemas.microsoft.com/office/drawing/2014/main" id="{CBD828B7-31E0-4B5F-B215-C0E8EC3055D2}"/>
                </a:ext>
              </a:extLst>
            </p:cNvPr>
            <p:cNvSpPr/>
            <p:nvPr/>
          </p:nvSpPr>
          <p:spPr>
            <a:xfrm>
              <a:off x="4143375" y="2609850"/>
              <a:ext cx="1581150" cy="3371850"/>
            </a:xfrm>
            <a:custGeom>
              <a:avLst/>
              <a:gdLst>
                <a:gd name="connsiteX0" fmla="*/ 1057275 w 1581150"/>
                <a:gd name="connsiteY0" fmla="*/ 0 h 3371850"/>
                <a:gd name="connsiteX1" fmla="*/ 0 w 1581150"/>
                <a:gd name="connsiteY1" fmla="*/ 1962150 h 3371850"/>
                <a:gd name="connsiteX2" fmla="*/ 771525 w 1581150"/>
                <a:gd name="connsiteY2" fmla="*/ 1771650 h 3371850"/>
                <a:gd name="connsiteX3" fmla="*/ 552450 w 1581150"/>
                <a:gd name="connsiteY3" fmla="*/ 3371850 h 3371850"/>
                <a:gd name="connsiteX4" fmla="*/ 1581150 w 1581150"/>
                <a:gd name="connsiteY4" fmla="*/ 1447800 h 3371850"/>
                <a:gd name="connsiteX5" fmla="*/ 990600 w 1581150"/>
                <a:gd name="connsiteY5" fmla="*/ 1514475 h 3371850"/>
                <a:gd name="connsiteX6" fmla="*/ 1057275 w 1581150"/>
                <a:gd name="connsiteY6" fmla="*/ 0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1150" h="3371850">
                  <a:moveTo>
                    <a:pt x="1057275" y="0"/>
                  </a:moveTo>
                  <a:lnTo>
                    <a:pt x="0" y="1962150"/>
                  </a:lnTo>
                  <a:lnTo>
                    <a:pt x="771525" y="1771650"/>
                  </a:lnTo>
                  <a:lnTo>
                    <a:pt x="552450" y="3371850"/>
                  </a:lnTo>
                  <a:lnTo>
                    <a:pt x="1581150" y="1447800"/>
                  </a:lnTo>
                  <a:lnTo>
                    <a:pt x="990600" y="1514475"/>
                  </a:lnTo>
                  <a:lnTo>
                    <a:pt x="105727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5" name="Freeform 54"/>
          <p:cNvSpPr/>
          <p:nvPr/>
        </p:nvSpPr>
        <p:spPr>
          <a:xfrm>
            <a:off x="6056080" y="4995704"/>
            <a:ext cx="436026" cy="413115"/>
          </a:xfrm>
          <a:custGeom>
            <a:avLst/>
            <a:gdLst>
              <a:gd name="connsiteX0" fmla="*/ 276225 w 552450"/>
              <a:gd name="connsiteY0" fmla="*/ 0 h 519112"/>
              <a:gd name="connsiteX1" fmla="*/ 0 w 552450"/>
              <a:gd name="connsiteY1" fmla="*/ 261937 h 519112"/>
              <a:gd name="connsiteX2" fmla="*/ 83344 w 552450"/>
              <a:gd name="connsiteY2" fmla="*/ 261937 h 519112"/>
              <a:gd name="connsiteX3" fmla="*/ 80963 w 552450"/>
              <a:gd name="connsiteY3" fmla="*/ 519112 h 519112"/>
              <a:gd name="connsiteX4" fmla="*/ 219075 w 552450"/>
              <a:gd name="connsiteY4" fmla="*/ 519112 h 519112"/>
              <a:gd name="connsiteX5" fmla="*/ 219075 w 552450"/>
              <a:gd name="connsiteY5" fmla="*/ 357187 h 519112"/>
              <a:gd name="connsiteX6" fmla="*/ 338138 w 552450"/>
              <a:gd name="connsiteY6" fmla="*/ 357187 h 519112"/>
              <a:gd name="connsiteX7" fmla="*/ 338138 w 552450"/>
              <a:gd name="connsiteY7" fmla="*/ 519112 h 519112"/>
              <a:gd name="connsiteX8" fmla="*/ 481013 w 552450"/>
              <a:gd name="connsiteY8" fmla="*/ 519112 h 519112"/>
              <a:gd name="connsiteX9" fmla="*/ 481013 w 552450"/>
              <a:gd name="connsiteY9" fmla="*/ 264319 h 519112"/>
              <a:gd name="connsiteX10" fmla="*/ 552450 w 552450"/>
              <a:gd name="connsiteY10" fmla="*/ 264319 h 519112"/>
              <a:gd name="connsiteX11" fmla="*/ 485775 w 552450"/>
              <a:gd name="connsiteY11" fmla="*/ 197644 h 519112"/>
              <a:gd name="connsiteX12" fmla="*/ 485775 w 552450"/>
              <a:gd name="connsiteY12" fmla="*/ 40481 h 519112"/>
              <a:gd name="connsiteX13" fmla="*/ 373857 w 552450"/>
              <a:gd name="connsiteY13" fmla="*/ 40481 h 519112"/>
              <a:gd name="connsiteX14" fmla="*/ 373857 w 552450"/>
              <a:gd name="connsiteY14" fmla="*/ 90487 h 519112"/>
              <a:gd name="connsiteX15" fmla="*/ 276225 w 552450"/>
              <a:gd name="connsiteY15" fmla="*/ 0 h 51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2450" h="519112">
                <a:moveTo>
                  <a:pt x="276225" y="0"/>
                </a:moveTo>
                <a:lnTo>
                  <a:pt x="0" y="261937"/>
                </a:lnTo>
                <a:lnTo>
                  <a:pt x="83344" y="261937"/>
                </a:lnTo>
                <a:cubicBezTo>
                  <a:pt x="82550" y="347662"/>
                  <a:pt x="81757" y="433387"/>
                  <a:pt x="80963" y="519112"/>
                </a:cubicBezTo>
                <a:lnTo>
                  <a:pt x="219075" y="519112"/>
                </a:lnTo>
                <a:lnTo>
                  <a:pt x="219075" y="357187"/>
                </a:lnTo>
                <a:lnTo>
                  <a:pt x="338138" y="357187"/>
                </a:lnTo>
                <a:lnTo>
                  <a:pt x="338138" y="519112"/>
                </a:lnTo>
                <a:lnTo>
                  <a:pt x="481013" y="519112"/>
                </a:lnTo>
                <a:lnTo>
                  <a:pt x="481013" y="264319"/>
                </a:lnTo>
                <a:lnTo>
                  <a:pt x="552450" y="264319"/>
                </a:lnTo>
                <a:lnTo>
                  <a:pt x="485775" y="197644"/>
                </a:lnTo>
                <a:lnTo>
                  <a:pt x="485775" y="40481"/>
                </a:lnTo>
                <a:lnTo>
                  <a:pt x="373857" y="40481"/>
                </a:lnTo>
                <a:lnTo>
                  <a:pt x="373857" y="90487"/>
                </a:lnTo>
                <a:lnTo>
                  <a:pt x="276225" y="0"/>
                </a:lnTo>
                <a:close/>
              </a:path>
            </a:pathLst>
          </a:custGeom>
          <a:solidFill>
            <a:schemeClr val="bg1"/>
          </a:solidFill>
          <a:ln w="41275" cap="rnd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pic>
        <p:nvPicPr>
          <p:cNvPr id="56" name="Picture 2" descr="RÃ©sultat de recherche d'images pour &quot;electric grid symbol&quot;"/>
          <p:cNvPicPr>
            <a:picLocks noChangeAspect="1" noChangeArrowheads="1"/>
          </p:cNvPicPr>
          <p:nvPr/>
        </p:nvPicPr>
        <p:blipFill rotWithShape="1">
          <a:blip r:embed="rId5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7" r="13888"/>
          <a:stretch/>
        </p:blipFill>
        <p:spPr bwMode="auto">
          <a:xfrm>
            <a:off x="7186291" y="3953687"/>
            <a:ext cx="628650" cy="90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6" descr="RÃ©sultat de recherche d'images pour &quot;gear symbol&quot;"/>
          <p:cNvPicPr>
            <a:picLocks noChangeAspect="1" noChangeArrowheads="1"/>
          </p:cNvPicPr>
          <p:nvPr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77" t="14095" r="11639" b="19120"/>
          <a:stretch/>
        </p:blipFill>
        <p:spPr bwMode="auto">
          <a:xfrm rot="11349769">
            <a:off x="3898324" y="1377488"/>
            <a:ext cx="494479" cy="43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/>
          <p:cNvSpPr/>
          <p:nvPr/>
        </p:nvSpPr>
        <p:spPr>
          <a:xfrm>
            <a:off x="3534123" y="3525410"/>
            <a:ext cx="2053052" cy="5599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Optimal scheduling forecast algorithm</a:t>
            </a:r>
          </a:p>
        </p:txBody>
      </p:sp>
      <p:sp>
        <p:nvSpPr>
          <p:cNvPr id="59" name="Rectangle 58"/>
          <p:cNvSpPr/>
          <p:nvPr/>
        </p:nvSpPr>
        <p:spPr>
          <a:xfrm>
            <a:off x="985760" y="3312499"/>
            <a:ext cx="2046223" cy="2813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Production forecast</a:t>
            </a:r>
          </a:p>
        </p:txBody>
      </p:sp>
      <p:sp>
        <p:nvSpPr>
          <p:cNvPr id="60" name="Rectangle 59"/>
          <p:cNvSpPr/>
          <p:nvPr/>
        </p:nvSpPr>
        <p:spPr>
          <a:xfrm>
            <a:off x="985760" y="3664680"/>
            <a:ext cx="2046223" cy="2813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Demand forecast</a:t>
            </a:r>
          </a:p>
        </p:txBody>
      </p:sp>
      <p:sp>
        <p:nvSpPr>
          <p:cNvPr id="61" name="Rectangle 60"/>
          <p:cNvSpPr/>
          <p:nvPr/>
        </p:nvSpPr>
        <p:spPr>
          <a:xfrm>
            <a:off x="985759" y="4016861"/>
            <a:ext cx="2046223" cy="2813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Prices forecast</a:t>
            </a:r>
          </a:p>
        </p:txBody>
      </p:sp>
      <p:cxnSp>
        <p:nvCxnSpPr>
          <p:cNvPr id="63" name="Elbow Connector 62"/>
          <p:cNvCxnSpPr>
            <a:stCxn id="59" idx="3"/>
            <a:endCxn id="58" idx="1"/>
          </p:cNvCxnSpPr>
          <p:nvPr/>
        </p:nvCxnSpPr>
        <p:spPr>
          <a:xfrm>
            <a:off x="3031983" y="3453193"/>
            <a:ext cx="502140" cy="352180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0" idx="3"/>
            <a:endCxn id="58" idx="1"/>
          </p:cNvCxnSpPr>
          <p:nvPr/>
        </p:nvCxnSpPr>
        <p:spPr>
          <a:xfrm flipV="1">
            <a:off x="3031983" y="3805373"/>
            <a:ext cx="5021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61" idx="3"/>
            <a:endCxn id="58" idx="1"/>
          </p:cNvCxnSpPr>
          <p:nvPr/>
        </p:nvCxnSpPr>
        <p:spPr>
          <a:xfrm flipV="1">
            <a:off x="3031982" y="3805373"/>
            <a:ext cx="502141" cy="35218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3534123" y="4686986"/>
            <a:ext cx="2053052" cy="5597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Battery control algorithm</a:t>
            </a:r>
          </a:p>
        </p:txBody>
      </p:sp>
      <p:sp>
        <p:nvSpPr>
          <p:cNvPr id="75" name="Rectangle 74"/>
          <p:cNvSpPr/>
          <p:nvPr/>
        </p:nvSpPr>
        <p:spPr>
          <a:xfrm>
            <a:off x="985528" y="4470240"/>
            <a:ext cx="2046223" cy="2813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Time production</a:t>
            </a:r>
          </a:p>
        </p:txBody>
      </p:sp>
      <p:sp>
        <p:nvSpPr>
          <p:cNvPr id="76" name="Rectangle 75"/>
          <p:cNvSpPr/>
          <p:nvPr/>
        </p:nvSpPr>
        <p:spPr>
          <a:xfrm>
            <a:off x="985528" y="4822421"/>
            <a:ext cx="2046223" cy="2813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Time demand</a:t>
            </a:r>
          </a:p>
        </p:txBody>
      </p:sp>
      <p:sp>
        <p:nvSpPr>
          <p:cNvPr id="77" name="Rectangle 76"/>
          <p:cNvSpPr/>
          <p:nvPr/>
        </p:nvSpPr>
        <p:spPr>
          <a:xfrm>
            <a:off x="985527" y="5174602"/>
            <a:ext cx="2046223" cy="2813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Time price</a:t>
            </a:r>
          </a:p>
        </p:txBody>
      </p:sp>
      <p:cxnSp>
        <p:nvCxnSpPr>
          <p:cNvPr id="78" name="Elbow Connector 77"/>
          <p:cNvCxnSpPr>
            <a:stCxn id="75" idx="3"/>
          </p:cNvCxnSpPr>
          <p:nvPr/>
        </p:nvCxnSpPr>
        <p:spPr>
          <a:xfrm>
            <a:off x="3031751" y="4610934"/>
            <a:ext cx="511318" cy="354024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6" idx="3"/>
            <a:endCxn id="74" idx="1"/>
          </p:cNvCxnSpPr>
          <p:nvPr/>
        </p:nvCxnSpPr>
        <p:spPr>
          <a:xfrm>
            <a:off x="3031751" y="4963115"/>
            <a:ext cx="502372" cy="37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77" idx="3"/>
          </p:cNvCxnSpPr>
          <p:nvPr/>
        </p:nvCxnSpPr>
        <p:spPr>
          <a:xfrm flipV="1">
            <a:off x="3031750" y="4964958"/>
            <a:ext cx="511319" cy="35033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58" idx="2"/>
            <a:endCxn id="74" idx="0"/>
          </p:cNvCxnSpPr>
          <p:nvPr/>
        </p:nvCxnSpPr>
        <p:spPr>
          <a:xfrm>
            <a:off x="4560649" y="4085335"/>
            <a:ext cx="0" cy="601651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Imag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tretch>
            <a:fillRect/>
          </a:stretch>
        </p:blipFill>
        <p:spPr>
          <a:xfrm>
            <a:off x="5952398" y="3512944"/>
            <a:ext cx="637485" cy="208239"/>
          </a:xfrm>
          <a:prstGeom prst="rect">
            <a:avLst/>
          </a:prstGeom>
        </p:spPr>
      </p:pic>
      <p:cxnSp>
        <p:nvCxnSpPr>
          <p:cNvPr id="113" name="Straight Arrow Connector 112"/>
          <p:cNvCxnSpPr/>
          <p:nvPr/>
        </p:nvCxnSpPr>
        <p:spPr>
          <a:xfrm>
            <a:off x="6417989" y="2534429"/>
            <a:ext cx="521815" cy="0"/>
          </a:xfrm>
          <a:prstGeom prst="straightConnector1">
            <a:avLst/>
          </a:prstGeom>
          <a:ln w="571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985527" y="5728072"/>
            <a:ext cx="521815" cy="0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1507342" y="5589572"/>
            <a:ext cx="1481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Possible power flow</a:t>
            </a:r>
          </a:p>
        </p:txBody>
      </p:sp>
      <p:cxnSp>
        <p:nvCxnSpPr>
          <p:cNvPr id="124" name="Elbow Connector 123"/>
          <p:cNvCxnSpPr>
            <a:stCxn id="54" idx="3"/>
            <a:endCxn id="56" idx="1"/>
          </p:cNvCxnSpPr>
          <p:nvPr/>
        </p:nvCxnSpPr>
        <p:spPr>
          <a:xfrm>
            <a:off x="6589883" y="3617064"/>
            <a:ext cx="596408" cy="786660"/>
          </a:xfrm>
          <a:prstGeom prst="bentConnector3">
            <a:avLst>
              <a:gd name="adj1" fmla="val 50000"/>
            </a:avLst>
          </a:prstGeom>
          <a:ln w="57150">
            <a:solidFill>
              <a:schemeClr val="bg1">
                <a:lumMod val="6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74" idx="3"/>
            <a:endCxn id="51" idx="1"/>
          </p:cNvCxnSpPr>
          <p:nvPr/>
        </p:nvCxnSpPr>
        <p:spPr>
          <a:xfrm flipV="1">
            <a:off x="5587175" y="4404939"/>
            <a:ext cx="565613" cy="561902"/>
          </a:xfrm>
          <a:prstGeom prst="bentConnector3">
            <a:avLst/>
          </a:prstGeom>
          <a:ln w="571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/>
          <p:cNvCxnSpPr>
            <a:stCxn id="51" idx="3"/>
            <a:endCxn id="55" idx="8"/>
          </p:cNvCxnSpPr>
          <p:nvPr/>
        </p:nvCxnSpPr>
        <p:spPr>
          <a:xfrm>
            <a:off x="6400052" y="4404939"/>
            <a:ext cx="35672" cy="1003880"/>
          </a:xfrm>
          <a:prstGeom prst="bentConnector3">
            <a:avLst>
              <a:gd name="adj1" fmla="val 1366175"/>
            </a:avLst>
          </a:prstGeom>
          <a:ln w="571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2000">
                  <a:schemeClr val="bg1">
                    <a:lumMod val="65000"/>
                  </a:schemeClr>
                </a:gs>
              </a:gsLst>
              <a:lin ang="5400000" scaled="0"/>
            </a:gra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>
            <a:stCxn id="54" idx="3"/>
            <a:endCxn id="51" idx="3"/>
          </p:cNvCxnSpPr>
          <p:nvPr/>
        </p:nvCxnSpPr>
        <p:spPr>
          <a:xfrm flipH="1">
            <a:off x="6400052" y="3617064"/>
            <a:ext cx="189831" cy="787875"/>
          </a:xfrm>
          <a:prstGeom prst="bentConnector3">
            <a:avLst>
              <a:gd name="adj1" fmla="val -155546"/>
            </a:avLst>
          </a:prstGeom>
          <a:ln w="57150">
            <a:solidFill>
              <a:schemeClr val="bg1">
                <a:lumMod val="6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6492106" y="3205065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pv t</a:t>
            </a:r>
            <a:endParaRPr lang="en-GB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256395" y="3848466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bat t</a:t>
            </a:r>
            <a:endParaRPr lang="en-GB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49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500" fill="hold"/>
                                        <p:tgtEl>
                                          <p:spTgt spid="4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89600" y="409899"/>
            <a:ext cx="2046223" cy="2813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step </a:t>
            </a:r>
            <a:r>
              <a:rPr lang="en-GB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5" name="Diamond 4"/>
          <p:cNvSpPr/>
          <p:nvPr/>
        </p:nvSpPr>
        <p:spPr>
          <a:xfrm>
            <a:off x="4045667" y="878055"/>
            <a:ext cx="3139260" cy="844834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iamond 5"/>
          <p:cNvSpPr/>
          <p:nvPr/>
        </p:nvSpPr>
        <p:spPr>
          <a:xfrm>
            <a:off x="2821749" y="2239572"/>
            <a:ext cx="1644816" cy="1024493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Elbow Connector 7"/>
          <p:cNvCxnSpPr>
            <a:stCxn id="5" idx="1"/>
            <a:endCxn id="6" idx="0"/>
          </p:cNvCxnSpPr>
          <p:nvPr/>
        </p:nvCxnSpPr>
        <p:spPr>
          <a:xfrm rot="10800000" flipV="1">
            <a:off x="3644157" y="1300472"/>
            <a:ext cx="401510" cy="93910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528623" y="979334"/>
            <a:ext cx="333489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b="1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328719" y="3388893"/>
            <a:ext cx="1824761" cy="10356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 P</a:t>
            </a:r>
            <a:r>
              <a:rPr lang="en-GB" b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PV</a:t>
            </a:r>
            <a:r>
              <a:rPr lang="en-GB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(t) -Demand (t) to grid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358284" y="3388893"/>
            <a:ext cx="2310045" cy="10356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Charge with P</a:t>
            </a:r>
            <a:r>
              <a:rPr lang="en-GB" b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</a:t>
            </a:r>
            <a:r>
              <a:rPr lang="en-GB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min (P</a:t>
            </a:r>
            <a:r>
              <a:rPr lang="en-GB" b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</a:t>
            </a:r>
            <a:r>
              <a:rPr lang="en-GB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GB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</a:t>
            </a:r>
            <a:r>
              <a:rPr lang="en-GB" b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PV</a:t>
            </a:r>
            <a:r>
              <a:rPr lang="en-GB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(t) -Demand (t))</a:t>
            </a:r>
          </a:p>
        </p:txBody>
      </p:sp>
      <p:cxnSp>
        <p:nvCxnSpPr>
          <p:cNvPr id="16" name="Elbow Connector 15"/>
          <p:cNvCxnSpPr>
            <a:stCxn id="6" idx="1"/>
            <a:endCxn id="14" idx="0"/>
          </p:cNvCxnSpPr>
          <p:nvPr/>
        </p:nvCxnSpPr>
        <p:spPr>
          <a:xfrm rot="10800000" flipV="1">
            <a:off x="2241101" y="2751819"/>
            <a:ext cx="580649" cy="63707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6" idx="3"/>
            <a:endCxn id="15" idx="0"/>
          </p:cNvCxnSpPr>
          <p:nvPr/>
        </p:nvCxnSpPr>
        <p:spPr>
          <a:xfrm>
            <a:off x="4466565" y="2751819"/>
            <a:ext cx="46742" cy="63707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393656" y="992695"/>
            <a:ext cx="282129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b="1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2211758" y="2382748"/>
            <a:ext cx="333489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b="1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4503134" y="2382748"/>
            <a:ext cx="282129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b="1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en-GB"/>
          </a:p>
        </p:txBody>
      </p:sp>
      <p:sp>
        <p:nvSpPr>
          <p:cNvPr id="30" name="Diamond 29"/>
          <p:cNvSpPr/>
          <p:nvPr/>
        </p:nvSpPr>
        <p:spPr>
          <a:xfrm>
            <a:off x="6646776" y="2239571"/>
            <a:ext cx="2149822" cy="970196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Elbow Connector 37"/>
          <p:cNvCxnSpPr>
            <a:stCxn id="5" idx="3"/>
            <a:endCxn id="30" idx="0"/>
          </p:cNvCxnSpPr>
          <p:nvPr/>
        </p:nvCxnSpPr>
        <p:spPr>
          <a:xfrm>
            <a:off x="7184927" y="1300472"/>
            <a:ext cx="536760" cy="93909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834819" y="3388893"/>
            <a:ext cx="1468383" cy="10356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P</a:t>
            </a:r>
            <a:r>
              <a:rPr lang="en-GB" b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PV</a:t>
            </a:r>
            <a:r>
              <a:rPr lang="en-GB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(t) -Demand (t) to grid 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733797" y="3388893"/>
            <a:ext cx="2310045" cy="10356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Discharge with P</a:t>
            </a:r>
            <a:r>
              <a:rPr lang="en-GB" b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</a:t>
            </a:r>
            <a:r>
              <a:rPr lang="en-GB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min (P</a:t>
            </a:r>
            <a:r>
              <a:rPr lang="en-GB" b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</a:t>
            </a:r>
            <a:r>
              <a:rPr lang="en-GB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GB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Demand (t) - P</a:t>
            </a:r>
            <a:r>
              <a:rPr lang="en-GB" b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PV</a:t>
            </a:r>
            <a:r>
              <a:rPr lang="en-GB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(t))</a:t>
            </a:r>
          </a:p>
        </p:txBody>
      </p:sp>
      <p:cxnSp>
        <p:nvCxnSpPr>
          <p:cNvPr id="46" name="Elbow Connector 45"/>
          <p:cNvCxnSpPr>
            <a:stCxn id="30" idx="1"/>
            <a:endCxn id="42" idx="0"/>
          </p:cNvCxnSpPr>
          <p:nvPr/>
        </p:nvCxnSpPr>
        <p:spPr>
          <a:xfrm rot="10800000" flipV="1">
            <a:off x="6569012" y="2724669"/>
            <a:ext cx="77765" cy="66422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30" idx="3"/>
            <a:endCxn id="43" idx="0"/>
          </p:cNvCxnSpPr>
          <p:nvPr/>
        </p:nvCxnSpPr>
        <p:spPr>
          <a:xfrm>
            <a:off x="8796598" y="2724669"/>
            <a:ext cx="92222" cy="66422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6215928" y="2368892"/>
            <a:ext cx="333489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b="1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en-GB"/>
          </a:p>
        </p:txBody>
      </p:sp>
      <p:sp>
        <p:nvSpPr>
          <p:cNvPr id="49" name="Rectangle 48"/>
          <p:cNvSpPr/>
          <p:nvPr/>
        </p:nvSpPr>
        <p:spPr>
          <a:xfrm>
            <a:off x="8888820" y="2393449"/>
            <a:ext cx="282129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b="1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en-GB"/>
          </a:p>
        </p:txBody>
      </p:sp>
      <p:cxnSp>
        <p:nvCxnSpPr>
          <p:cNvPr id="56" name="Straight Arrow Connector 55"/>
          <p:cNvCxnSpPr>
            <a:stCxn id="4" idx="2"/>
            <a:endCxn id="5" idx="0"/>
          </p:cNvCxnSpPr>
          <p:nvPr/>
        </p:nvCxnSpPr>
        <p:spPr>
          <a:xfrm>
            <a:off x="5612712" y="691286"/>
            <a:ext cx="2585" cy="1867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034604" y="2408850"/>
            <a:ext cx="14416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>
                <a:latin typeface="Times New Roman" panose="02020603050405020304" pitchFamily="18" charset="0"/>
                <a:cs typeface="Times New Roman" panose="02020603050405020304" pitchFamily="18" charset="0"/>
              </a:rPr>
              <a:t>Is Battery empty?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321360" y="1073905"/>
            <a:ext cx="26939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>
                <a:latin typeface="Times New Roman" panose="02020603050405020304" pitchFamily="18" charset="0"/>
                <a:cs typeface="Times New Roman" panose="02020603050405020304" pitchFamily="18" charset="0"/>
              </a:rPr>
              <a:t>Is P</a:t>
            </a:r>
            <a:r>
              <a:rPr lang="en-GB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PV</a:t>
            </a:r>
            <a:r>
              <a:rPr lang="en-GB" b="1">
                <a:latin typeface="Times New Roman" panose="02020603050405020304" pitchFamily="18" charset="0"/>
                <a:cs typeface="Times New Roman" panose="02020603050405020304" pitchFamily="18" charset="0"/>
              </a:rPr>
              <a:t>(t) &gt; Demand (t) ?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972394" y="2402312"/>
            <a:ext cx="14416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>
                <a:latin typeface="Times New Roman" panose="02020603050405020304" pitchFamily="18" charset="0"/>
                <a:cs typeface="Times New Roman" panose="02020603050405020304" pitchFamily="18" charset="0"/>
              </a:rPr>
              <a:t>Is Battery full?</a:t>
            </a:r>
          </a:p>
        </p:txBody>
      </p:sp>
    </p:spTree>
    <p:extLst>
      <p:ext uri="{BB962C8B-B14F-4D97-AF65-F5344CB8AC3E}">
        <p14:creationId xmlns:p14="http://schemas.microsoft.com/office/powerpoint/2010/main" val="2771395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6469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B93F10B-BD1D-40F0-882D-24B71470AD2F}"/>
              </a:ext>
            </a:extLst>
          </p:cNvPr>
          <p:cNvSpPr/>
          <p:nvPr/>
        </p:nvSpPr>
        <p:spPr>
          <a:xfrm>
            <a:off x="9291961" y="372863"/>
            <a:ext cx="2281561" cy="148479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1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Forecasting Algorithms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66AB49-C96B-4EB9-BA87-D9C313CA09A2}"/>
              </a:ext>
            </a:extLst>
          </p:cNvPr>
          <p:cNvSpPr/>
          <p:nvPr/>
        </p:nvSpPr>
        <p:spPr>
          <a:xfrm>
            <a:off x="9409629" y="677708"/>
            <a:ext cx="2046223" cy="2652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Production forecast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D8E4CD-341D-4C31-9E83-580A43BEF829}"/>
              </a:ext>
            </a:extLst>
          </p:cNvPr>
          <p:cNvSpPr/>
          <p:nvPr/>
        </p:nvSpPr>
        <p:spPr>
          <a:xfrm>
            <a:off x="9409628" y="1035057"/>
            <a:ext cx="2046223" cy="281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Demand forecast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930BA8-5738-47E8-AA4E-A2864C5AC7C5}"/>
              </a:ext>
            </a:extLst>
          </p:cNvPr>
          <p:cNvSpPr/>
          <p:nvPr/>
        </p:nvSpPr>
        <p:spPr>
          <a:xfrm>
            <a:off x="9416586" y="1408726"/>
            <a:ext cx="2046223" cy="281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Prices forecast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055D37-0979-4CB9-A22F-30A6ED1B6500}"/>
              </a:ext>
            </a:extLst>
          </p:cNvPr>
          <p:cNvSpPr/>
          <p:nvPr/>
        </p:nvSpPr>
        <p:spPr>
          <a:xfrm>
            <a:off x="3534123" y="4100101"/>
            <a:ext cx="2281561" cy="1653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1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Battery Control Algorithms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24FBE6-ABB7-43D2-AAD7-E41B8B8442F7}"/>
              </a:ext>
            </a:extLst>
          </p:cNvPr>
          <p:cNvSpPr/>
          <p:nvPr/>
        </p:nvSpPr>
        <p:spPr>
          <a:xfrm>
            <a:off x="3651791" y="4828262"/>
            <a:ext cx="2046223" cy="354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Optimization-based w/o lifespan consideration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408208-140F-4671-9BBE-ADBF90D2AB6F}"/>
              </a:ext>
            </a:extLst>
          </p:cNvPr>
          <p:cNvSpPr/>
          <p:nvPr/>
        </p:nvSpPr>
        <p:spPr>
          <a:xfrm>
            <a:off x="3651791" y="4388088"/>
            <a:ext cx="2046223" cy="3524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Heuristic-based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1283B8-7574-4AE5-A0B4-3FE161E4E29D}"/>
              </a:ext>
            </a:extLst>
          </p:cNvPr>
          <p:cNvSpPr/>
          <p:nvPr/>
        </p:nvSpPr>
        <p:spPr>
          <a:xfrm>
            <a:off x="3651791" y="5270050"/>
            <a:ext cx="2046223" cy="3890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Optimization-based with lifespan consideration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CD7A0D-02B3-415F-9658-ED878FA8A9A4}"/>
              </a:ext>
            </a:extLst>
          </p:cNvPr>
          <p:cNvSpPr/>
          <p:nvPr/>
        </p:nvSpPr>
        <p:spPr>
          <a:xfrm>
            <a:off x="985528" y="4470240"/>
            <a:ext cx="2046223" cy="2813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Time production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9961EE-1ED6-4A64-8B4C-CBB4FA72267C}"/>
              </a:ext>
            </a:extLst>
          </p:cNvPr>
          <p:cNvSpPr/>
          <p:nvPr/>
        </p:nvSpPr>
        <p:spPr>
          <a:xfrm>
            <a:off x="985528" y="4822421"/>
            <a:ext cx="2046223" cy="2813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Time demand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6318FC-0C72-4D17-9281-C1EB942B53C2}"/>
              </a:ext>
            </a:extLst>
          </p:cNvPr>
          <p:cNvSpPr/>
          <p:nvPr/>
        </p:nvSpPr>
        <p:spPr>
          <a:xfrm>
            <a:off x="985527" y="5174602"/>
            <a:ext cx="2046223" cy="2813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Time price</a:t>
            </a:r>
          </a:p>
        </p:txBody>
      </p:sp>
      <p:cxnSp>
        <p:nvCxnSpPr>
          <p:cNvPr id="15" name="Elbow Connector 77">
            <a:extLst>
              <a:ext uri="{FF2B5EF4-FFF2-40B4-BE49-F238E27FC236}">
                <a16:creationId xmlns:a16="http://schemas.microsoft.com/office/drawing/2014/main" id="{5F59243A-8F0C-4B47-88B5-91D14DF1A3AD}"/>
              </a:ext>
            </a:extLst>
          </p:cNvPr>
          <p:cNvCxnSpPr>
            <a:stCxn id="12" idx="3"/>
          </p:cNvCxnSpPr>
          <p:nvPr/>
        </p:nvCxnSpPr>
        <p:spPr>
          <a:xfrm>
            <a:off x="3031751" y="4610934"/>
            <a:ext cx="511318" cy="354024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82DD6D7-2F4F-42B6-BF96-7C1D39E436F4}"/>
              </a:ext>
            </a:extLst>
          </p:cNvPr>
          <p:cNvCxnSpPr>
            <a:stCxn id="13" idx="3"/>
          </p:cNvCxnSpPr>
          <p:nvPr/>
        </p:nvCxnSpPr>
        <p:spPr>
          <a:xfrm>
            <a:off x="3031751" y="4963115"/>
            <a:ext cx="502372" cy="37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79">
            <a:extLst>
              <a:ext uri="{FF2B5EF4-FFF2-40B4-BE49-F238E27FC236}">
                <a16:creationId xmlns:a16="http://schemas.microsoft.com/office/drawing/2014/main" id="{4C8AC3B3-97A3-4B6E-AA48-7289B1A8CF11}"/>
              </a:ext>
            </a:extLst>
          </p:cNvPr>
          <p:cNvCxnSpPr>
            <a:stCxn id="14" idx="3"/>
          </p:cNvCxnSpPr>
          <p:nvPr/>
        </p:nvCxnSpPr>
        <p:spPr>
          <a:xfrm flipV="1">
            <a:off x="3031750" y="4964958"/>
            <a:ext cx="511319" cy="35033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754A3DB-3E69-426F-847D-430F381F0263}"/>
              </a:ext>
            </a:extLst>
          </p:cNvPr>
          <p:cNvSpPr/>
          <p:nvPr/>
        </p:nvSpPr>
        <p:spPr>
          <a:xfrm>
            <a:off x="985528" y="3147113"/>
            <a:ext cx="2046223" cy="2652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Production forecast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9055BF-BD92-4050-914F-6A00EA2DC88F}"/>
              </a:ext>
            </a:extLst>
          </p:cNvPr>
          <p:cNvSpPr/>
          <p:nvPr/>
        </p:nvSpPr>
        <p:spPr>
          <a:xfrm>
            <a:off x="985527" y="3504462"/>
            <a:ext cx="2046223" cy="281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Demand forecast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CD9768-FA65-4262-B581-047BE1988D04}"/>
              </a:ext>
            </a:extLst>
          </p:cNvPr>
          <p:cNvSpPr/>
          <p:nvPr/>
        </p:nvSpPr>
        <p:spPr>
          <a:xfrm>
            <a:off x="992485" y="3878131"/>
            <a:ext cx="2046223" cy="281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Prices forecast</a:t>
            </a:r>
          </a:p>
        </p:txBody>
      </p:sp>
      <p:cxnSp>
        <p:nvCxnSpPr>
          <p:cNvPr id="21" name="Elbow Connector 62">
            <a:extLst>
              <a:ext uri="{FF2B5EF4-FFF2-40B4-BE49-F238E27FC236}">
                <a16:creationId xmlns:a16="http://schemas.microsoft.com/office/drawing/2014/main" id="{E1D467FB-C703-4A81-94CE-5424A0535244}"/>
              </a:ext>
            </a:extLst>
          </p:cNvPr>
          <p:cNvCxnSpPr>
            <a:cxnSpLocks/>
          </p:cNvCxnSpPr>
          <p:nvPr/>
        </p:nvCxnSpPr>
        <p:spPr>
          <a:xfrm>
            <a:off x="3040929" y="3281625"/>
            <a:ext cx="502140" cy="352180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83F2D3B-477C-40E0-8FE4-EA1F504628A0}"/>
              </a:ext>
            </a:extLst>
          </p:cNvPr>
          <p:cNvCxnSpPr>
            <a:cxnSpLocks/>
          </p:cNvCxnSpPr>
          <p:nvPr/>
        </p:nvCxnSpPr>
        <p:spPr>
          <a:xfrm flipV="1">
            <a:off x="3040929" y="3633805"/>
            <a:ext cx="5021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69">
            <a:extLst>
              <a:ext uri="{FF2B5EF4-FFF2-40B4-BE49-F238E27FC236}">
                <a16:creationId xmlns:a16="http://schemas.microsoft.com/office/drawing/2014/main" id="{C3933F64-80CA-4563-95BD-88CC67F8DAC9}"/>
              </a:ext>
            </a:extLst>
          </p:cNvPr>
          <p:cNvCxnSpPr>
            <a:cxnSpLocks/>
          </p:cNvCxnSpPr>
          <p:nvPr/>
        </p:nvCxnSpPr>
        <p:spPr>
          <a:xfrm flipV="1">
            <a:off x="3040928" y="3633805"/>
            <a:ext cx="502141" cy="35218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2C7CAEB-3213-4CE1-9C7F-5F7522F67C27}"/>
              </a:ext>
            </a:extLst>
          </p:cNvPr>
          <p:cNvSpPr/>
          <p:nvPr/>
        </p:nvSpPr>
        <p:spPr>
          <a:xfrm>
            <a:off x="3534123" y="3464598"/>
            <a:ext cx="2281561" cy="3735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Forecasting Algorithms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62E6AF9-832D-4B7E-A36B-35E378CD7F3D}"/>
              </a:ext>
            </a:extLst>
          </p:cNvPr>
          <p:cNvCxnSpPr>
            <a:cxnSpLocks/>
            <a:stCxn id="24" idx="2"/>
            <a:endCxn id="6" idx="0"/>
          </p:cNvCxnSpPr>
          <p:nvPr/>
        </p:nvCxnSpPr>
        <p:spPr>
          <a:xfrm>
            <a:off x="4674904" y="3838132"/>
            <a:ext cx="0" cy="261969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5DB3691-5AB1-408D-8DD7-9E6849834ABE}"/>
              </a:ext>
            </a:extLst>
          </p:cNvPr>
          <p:cNvSpPr txBox="1"/>
          <p:nvPr/>
        </p:nvSpPr>
        <p:spPr>
          <a:xfrm>
            <a:off x="6723353" y="5166699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D,t</a:t>
            </a:r>
            <a:endParaRPr lang="en-GB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FC111A7-CB7B-4BEE-9A3E-75D1AC5C2D62}"/>
              </a:ext>
            </a:extLst>
          </p:cNvPr>
          <p:cNvGrpSpPr/>
          <p:nvPr/>
        </p:nvGrpSpPr>
        <p:grpSpPr>
          <a:xfrm>
            <a:off x="6381295" y="4100101"/>
            <a:ext cx="247264" cy="449752"/>
            <a:chOff x="3629395" y="1290991"/>
            <a:chExt cx="2649432" cy="5271735"/>
          </a:xfrm>
        </p:grpSpPr>
        <p:pic>
          <p:nvPicPr>
            <p:cNvPr id="35" name="Picture 34" descr="Résultat de recherche d'images pour &quot;batterye symbol&quot;">
              <a:extLst>
                <a:ext uri="{FF2B5EF4-FFF2-40B4-BE49-F238E27FC236}">
                  <a16:creationId xmlns:a16="http://schemas.microsoft.com/office/drawing/2014/main" id="{4DD54735-5F9C-4B8E-9D62-9E6BEA08D47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890"/>
            <a:stretch/>
          </p:blipFill>
          <p:spPr bwMode="auto">
            <a:xfrm>
              <a:off x="5431519" y="4385146"/>
              <a:ext cx="120253" cy="2814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Rounded Rectangle 188">
              <a:extLst>
                <a:ext uri="{FF2B5EF4-FFF2-40B4-BE49-F238E27FC236}">
                  <a16:creationId xmlns:a16="http://schemas.microsoft.com/office/drawing/2014/main" id="{01F396FB-6411-4CAD-B355-64B4FE9D0831}"/>
                </a:ext>
              </a:extLst>
            </p:cNvPr>
            <p:cNvSpPr/>
            <p:nvPr/>
          </p:nvSpPr>
          <p:spPr>
            <a:xfrm>
              <a:off x="3629395" y="1818634"/>
              <a:ext cx="2649432" cy="4744092"/>
            </a:xfrm>
            <a:prstGeom prst="roundRect">
              <a:avLst>
                <a:gd name="adj" fmla="val 1271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9A28EA1-0515-4E52-A1CB-50395448004A}"/>
                </a:ext>
              </a:extLst>
            </p:cNvPr>
            <p:cNvSpPr/>
            <p:nvPr/>
          </p:nvSpPr>
          <p:spPr>
            <a:xfrm>
              <a:off x="4416004" y="1290991"/>
              <a:ext cx="1064964" cy="6627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Freeform 190">
              <a:extLst>
                <a:ext uri="{FF2B5EF4-FFF2-40B4-BE49-F238E27FC236}">
                  <a16:creationId xmlns:a16="http://schemas.microsoft.com/office/drawing/2014/main" id="{7D208EEF-9C44-43F2-B207-579CDB189F7F}"/>
                </a:ext>
              </a:extLst>
            </p:cNvPr>
            <p:cNvSpPr/>
            <p:nvPr/>
          </p:nvSpPr>
          <p:spPr>
            <a:xfrm>
              <a:off x="4143375" y="2609850"/>
              <a:ext cx="1581150" cy="3371850"/>
            </a:xfrm>
            <a:custGeom>
              <a:avLst/>
              <a:gdLst>
                <a:gd name="connsiteX0" fmla="*/ 1057275 w 1581150"/>
                <a:gd name="connsiteY0" fmla="*/ 0 h 3371850"/>
                <a:gd name="connsiteX1" fmla="*/ 0 w 1581150"/>
                <a:gd name="connsiteY1" fmla="*/ 1962150 h 3371850"/>
                <a:gd name="connsiteX2" fmla="*/ 771525 w 1581150"/>
                <a:gd name="connsiteY2" fmla="*/ 1771650 h 3371850"/>
                <a:gd name="connsiteX3" fmla="*/ 552450 w 1581150"/>
                <a:gd name="connsiteY3" fmla="*/ 3371850 h 3371850"/>
                <a:gd name="connsiteX4" fmla="*/ 1581150 w 1581150"/>
                <a:gd name="connsiteY4" fmla="*/ 1447800 h 3371850"/>
                <a:gd name="connsiteX5" fmla="*/ 990600 w 1581150"/>
                <a:gd name="connsiteY5" fmla="*/ 1514475 h 3371850"/>
                <a:gd name="connsiteX6" fmla="*/ 1057275 w 1581150"/>
                <a:gd name="connsiteY6" fmla="*/ 0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1150" h="3371850">
                  <a:moveTo>
                    <a:pt x="1057275" y="0"/>
                  </a:moveTo>
                  <a:lnTo>
                    <a:pt x="0" y="1962150"/>
                  </a:lnTo>
                  <a:lnTo>
                    <a:pt x="771525" y="1771650"/>
                  </a:lnTo>
                  <a:lnTo>
                    <a:pt x="552450" y="3371850"/>
                  </a:lnTo>
                  <a:lnTo>
                    <a:pt x="1581150" y="1447800"/>
                  </a:lnTo>
                  <a:lnTo>
                    <a:pt x="990600" y="1514475"/>
                  </a:lnTo>
                  <a:lnTo>
                    <a:pt x="105727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9" name="Freeform 54">
            <a:extLst>
              <a:ext uri="{FF2B5EF4-FFF2-40B4-BE49-F238E27FC236}">
                <a16:creationId xmlns:a16="http://schemas.microsoft.com/office/drawing/2014/main" id="{66B3665B-99C6-4C53-BFCF-1F530FA81F0D}"/>
              </a:ext>
            </a:extLst>
          </p:cNvPr>
          <p:cNvSpPr/>
          <p:nvPr/>
        </p:nvSpPr>
        <p:spPr>
          <a:xfrm>
            <a:off x="6284587" y="4938250"/>
            <a:ext cx="436026" cy="413115"/>
          </a:xfrm>
          <a:custGeom>
            <a:avLst/>
            <a:gdLst>
              <a:gd name="connsiteX0" fmla="*/ 276225 w 552450"/>
              <a:gd name="connsiteY0" fmla="*/ 0 h 519112"/>
              <a:gd name="connsiteX1" fmla="*/ 0 w 552450"/>
              <a:gd name="connsiteY1" fmla="*/ 261937 h 519112"/>
              <a:gd name="connsiteX2" fmla="*/ 83344 w 552450"/>
              <a:gd name="connsiteY2" fmla="*/ 261937 h 519112"/>
              <a:gd name="connsiteX3" fmla="*/ 80963 w 552450"/>
              <a:gd name="connsiteY3" fmla="*/ 519112 h 519112"/>
              <a:gd name="connsiteX4" fmla="*/ 219075 w 552450"/>
              <a:gd name="connsiteY4" fmla="*/ 519112 h 519112"/>
              <a:gd name="connsiteX5" fmla="*/ 219075 w 552450"/>
              <a:gd name="connsiteY5" fmla="*/ 357187 h 519112"/>
              <a:gd name="connsiteX6" fmla="*/ 338138 w 552450"/>
              <a:gd name="connsiteY6" fmla="*/ 357187 h 519112"/>
              <a:gd name="connsiteX7" fmla="*/ 338138 w 552450"/>
              <a:gd name="connsiteY7" fmla="*/ 519112 h 519112"/>
              <a:gd name="connsiteX8" fmla="*/ 481013 w 552450"/>
              <a:gd name="connsiteY8" fmla="*/ 519112 h 519112"/>
              <a:gd name="connsiteX9" fmla="*/ 481013 w 552450"/>
              <a:gd name="connsiteY9" fmla="*/ 264319 h 519112"/>
              <a:gd name="connsiteX10" fmla="*/ 552450 w 552450"/>
              <a:gd name="connsiteY10" fmla="*/ 264319 h 519112"/>
              <a:gd name="connsiteX11" fmla="*/ 485775 w 552450"/>
              <a:gd name="connsiteY11" fmla="*/ 197644 h 519112"/>
              <a:gd name="connsiteX12" fmla="*/ 485775 w 552450"/>
              <a:gd name="connsiteY12" fmla="*/ 40481 h 519112"/>
              <a:gd name="connsiteX13" fmla="*/ 373857 w 552450"/>
              <a:gd name="connsiteY13" fmla="*/ 40481 h 519112"/>
              <a:gd name="connsiteX14" fmla="*/ 373857 w 552450"/>
              <a:gd name="connsiteY14" fmla="*/ 90487 h 519112"/>
              <a:gd name="connsiteX15" fmla="*/ 276225 w 552450"/>
              <a:gd name="connsiteY15" fmla="*/ 0 h 51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2450" h="519112">
                <a:moveTo>
                  <a:pt x="276225" y="0"/>
                </a:moveTo>
                <a:lnTo>
                  <a:pt x="0" y="261937"/>
                </a:lnTo>
                <a:lnTo>
                  <a:pt x="83344" y="261937"/>
                </a:lnTo>
                <a:cubicBezTo>
                  <a:pt x="82550" y="347662"/>
                  <a:pt x="81757" y="433387"/>
                  <a:pt x="80963" y="519112"/>
                </a:cubicBezTo>
                <a:lnTo>
                  <a:pt x="219075" y="519112"/>
                </a:lnTo>
                <a:lnTo>
                  <a:pt x="219075" y="357187"/>
                </a:lnTo>
                <a:lnTo>
                  <a:pt x="338138" y="357187"/>
                </a:lnTo>
                <a:lnTo>
                  <a:pt x="338138" y="519112"/>
                </a:lnTo>
                <a:lnTo>
                  <a:pt x="481013" y="519112"/>
                </a:lnTo>
                <a:lnTo>
                  <a:pt x="481013" y="264319"/>
                </a:lnTo>
                <a:lnTo>
                  <a:pt x="552450" y="264319"/>
                </a:lnTo>
                <a:lnTo>
                  <a:pt x="485775" y="197644"/>
                </a:lnTo>
                <a:lnTo>
                  <a:pt x="485775" y="40481"/>
                </a:lnTo>
                <a:lnTo>
                  <a:pt x="373857" y="40481"/>
                </a:lnTo>
                <a:lnTo>
                  <a:pt x="373857" y="90487"/>
                </a:lnTo>
                <a:lnTo>
                  <a:pt x="276225" y="0"/>
                </a:lnTo>
                <a:close/>
              </a:path>
            </a:pathLst>
          </a:custGeom>
          <a:solidFill>
            <a:schemeClr val="bg1"/>
          </a:solidFill>
          <a:ln w="41275" cap="rnd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pic>
        <p:nvPicPr>
          <p:cNvPr id="40" name="Picture 2" descr="RÃ©sultat de recherche d'images pour &quot;electric grid symbol&quot;">
            <a:extLst>
              <a:ext uri="{FF2B5EF4-FFF2-40B4-BE49-F238E27FC236}">
                <a16:creationId xmlns:a16="http://schemas.microsoft.com/office/drawing/2014/main" id="{DF15F7DB-7D2E-47A6-B36F-E6578CA9CE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7" r="13888"/>
          <a:stretch/>
        </p:blipFill>
        <p:spPr bwMode="auto">
          <a:xfrm>
            <a:off x="7595614" y="3897447"/>
            <a:ext cx="628650" cy="90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Image 6">
            <a:extLst>
              <a:ext uri="{FF2B5EF4-FFF2-40B4-BE49-F238E27FC236}">
                <a16:creationId xmlns:a16="http://schemas.microsoft.com/office/drawing/2014/main" id="{B35A0C6E-E57E-4EDF-BCBC-277D40B162F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tretch>
            <a:fillRect/>
          </a:stretch>
        </p:blipFill>
        <p:spPr>
          <a:xfrm>
            <a:off x="6180905" y="3455490"/>
            <a:ext cx="637485" cy="208239"/>
          </a:xfrm>
          <a:prstGeom prst="rect">
            <a:avLst/>
          </a:prstGeom>
        </p:spPr>
      </p:pic>
      <p:cxnSp>
        <p:nvCxnSpPr>
          <p:cNvPr id="42" name="Elbow Connector 123">
            <a:extLst>
              <a:ext uri="{FF2B5EF4-FFF2-40B4-BE49-F238E27FC236}">
                <a16:creationId xmlns:a16="http://schemas.microsoft.com/office/drawing/2014/main" id="{D360DE4C-1F91-4FDB-A60C-88F57E50EB13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6818390" y="3559610"/>
            <a:ext cx="807291" cy="787875"/>
          </a:xfrm>
          <a:prstGeom prst="bentConnector3">
            <a:avLst>
              <a:gd name="adj1" fmla="val 36804"/>
            </a:avLst>
          </a:prstGeom>
          <a:ln w="57150">
            <a:solidFill>
              <a:schemeClr val="bg1">
                <a:lumMod val="6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132">
            <a:extLst>
              <a:ext uri="{FF2B5EF4-FFF2-40B4-BE49-F238E27FC236}">
                <a16:creationId xmlns:a16="http://schemas.microsoft.com/office/drawing/2014/main" id="{2A125A14-2D2E-4FD1-A04E-C9C1EAABB7EC}"/>
              </a:ext>
            </a:extLst>
          </p:cNvPr>
          <p:cNvCxnSpPr>
            <a:endCxn id="36" idx="1"/>
          </p:cNvCxnSpPr>
          <p:nvPr/>
        </p:nvCxnSpPr>
        <p:spPr>
          <a:xfrm flipV="1">
            <a:off x="5815682" y="4347485"/>
            <a:ext cx="565613" cy="561902"/>
          </a:xfrm>
          <a:prstGeom prst="bentConnector3">
            <a:avLst/>
          </a:prstGeom>
          <a:ln w="571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134">
            <a:extLst>
              <a:ext uri="{FF2B5EF4-FFF2-40B4-BE49-F238E27FC236}">
                <a16:creationId xmlns:a16="http://schemas.microsoft.com/office/drawing/2014/main" id="{EA322C67-B021-42B8-B11D-34DD11F59C45}"/>
              </a:ext>
            </a:extLst>
          </p:cNvPr>
          <p:cNvCxnSpPr>
            <a:cxnSpLocks/>
            <a:stCxn id="36" idx="3"/>
            <a:endCxn id="39" idx="10"/>
          </p:cNvCxnSpPr>
          <p:nvPr/>
        </p:nvCxnSpPr>
        <p:spPr>
          <a:xfrm>
            <a:off x="6628559" y="4347485"/>
            <a:ext cx="92054" cy="801113"/>
          </a:xfrm>
          <a:prstGeom prst="bentConnector3">
            <a:avLst>
              <a:gd name="adj1" fmla="val 531568"/>
            </a:avLst>
          </a:prstGeom>
          <a:ln w="571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2000">
                  <a:schemeClr val="bg1">
                    <a:lumMod val="65000"/>
                  </a:schemeClr>
                </a:gs>
              </a:gsLst>
              <a:lin ang="5400000" scaled="0"/>
            </a:gra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125">
            <a:extLst>
              <a:ext uri="{FF2B5EF4-FFF2-40B4-BE49-F238E27FC236}">
                <a16:creationId xmlns:a16="http://schemas.microsoft.com/office/drawing/2014/main" id="{6750E90B-777C-48EE-AC8F-366548363A3B}"/>
              </a:ext>
            </a:extLst>
          </p:cNvPr>
          <p:cNvCxnSpPr>
            <a:stCxn id="41" idx="3"/>
            <a:endCxn id="36" idx="3"/>
          </p:cNvCxnSpPr>
          <p:nvPr/>
        </p:nvCxnSpPr>
        <p:spPr>
          <a:xfrm flipH="1">
            <a:off x="6628559" y="3559610"/>
            <a:ext cx="189831" cy="787875"/>
          </a:xfrm>
          <a:prstGeom prst="bentConnector3">
            <a:avLst>
              <a:gd name="adj1" fmla="val -155546"/>
            </a:avLst>
          </a:prstGeom>
          <a:ln w="57150">
            <a:solidFill>
              <a:schemeClr val="bg1">
                <a:lumMod val="6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0D774B6-290B-4E96-BACB-6BF873B8F7B1}"/>
              </a:ext>
            </a:extLst>
          </p:cNvPr>
          <p:cNvSpPr txBox="1"/>
          <p:nvPr/>
        </p:nvSpPr>
        <p:spPr>
          <a:xfrm>
            <a:off x="6647401" y="3085962"/>
            <a:ext cx="581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pv,t</a:t>
            </a:r>
            <a:endParaRPr lang="en-GB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71CB418-DA5A-4C99-A7E5-6C65670E01F8}"/>
              </a:ext>
            </a:extLst>
          </p:cNvPr>
          <p:cNvSpPr txBox="1"/>
          <p:nvPr/>
        </p:nvSpPr>
        <p:spPr>
          <a:xfrm>
            <a:off x="6516592" y="3834158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bat,t</a:t>
            </a:r>
            <a:endParaRPr lang="en-GB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754F8F0-DCA9-458E-9164-A17CAA6019CA}"/>
              </a:ext>
            </a:extLst>
          </p:cNvPr>
          <p:cNvCxnSpPr/>
          <p:nvPr/>
        </p:nvCxnSpPr>
        <p:spPr>
          <a:xfrm>
            <a:off x="985527" y="5728072"/>
            <a:ext cx="521815" cy="0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1D1D2689-3506-4963-8A91-C5ADF622C9D3}"/>
              </a:ext>
            </a:extLst>
          </p:cNvPr>
          <p:cNvSpPr txBox="1"/>
          <p:nvPr/>
        </p:nvSpPr>
        <p:spPr>
          <a:xfrm>
            <a:off x="1507342" y="5589572"/>
            <a:ext cx="1481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Possible power flow</a:t>
            </a:r>
          </a:p>
        </p:txBody>
      </p:sp>
    </p:spTree>
    <p:extLst>
      <p:ext uri="{BB962C8B-B14F-4D97-AF65-F5344CB8AC3E}">
        <p14:creationId xmlns:p14="http://schemas.microsoft.com/office/powerpoint/2010/main" val="2143818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500" fill="hold"/>
                                        <p:tgtEl>
                                          <p:spTgt spid="3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1788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90F232C-FBB2-619E-9EE1-2E163C9E47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2" t="10128" r="65290" b="7823"/>
          <a:stretch/>
        </p:blipFill>
        <p:spPr>
          <a:xfrm>
            <a:off x="1725197" y="567559"/>
            <a:ext cx="1270887" cy="199096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4413AF9B-E05E-92C2-1679-A03005397599}"/>
              </a:ext>
            </a:extLst>
          </p:cNvPr>
          <p:cNvGrpSpPr/>
          <p:nvPr/>
        </p:nvGrpSpPr>
        <p:grpSpPr>
          <a:xfrm rot="2888278">
            <a:off x="4211129" y="1475364"/>
            <a:ext cx="281002" cy="269358"/>
            <a:chOff x="4132046" y="1344801"/>
            <a:chExt cx="281002" cy="269358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8D1B805E-4E7B-9E5C-7185-AF5F8445BB5A}"/>
                </a:ext>
              </a:extLst>
            </p:cNvPr>
            <p:cNvCxnSpPr>
              <a:cxnSpLocks/>
            </p:cNvCxnSpPr>
            <p:nvPr/>
          </p:nvCxnSpPr>
          <p:spPr>
            <a:xfrm>
              <a:off x="4133781" y="1344801"/>
              <a:ext cx="277533" cy="0"/>
            </a:xfrm>
            <a:prstGeom prst="line">
              <a:avLst/>
            </a:prstGeom>
            <a:noFill/>
            <a:ln w="4445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C308D39A-72A3-C5D9-2CB4-E0F354C99AF0}"/>
                </a:ext>
              </a:extLst>
            </p:cNvPr>
            <p:cNvSpPr/>
            <p:nvPr/>
          </p:nvSpPr>
          <p:spPr>
            <a:xfrm>
              <a:off x="4132046" y="1373052"/>
              <a:ext cx="281002" cy="241107"/>
            </a:xfrm>
            <a:prstGeom prst="triangle">
              <a:avLst/>
            </a:prstGeom>
            <a:solidFill>
              <a:schemeClr val="tx1"/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0E81786-245C-EB47-BCDD-0CF81215C016}"/>
              </a:ext>
            </a:extLst>
          </p:cNvPr>
          <p:cNvGrpSpPr/>
          <p:nvPr/>
        </p:nvGrpSpPr>
        <p:grpSpPr>
          <a:xfrm rot="18651841">
            <a:off x="4785866" y="1479480"/>
            <a:ext cx="281002" cy="269358"/>
            <a:chOff x="4132046" y="1344801"/>
            <a:chExt cx="281002" cy="269358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5EE4F39-F858-B772-C651-6D0465AABB93}"/>
                </a:ext>
              </a:extLst>
            </p:cNvPr>
            <p:cNvCxnSpPr>
              <a:cxnSpLocks/>
            </p:cNvCxnSpPr>
            <p:nvPr/>
          </p:nvCxnSpPr>
          <p:spPr>
            <a:xfrm>
              <a:off x="4133781" y="1344801"/>
              <a:ext cx="277533" cy="0"/>
            </a:xfrm>
            <a:prstGeom prst="line">
              <a:avLst/>
            </a:prstGeom>
            <a:noFill/>
            <a:ln w="4445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1AA1BDCC-C008-85AF-5662-F4700AC72854}"/>
                </a:ext>
              </a:extLst>
            </p:cNvPr>
            <p:cNvSpPr/>
            <p:nvPr/>
          </p:nvSpPr>
          <p:spPr>
            <a:xfrm>
              <a:off x="4132046" y="1373052"/>
              <a:ext cx="281002" cy="241107"/>
            </a:xfrm>
            <a:prstGeom prst="triangle">
              <a:avLst/>
            </a:prstGeom>
            <a:solidFill>
              <a:schemeClr val="tx1"/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B4428FB-4268-061F-E5C9-30E469B87E7C}"/>
              </a:ext>
            </a:extLst>
          </p:cNvPr>
          <p:cNvGrpSpPr/>
          <p:nvPr/>
        </p:nvGrpSpPr>
        <p:grpSpPr>
          <a:xfrm rot="18936956">
            <a:off x="4174575" y="1988312"/>
            <a:ext cx="281002" cy="269358"/>
            <a:chOff x="4132046" y="1344801"/>
            <a:chExt cx="281002" cy="269358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271563E-8F4C-8BA2-5BD1-CE7F9EF5AEF3}"/>
                </a:ext>
              </a:extLst>
            </p:cNvPr>
            <p:cNvCxnSpPr>
              <a:cxnSpLocks/>
            </p:cNvCxnSpPr>
            <p:nvPr/>
          </p:nvCxnSpPr>
          <p:spPr>
            <a:xfrm>
              <a:off x="4133781" y="1344801"/>
              <a:ext cx="277533" cy="0"/>
            </a:xfrm>
            <a:prstGeom prst="line">
              <a:avLst/>
            </a:prstGeom>
            <a:noFill/>
            <a:ln w="4445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C7F8B606-6070-1A14-D409-5A76BCC4A002}"/>
                </a:ext>
              </a:extLst>
            </p:cNvPr>
            <p:cNvSpPr/>
            <p:nvPr/>
          </p:nvSpPr>
          <p:spPr>
            <a:xfrm>
              <a:off x="4132046" y="1373052"/>
              <a:ext cx="281002" cy="241107"/>
            </a:xfrm>
            <a:prstGeom prst="triangle">
              <a:avLst/>
            </a:prstGeom>
            <a:solidFill>
              <a:schemeClr val="tx1"/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7B0EDD5-EB08-ADFD-4F8D-6E1AA1A96087}"/>
              </a:ext>
            </a:extLst>
          </p:cNvPr>
          <p:cNvGrpSpPr/>
          <p:nvPr/>
        </p:nvGrpSpPr>
        <p:grpSpPr>
          <a:xfrm rot="2645349">
            <a:off x="4818120" y="1987123"/>
            <a:ext cx="281002" cy="269358"/>
            <a:chOff x="4132046" y="1344801"/>
            <a:chExt cx="281002" cy="269358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436334F-0901-8C3A-DA9E-E31A272674A6}"/>
                </a:ext>
              </a:extLst>
            </p:cNvPr>
            <p:cNvCxnSpPr>
              <a:cxnSpLocks/>
            </p:cNvCxnSpPr>
            <p:nvPr/>
          </p:nvCxnSpPr>
          <p:spPr>
            <a:xfrm>
              <a:off x="4133781" y="1344801"/>
              <a:ext cx="277533" cy="0"/>
            </a:xfrm>
            <a:prstGeom prst="line">
              <a:avLst/>
            </a:prstGeom>
            <a:noFill/>
            <a:ln w="4445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7F2A3D13-5F77-E588-FB31-873FCE9659BD}"/>
                </a:ext>
              </a:extLst>
            </p:cNvPr>
            <p:cNvSpPr/>
            <p:nvPr/>
          </p:nvSpPr>
          <p:spPr>
            <a:xfrm>
              <a:off x="4132046" y="1373052"/>
              <a:ext cx="281002" cy="241107"/>
            </a:xfrm>
            <a:prstGeom prst="triangle">
              <a:avLst/>
            </a:prstGeom>
            <a:solidFill>
              <a:schemeClr val="tx1"/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3B31F15-E218-43A1-44E9-9909A14151F7}"/>
              </a:ext>
            </a:extLst>
          </p:cNvPr>
          <p:cNvCxnSpPr>
            <a:cxnSpLocks/>
          </p:cNvCxnSpPr>
          <p:nvPr/>
        </p:nvCxnSpPr>
        <p:spPr>
          <a:xfrm flipV="1">
            <a:off x="4034301" y="1347188"/>
            <a:ext cx="603701" cy="525711"/>
          </a:xfrm>
          <a:prstGeom prst="line">
            <a:avLst/>
          </a:prstGeom>
          <a:noFill/>
          <a:ln w="44450" cap="rnd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956D748-9CD6-4441-F9B9-7FC88B25C801}"/>
              </a:ext>
            </a:extLst>
          </p:cNvPr>
          <p:cNvCxnSpPr>
            <a:cxnSpLocks/>
          </p:cNvCxnSpPr>
          <p:nvPr/>
        </p:nvCxnSpPr>
        <p:spPr>
          <a:xfrm flipV="1">
            <a:off x="4612181" y="1882441"/>
            <a:ext cx="604153" cy="525711"/>
          </a:xfrm>
          <a:prstGeom prst="line">
            <a:avLst/>
          </a:prstGeom>
          <a:noFill/>
          <a:ln w="44450" cap="rnd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2F346E0-FAA0-9AA3-10A7-8CFBF2D96334}"/>
              </a:ext>
            </a:extLst>
          </p:cNvPr>
          <p:cNvCxnSpPr>
            <a:cxnSpLocks/>
          </p:cNvCxnSpPr>
          <p:nvPr/>
        </p:nvCxnSpPr>
        <p:spPr>
          <a:xfrm flipH="1" flipV="1">
            <a:off x="4638002" y="1347188"/>
            <a:ext cx="574451" cy="525711"/>
          </a:xfrm>
          <a:prstGeom prst="line">
            <a:avLst/>
          </a:prstGeom>
          <a:noFill/>
          <a:ln w="44450" cap="rnd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75F7565-2FA3-670A-7EBD-F79020F2D248}"/>
              </a:ext>
            </a:extLst>
          </p:cNvPr>
          <p:cNvCxnSpPr>
            <a:cxnSpLocks/>
          </p:cNvCxnSpPr>
          <p:nvPr/>
        </p:nvCxnSpPr>
        <p:spPr>
          <a:xfrm flipH="1" flipV="1">
            <a:off x="4034301" y="1872899"/>
            <a:ext cx="577880" cy="535253"/>
          </a:xfrm>
          <a:prstGeom prst="line">
            <a:avLst/>
          </a:prstGeom>
          <a:noFill/>
          <a:ln w="44450" cap="rnd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D225DE7-8978-A926-8D0E-6FD3CB9DEDC9}"/>
              </a:ext>
            </a:extLst>
          </p:cNvPr>
          <p:cNvGrpSpPr/>
          <p:nvPr/>
        </p:nvGrpSpPr>
        <p:grpSpPr>
          <a:xfrm>
            <a:off x="4179545" y="3294321"/>
            <a:ext cx="281002" cy="269358"/>
            <a:chOff x="4132046" y="1344801"/>
            <a:chExt cx="281002" cy="269358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96115DD-E5B0-CB4F-D792-67E881C91238}"/>
                </a:ext>
              </a:extLst>
            </p:cNvPr>
            <p:cNvCxnSpPr>
              <a:cxnSpLocks/>
            </p:cNvCxnSpPr>
            <p:nvPr/>
          </p:nvCxnSpPr>
          <p:spPr>
            <a:xfrm>
              <a:off x="4133781" y="1344801"/>
              <a:ext cx="277533" cy="0"/>
            </a:xfrm>
            <a:prstGeom prst="line">
              <a:avLst/>
            </a:prstGeom>
            <a:noFill/>
            <a:ln w="4445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BC8FC6B7-672E-DD15-C1CF-27614DD6D49C}"/>
                </a:ext>
              </a:extLst>
            </p:cNvPr>
            <p:cNvSpPr/>
            <p:nvPr/>
          </p:nvSpPr>
          <p:spPr>
            <a:xfrm>
              <a:off x="4132046" y="1373052"/>
              <a:ext cx="281002" cy="241107"/>
            </a:xfrm>
            <a:prstGeom prst="triangle">
              <a:avLst/>
            </a:prstGeom>
            <a:solidFill>
              <a:schemeClr val="tx1"/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ACBA2F5-B9D7-9031-7AF8-E873572FEC3A}"/>
              </a:ext>
            </a:extLst>
          </p:cNvPr>
          <p:cNvGrpSpPr/>
          <p:nvPr/>
        </p:nvGrpSpPr>
        <p:grpSpPr>
          <a:xfrm rot="10800000">
            <a:off x="4549635" y="3294321"/>
            <a:ext cx="281002" cy="269358"/>
            <a:chOff x="4132046" y="1344801"/>
            <a:chExt cx="281002" cy="269358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D4B0A9F-89C5-3E49-A609-AD076B0BA04F}"/>
                </a:ext>
              </a:extLst>
            </p:cNvPr>
            <p:cNvCxnSpPr>
              <a:cxnSpLocks/>
            </p:cNvCxnSpPr>
            <p:nvPr/>
          </p:nvCxnSpPr>
          <p:spPr>
            <a:xfrm>
              <a:off x="4133781" y="1344801"/>
              <a:ext cx="277533" cy="0"/>
            </a:xfrm>
            <a:prstGeom prst="line">
              <a:avLst/>
            </a:prstGeom>
            <a:noFill/>
            <a:ln w="4445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841B9EEA-C201-CAE4-F33C-7964A8A28CB9}"/>
                </a:ext>
              </a:extLst>
            </p:cNvPr>
            <p:cNvSpPr/>
            <p:nvPr/>
          </p:nvSpPr>
          <p:spPr>
            <a:xfrm>
              <a:off x="4132046" y="1373052"/>
              <a:ext cx="281002" cy="241107"/>
            </a:xfrm>
            <a:prstGeom prst="triangle">
              <a:avLst/>
            </a:prstGeom>
            <a:solidFill>
              <a:schemeClr val="tx1"/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FEC4CE67-DE74-168F-AED7-FBE30369ABE2}"/>
              </a:ext>
            </a:extLst>
          </p:cNvPr>
          <p:cNvSpPr/>
          <p:nvPr/>
        </p:nvSpPr>
        <p:spPr>
          <a:xfrm rot="7729346">
            <a:off x="5320894" y="3577696"/>
            <a:ext cx="106484" cy="91367"/>
          </a:xfrm>
          <a:prstGeom prst="triangl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AD36C1E-5E53-6074-822D-A0CEA39F45BB}"/>
              </a:ext>
            </a:extLst>
          </p:cNvPr>
          <p:cNvCxnSpPr>
            <a:cxnSpLocks/>
          </p:cNvCxnSpPr>
          <p:nvPr/>
        </p:nvCxnSpPr>
        <p:spPr>
          <a:xfrm flipH="1" flipV="1">
            <a:off x="5210719" y="3503083"/>
            <a:ext cx="279914" cy="240595"/>
          </a:xfrm>
          <a:prstGeom prst="line">
            <a:avLst/>
          </a:prstGeom>
          <a:noFill/>
          <a:ln w="44450" cap="rnd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8EF409C-FA53-AFFB-0755-ADA9E10CF49B}"/>
              </a:ext>
            </a:extLst>
          </p:cNvPr>
          <p:cNvCxnSpPr>
            <a:cxnSpLocks/>
          </p:cNvCxnSpPr>
          <p:nvPr/>
        </p:nvCxnSpPr>
        <p:spPr>
          <a:xfrm flipV="1">
            <a:off x="5208219" y="3227493"/>
            <a:ext cx="0" cy="413174"/>
          </a:xfrm>
          <a:prstGeom prst="line">
            <a:avLst/>
          </a:prstGeom>
          <a:noFill/>
          <a:ln w="44450" cap="rnd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928D849-56D3-9EDF-21E3-46E7EEBCD10C}"/>
              </a:ext>
            </a:extLst>
          </p:cNvPr>
          <p:cNvCxnSpPr>
            <a:cxnSpLocks/>
          </p:cNvCxnSpPr>
          <p:nvPr/>
        </p:nvCxnSpPr>
        <p:spPr>
          <a:xfrm flipH="1">
            <a:off x="5210719" y="3124482"/>
            <a:ext cx="279914" cy="192146"/>
          </a:xfrm>
          <a:prstGeom prst="line">
            <a:avLst/>
          </a:prstGeom>
          <a:noFill/>
          <a:ln w="44450" cap="rnd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8838B75-0F98-8A09-CF90-E78EC0D64B39}"/>
              </a:ext>
            </a:extLst>
          </p:cNvPr>
          <p:cNvCxnSpPr>
            <a:cxnSpLocks/>
          </p:cNvCxnSpPr>
          <p:nvPr/>
        </p:nvCxnSpPr>
        <p:spPr>
          <a:xfrm flipH="1">
            <a:off x="5499680" y="3124482"/>
            <a:ext cx="1026003" cy="0"/>
          </a:xfrm>
          <a:prstGeom prst="line">
            <a:avLst/>
          </a:prstGeom>
          <a:noFill/>
          <a:ln w="44450" cap="rnd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366E302-F851-9781-D6AD-D481CC267950}"/>
              </a:ext>
            </a:extLst>
          </p:cNvPr>
          <p:cNvCxnSpPr>
            <a:cxnSpLocks/>
          </p:cNvCxnSpPr>
          <p:nvPr/>
        </p:nvCxnSpPr>
        <p:spPr>
          <a:xfrm flipH="1">
            <a:off x="5499679" y="3752427"/>
            <a:ext cx="1026003" cy="0"/>
          </a:xfrm>
          <a:prstGeom prst="line">
            <a:avLst/>
          </a:prstGeom>
          <a:noFill/>
          <a:ln w="44450" cap="rnd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70717794-287D-85C4-A80C-AC313CEA4370}"/>
              </a:ext>
            </a:extLst>
          </p:cNvPr>
          <p:cNvSpPr/>
          <p:nvPr/>
        </p:nvSpPr>
        <p:spPr>
          <a:xfrm>
            <a:off x="4034301" y="2899833"/>
            <a:ext cx="1583332" cy="105407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6B75F7D-B255-0E18-3169-B8DA8FFD8E58}"/>
              </a:ext>
            </a:extLst>
          </p:cNvPr>
          <p:cNvCxnSpPr>
            <a:cxnSpLocks/>
          </p:cNvCxnSpPr>
          <p:nvPr/>
        </p:nvCxnSpPr>
        <p:spPr>
          <a:xfrm flipH="1">
            <a:off x="3784201" y="3115451"/>
            <a:ext cx="905934" cy="0"/>
          </a:xfrm>
          <a:prstGeom prst="line">
            <a:avLst/>
          </a:prstGeom>
          <a:noFill/>
          <a:ln w="44450" cap="rnd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16CC74D-1A29-FF85-A7B6-DAC5D583C633}"/>
              </a:ext>
            </a:extLst>
          </p:cNvPr>
          <p:cNvCxnSpPr>
            <a:cxnSpLocks/>
          </p:cNvCxnSpPr>
          <p:nvPr/>
        </p:nvCxnSpPr>
        <p:spPr>
          <a:xfrm flipH="1">
            <a:off x="3795343" y="3742832"/>
            <a:ext cx="894792" cy="0"/>
          </a:xfrm>
          <a:prstGeom prst="line">
            <a:avLst/>
          </a:prstGeom>
          <a:noFill/>
          <a:ln w="44450" cap="rnd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24" name="Straight Connector 1023">
            <a:extLst>
              <a:ext uri="{FF2B5EF4-FFF2-40B4-BE49-F238E27FC236}">
                <a16:creationId xmlns:a16="http://schemas.microsoft.com/office/drawing/2014/main" id="{3DFB4728-EF10-C1FB-092C-D0B55C1BC450}"/>
              </a:ext>
            </a:extLst>
          </p:cNvPr>
          <p:cNvCxnSpPr>
            <a:cxnSpLocks/>
          </p:cNvCxnSpPr>
          <p:nvPr/>
        </p:nvCxnSpPr>
        <p:spPr>
          <a:xfrm flipV="1">
            <a:off x="4695427" y="3124482"/>
            <a:ext cx="0" cy="619196"/>
          </a:xfrm>
          <a:prstGeom prst="line">
            <a:avLst/>
          </a:prstGeom>
          <a:noFill/>
          <a:ln w="44450" cap="rnd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29" name="Straight Connector 1028">
            <a:extLst>
              <a:ext uri="{FF2B5EF4-FFF2-40B4-BE49-F238E27FC236}">
                <a16:creationId xmlns:a16="http://schemas.microsoft.com/office/drawing/2014/main" id="{23269F90-14FC-9008-22E0-B827CAA299CC}"/>
              </a:ext>
            </a:extLst>
          </p:cNvPr>
          <p:cNvCxnSpPr>
            <a:cxnSpLocks/>
          </p:cNvCxnSpPr>
          <p:nvPr/>
        </p:nvCxnSpPr>
        <p:spPr>
          <a:xfrm flipV="1">
            <a:off x="4320046" y="3119402"/>
            <a:ext cx="0" cy="619196"/>
          </a:xfrm>
          <a:prstGeom prst="line">
            <a:avLst/>
          </a:prstGeom>
          <a:noFill/>
          <a:ln w="44450" cap="rnd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84CA6652-457F-BA60-110C-282A8F46A63D}"/>
              </a:ext>
            </a:extLst>
          </p:cNvPr>
          <p:cNvCxnSpPr>
            <a:cxnSpLocks/>
          </p:cNvCxnSpPr>
          <p:nvPr/>
        </p:nvCxnSpPr>
        <p:spPr>
          <a:xfrm>
            <a:off x="4913438" y="3453722"/>
            <a:ext cx="212004" cy="149866"/>
          </a:xfrm>
          <a:prstGeom prst="straightConnector1">
            <a:avLst/>
          </a:prstGeom>
          <a:noFill/>
          <a:ln w="38100" cap="flat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32" name="Straight Arrow Connector 1031">
            <a:extLst>
              <a:ext uri="{FF2B5EF4-FFF2-40B4-BE49-F238E27FC236}">
                <a16:creationId xmlns:a16="http://schemas.microsoft.com/office/drawing/2014/main" id="{67B446C2-A737-F038-A8B2-756D3E7D19CA}"/>
              </a:ext>
            </a:extLst>
          </p:cNvPr>
          <p:cNvCxnSpPr>
            <a:cxnSpLocks/>
          </p:cNvCxnSpPr>
          <p:nvPr/>
        </p:nvCxnSpPr>
        <p:spPr>
          <a:xfrm>
            <a:off x="4939993" y="3241878"/>
            <a:ext cx="212005" cy="172997"/>
          </a:xfrm>
          <a:prstGeom prst="straightConnector1">
            <a:avLst/>
          </a:prstGeom>
          <a:noFill/>
          <a:ln w="38100" cap="flat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9C1C9B8-5736-905A-D5A2-9EED7E80552B}"/>
              </a:ext>
            </a:extLst>
          </p:cNvPr>
          <p:cNvGrpSpPr/>
          <p:nvPr/>
        </p:nvGrpSpPr>
        <p:grpSpPr>
          <a:xfrm>
            <a:off x="3043612" y="3027930"/>
            <a:ext cx="820052" cy="174475"/>
            <a:chOff x="9240146" y="2883549"/>
            <a:chExt cx="1922000" cy="408926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A02BB8C-80E4-02E7-ED2B-294F6A332C2B}"/>
                </a:ext>
              </a:extLst>
            </p:cNvPr>
            <p:cNvCxnSpPr/>
            <p:nvPr/>
          </p:nvCxnSpPr>
          <p:spPr>
            <a:xfrm>
              <a:off x="9240146" y="3093099"/>
              <a:ext cx="243647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24FD48B-09A6-CA0D-32E6-71C1C17068F0}"/>
                </a:ext>
              </a:extLst>
            </p:cNvPr>
            <p:cNvCxnSpPr/>
            <p:nvPr/>
          </p:nvCxnSpPr>
          <p:spPr>
            <a:xfrm flipV="1">
              <a:off x="9486900" y="2889250"/>
              <a:ext cx="119063" cy="201401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D29DBFC-1BCC-D9FF-247A-CC00339DD9FF}"/>
                </a:ext>
              </a:extLst>
            </p:cNvPr>
            <p:cNvCxnSpPr/>
            <p:nvPr/>
          </p:nvCxnSpPr>
          <p:spPr>
            <a:xfrm>
              <a:off x="9608669" y="2889250"/>
              <a:ext cx="225894" cy="401638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C658F4D-A2A5-2F94-8576-695DF90186CC}"/>
                </a:ext>
              </a:extLst>
            </p:cNvPr>
            <p:cNvCxnSpPr/>
            <p:nvPr/>
          </p:nvCxnSpPr>
          <p:spPr>
            <a:xfrm flipV="1">
              <a:off x="9839548" y="2886075"/>
              <a:ext cx="227179" cy="40640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8B5A801-8463-E51E-ED83-530B5F5382D7}"/>
                </a:ext>
              </a:extLst>
            </p:cNvPr>
            <p:cNvCxnSpPr/>
            <p:nvPr/>
          </p:nvCxnSpPr>
          <p:spPr>
            <a:xfrm>
              <a:off x="10070231" y="2889250"/>
              <a:ext cx="225894" cy="401638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F50923C-75BF-00C4-4E34-614EC12F7080}"/>
                </a:ext>
              </a:extLst>
            </p:cNvPr>
            <p:cNvCxnSpPr/>
            <p:nvPr/>
          </p:nvCxnSpPr>
          <p:spPr>
            <a:xfrm flipV="1">
              <a:off x="10301110" y="2886075"/>
              <a:ext cx="227179" cy="40640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17D270C-78A8-0577-58DD-7ED8ED2D1DE9}"/>
                </a:ext>
              </a:extLst>
            </p:cNvPr>
            <p:cNvCxnSpPr/>
            <p:nvPr/>
          </p:nvCxnSpPr>
          <p:spPr>
            <a:xfrm>
              <a:off x="10534900" y="2883549"/>
              <a:ext cx="225894" cy="401638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E9115AA-8848-6448-E2A8-DA6EABB4F06C}"/>
                </a:ext>
              </a:extLst>
            </p:cNvPr>
            <p:cNvCxnSpPr/>
            <p:nvPr/>
          </p:nvCxnSpPr>
          <p:spPr>
            <a:xfrm flipV="1">
              <a:off x="10763737" y="3093099"/>
              <a:ext cx="143947" cy="189184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6E87B1D-E8AD-6B5C-DC25-593DEA6FD78C}"/>
                </a:ext>
              </a:extLst>
            </p:cNvPr>
            <p:cNvCxnSpPr/>
            <p:nvPr/>
          </p:nvCxnSpPr>
          <p:spPr>
            <a:xfrm>
              <a:off x="10918499" y="3086749"/>
              <a:ext cx="243647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0967B8A-388F-4CB2-87B7-7C130652D050}"/>
              </a:ext>
            </a:extLst>
          </p:cNvPr>
          <p:cNvGrpSpPr/>
          <p:nvPr/>
        </p:nvGrpSpPr>
        <p:grpSpPr>
          <a:xfrm rot="5400000">
            <a:off x="6707815" y="1233236"/>
            <a:ext cx="616722" cy="210665"/>
            <a:chOff x="9240146" y="2883549"/>
            <a:chExt cx="1922000" cy="408926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2688B86-40DD-9EB1-E4FD-BBB39FADCE08}"/>
                </a:ext>
              </a:extLst>
            </p:cNvPr>
            <p:cNvCxnSpPr/>
            <p:nvPr/>
          </p:nvCxnSpPr>
          <p:spPr>
            <a:xfrm>
              <a:off x="9240146" y="3093099"/>
              <a:ext cx="243647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A84FB52-2AD4-4CAD-7FC1-1CE0BC1BDAA7}"/>
                </a:ext>
              </a:extLst>
            </p:cNvPr>
            <p:cNvCxnSpPr/>
            <p:nvPr/>
          </p:nvCxnSpPr>
          <p:spPr>
            <a:xfrm flipV="1">
              <a:off x="9486900" y="2889250"/>
              <a:ext cx="119063" cy="201401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54FB470-4E82-D3B3-C3E6-B0022A3E43EB}"/>
                </a:ext>
              </a:extLst>
            </p:cNvPr>
            <p:cNvCxnSpPr/>
            <p:nvPr/>
          </p:nvCxnSpPr>
          <p:spPr>
            <a:xfrm>
              <a:off x="9608669" y="2889250"/>
              <a:ext cx="225894" cy="401638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1870964-F7DF-C85C-0273-ECD2C47F49D8}"/>
                </a:ext>
              </a:extLst>
            </p:cNvPr>
            <p:cNvCxnSpPr/>
            <p:nvPr/>
          </p:nvCxnSpPr>
          <p:spPr>
            <a:xfrm flipV="1">
              <a:off x="9839548" y="2886075"/>
              <a:ext cx="227179" cy="40640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9E3CB19-D85F-C6B8-4A91-DFD679D49EE4}"/>
                </a:ext>
              </a:extLst>
            </p:cNvPr>
            <p:cNvCxnSpPr/>
            <p:nvPr/>
          </p:nvCxnSpPr>
          <p:spPr>
            <a:xfrm>
              <a:off x="10070231" y="2889250"/>
              <a:ext cx="225894" cy="401638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EB43072-09C9-1BEC-8669-7A6076DEB6AC}"/>
                </a:ext>
              </a:extLst>
            </p:cNvPr>
            <p:cNvCxnSpPr/>
            <p:nvPr/>
          </p:nvCxnSpPr>
          <p:spPr>
            <a:xfrm flipV="1">
              <a:off x="10301110" y="2886075"/>
              <a:ext cx="227179" cy="40640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A2F34E6-F52A-48BA-98E6-2E7560C80FF0}"/>
                </a:ext>
              </a:extLst>
            </p:cNvPr>
            <p:cNvCxnSpPr/>
            <p:nvPr/>
          </p:nvCxnSpPr>
          <p:spPr>
            <a:xfrm>
              <a:off x="10534900" y="2883549"/>
              <a:ext cx="225894" cy="401638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F3793DA-1EDD-A3D2-8184-B8A24ADCAD46}"/>
                </a:ext>
              </a:extLst>
            </p:cNvPr>
            <p:cNvCxnSpPr/>
            <p:nvPr/>
          </p:nvCxnSpPr>
          <p:spPr>
            <a:xfrm flipV="1">
              <a:off x="10763737" y="3093099"/>
              <a:ext cx="143947" cy="189184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6308573-06B6-3F88-2686-1763E05BDCFD}"/>
                </a:ext>
              </a:extLst>
            </p:cNvPr>
            <p:cNvCxnSpPr/>
            <p:nvPr/>
          </p:nvCxnSpPr>
          <p:spPr>
            <a:xfrm>
              <a:off x="10918499" y="3086749"/>
              <a:ext cx="243647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39C66D5-7A2A-6119-7E14-210BBE831E87}"/>
              </a:ext>
            </a:extLst>
          </p:cNvPr>
          <p:cNvGrpSpPr/>
          <p:nvPr/>
        </p:nvGrpSpPr>
        <p:grpSpPr>
          <a:xfrm rot="5400000">
            <a:off x="6721328" y="2016287"/>
            <a:ext cx="616722" cy="210665"/>
            <a:chOff x="9240146" y="2883549"/>
            <a:chExt cx="1922000" cy="408926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81AED35-6BC6-D501-BEFE-E5541385D8B8}"/>
                </a:ext>
              </a:extLst>
            </p:cNvPr>
            <p:cNvCxnSpPr/>
            <p:nvPr/>
          </p:nvCxnSpPr>
          <p:spPr>
            <a:xfrm>
              <a:off x="9240146" y="3093099"/>
              <a:ext cx="243647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8BB37E1-D4F8-0813-8EA8-2367ADCBF721}"/>
                </a:ext>
              </a:extLst>
            </p:cNvPr>
            <p:cNvCxnSpPr/>
            <p:nvPr/>
          </p:nvCxnSpPr>
          <p:spPr>
            <a:xfrm flipV="1">
              <a:off x="9486900" y="2889250"/>
              <a:ext cx="119063" cy="201401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F1936AC-B757-D8F8-3739-EAC45615D5D5}"/>
                </a:ext>
              </a:extLst>
            </p:cNvPr>
            <p:cNvCxnSpPr/>
            <p:nvPr/>
          </p:nvCxnSpPr>
          <p:spPr>
            <a:xfrm>
              <a:off x="9608669" y="2889250"/>
              <a:ext cx="225894" cy="401638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D3F4B02-35E8-1B09-03FE-EDC97F9A7A74}"/>
                </a:ext>
              </a:extLst>
            </p:cNvPr>
            <p:cNvCxnSpPr/>
            <p:nvPr/>
          </p:nvCxnSpPr>
          <p:spPr>
            <a:xfrm flipV="1">
              <a:off x="9839548" y="2886075"/>
              <a:ext cx="227179" cy="40640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60EFAD2-9F2B-F6C3-92A8-58C1916F84C6}"/>
                </a:ext>
              </a:extLst>
            </p:cNvPr>
            <p:cNvCxnSpPr/>
            <p:nvPr/>
          </p:nvCxnSpPr>
          <p:spPr>
            <a:xfrm>
              <a:off x="10070231" y="2889250"/>
              <a:ext cx="225894" cy="401638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461BF8E-5819-B205-CCAF-EFF8DEDDFCD0}"/>
                </a:ext>
              </a:extLst>
            </p:cNvPr>
            <p:cNvCxnSpPr/>
            <p:nvPr/>
          </p:nvCxnSpPr>
          <p:spPr>
            <a:xfrm flipV="1">
              <a:off x="10301110" y="2886075"/>
              <a:ext cx="227179" cy="40640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56CE048-94AB-CDFD-C95B-70A73B448A5F}"/>
                </a:ext>
              </a:extLst>
            </p:cNvPr>
            <p:cNvCxnSpPr/>
            <p:nvPr/>
          </p:nvCxnSpPr>
          <p:spPr>
            <a:xfrm>
              <a:off x="10534900" y="2883549"/>
              <a:ext cx="225894" cy="401638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BE51A01-912F-0602-AC12-89EE0D89EBCF}"/>
                </a:ext>
              </a:extLst>
            </p:cNvPr>
            <p:cNvCxnSpPr/>
            <p:nvPr/>
          </p:nvCxnSpPr>
          <p:spPr>
            <a:xfrm flipV="1">
              <a:off x="10763737" y="3093099"/>
              <a:ext cx="143947" cy="189184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7515BE0-9564-9D9D-11F6-1A479575B24A}"/>
                </a:ext>
              </a:extLst>
            </p:cNvPr>
            <p:cNvCxnSpPr/>
            <p:nvPr/>
          </p:nvCxnSpPr>
          <p:spPr>
            <a:xfrm>
              <a:off x="10918499" y="3086749"/>
              <a:ext cx="243647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3BFCD36B-3A50-6D75-CC7A-6225F3D2F8B6}"/>
              </a:ext>
            </a:extLst>
          </p:cNvPr>
          <p:cNvGrpSpPr/>
          <p:nvPr/>
        </p:nvGrpSpPr>
        <p:grpSpPr>
          <a:xfrm rot="5400000">
            <a:off x="7743835" y="1263713"/>
            <a:ext cx="616722" cy="210665"/>
            <a:chOff x="9240146" y="2883549"/>
            <a:chExt cx="1922000" cy="408926"/>
          </a:xfrm>
        </p:grpSpPr>
        <p:cxnSp>
          <p:nvCxnSpPr>
            <p:cNvPr id="1026" name="Straight Connector 1025">
              <a:extLst>
                <a:ext uri="{FF2B5EF4-FFF2-40B4-BE49-F238E27FC236}">
                  <a16:creationId xmlns:a16="http://schemas.microsoft.com/office/drawing/2014/main" id="{3FFE5FCA-69F5-72A1-06D1-904E17E5CDDD}"/>
                </a:ext>
              </a:extLst>
            </p:cNvPr>
            <p:cNvCxnSpPr/>
            <p:nvPr/>
          </p:nvCxnSpPr>
          <p:spPr>
            <a:xfrm>
              <a:off x="9240146" y="3093099"/>
              <a:ext cx="243647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27" name="Straight Connector 1026">
              <a:extLst>
                <a:ext uri="{FF2B5EF4-FFF2-40B4-BE49-F238E27FC236}">
                  <a16:creationId xmlns:a16="http://schemas.microsoft.com/office/drawing/2014/main" id="{BFE5A84A-A2B4-F283-1592-17E2B6E8007F}"/>
                </a:ext>
              </a:extLst>
            </p:cNvPr>
            <p:cNvCxnSpPr/>
            <p:nvPr/>
          </p:nvCxnSpPr>
          <p:spPr>
            <a:xfrm flipV="1">
              <a:off x="9486900" y="2889250"/>
              <a:ext cx="119063" cy="201401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28" name="Straight Connector 1027">
              <a:extLst>
                <a:ext uri="{FF2B5EF4-FFF2-40B4-BE49-F238E27FC236}">
                  <a16:creationId xmlns:a16="http://schemas.microsoft.com/office/drawing/2014/main" id="{9E4C5E07-A8FD-7AFD-6AF5-0490C74DA5ED}"/>
                </a:ext>
              </a:extLst>
            </p:cNvPr>
            <p:cNvCxnSpPr/>
            <p:nvPr/>
          </p:nvCxnSpPr>
          <p:spPr>
            <a:xfrm>
              <a:off x="9608669" y="2889250"/>
              <a:ext cx="225894" cy="401638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30" name="Straight Connector 1029">
              <a:extLst>
                <a:ext uri="{FF2B5EF4-FFF2-40B4-BE49-F238E27FC236}">
                  <a16:creationId xmlns:a16="http://schemas.microsoft.com/office/drawing/2014/main" id="{240892C1-53E5-EB3B-4C0F-E202417D99CB}"/>
                </a:ext>
              </a:extLst>
            </p:cNvPr>
            <p:cNvCxnSpPr/>
            <p:nvPr/>
          </p:nvCxnSpPr>
          <p:spPr>
            <a:xfrm flipV="1">
              <a:off x="9839548" y="2886075"/>
              <a:ext cx="227179" cy="40640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33" name="Straight Connector 1032">
              <a:extLst>
                <a:ext uri="{FF2B5EF4-FFF2-40B4-BE49-F238E27FC236}">
                  <a16:creationId xmlns:a16="http://schemas.microsoft.com/office/drawing/2014/main" id="{77BF59D8-0543-186A-2E97-AF1668A050FF}"/>
                </a:ext>
              </a:extLst>
            </p:cNvPr>
            <p:cNvCxnSpPr/>
            <p:nvPr/>
          </p:nvCxnSpPr>
          <p:spPr>
            <a:xfrm>
              <a:off x="10070231" y="2889250"/>
              <a:ext cx="225894" cy="401638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34" name="Straight Connector 1033">
              <a:extLst>
                <a:ext uri="{FF2B5EF4-FFF2-40B4-BE49-F238E27FC236}">
                  <a16:creationId xmlns:a16="http://schemas.microsoft.com/office/drawing/2014/main" id="{EECDE942-5BD7-96C7-7D55-4DA3D122D3A0}"/>
                </a:ext>
              </a:extLst>
            </p:cNvPr>
            <p:cNvCxnSpPr/>
            <p:nvPr/>
          </p:nvCxnSpPr>
          <p:spPr>
            <a:xfrm flipV="1">
              <a:off x="10301110" y="2886075"/>
              <a:ext cx="227179" cy="40640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35" name="Straight Connector 1034">
              <a:extLst>
                <a:ext uri="{FF2B5EF4-FFF2-40B4-BE49-F238E27FC236}">
                  <a16:creationId xmlns:a16="http://schemas.microsoft.com/office/drawing/2014/main" id="{ECD5E065-DBB9-837D-A7A5-85B2F83D2093}"/>
                </a:ext>
              </a:extLst>
            </p:cNvPr>
            <p:cNvCxnSpPr/>
            <p:nvPr/>
          </p:nvCxnSpPr>
          <p:spPr>
            <a:xfrm>
              <a:off x="10534900" y="2883549"/>
              <a:ext cx="225894" cy="401638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36" name="Straight Connector 1035">
              <a:extLst>
                <a:ext uri="{FF2B5EF4-FFF2-40B4-BE49-F238E27FC236}">
                  <a16:creationId xmlns:a16="http://schemas.microsoft.com/office/drawing/2014/main" id="{803E02CC-C938-C9E0-4F0E-A5C61B1F8427}"/>
                </a:ext>
              </a:extLst>
            </p:cNvPr>
            <p:cNvCxnSpPr/>
            <p:nvPr/>
          </p:nvCxnSpPr>
          <p:spPr>
            <a:xfrm flipV="1">
              <a:off x="10763737" y="3093099"/>
              <a:ext cx="143947" cy="189184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37" name="Straight Connector 1036">
              <a:extLst>
                <a:ext uri="{FF2B5EF4-FFF2-40B4-BE49-F238E27FC236}">
                  <a16:creationId xmlns:a16="http://schemas.microsoft.com/office/drawing/2014/main" id="{28221F2E-D98B-60FA-5D5A-E580D61EAF66}"/>
                </a:ext>
              </a:extLst>
            </p:cNvPr>
            <p:cNvCxnSpPr/>
            <p:nvPr/>
          </p:nvCxnSpPr>
          <p:spPr>
            <a:xfrm>
              <a:off x="10918499" y="3086749"/>
              <a:ext cx="243647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139524CC-215C-CA09-5E67-04283C797F85}"/>
              </a:ext>
            </a:extLst>
          </p:cNvPr>
          <p:cNvGrpSpPr/>
          <p:nvPr/>
        </p:nvGrpSpPr>
        <p:grpSpPr>
          <a:xfrm>
            <a:off x="7909074" y="1928517"/>
            <a:ext cx="281002" cy="344833"/>
            <a:chOff x="4132046" y="1269326"/>
            <a:chExt cx="281002" cy="344833"/>
          </a:xfrm>
        </p:grpSpPr>
        <p:cxnSp>
          <p:nvCxnSpPr>
            <p:cNvPr id="1039" name="Straight Connector 1038">
              <a:extLst>
                <a:ext uri="{FF2B5EF4-FFF2-40B4-BE49-F238E27FC236}">
                  <a16:creationId xmlns:a16="http://schemas.microsoft.com/office/drawing/2014/main" id="{708FF3F5-3C86-98F8-AE79-5628E8258E9C}"/>
                </a:ext>
              </a:extLst>
            </p:cNvPr>
            <p:cNvCxnSpPr>
              <a:cxnSpLocks/>
            </p:cNvCxnSpPr>
            <p:nvPr/>
          </p:nvCxnSpPr>
          <p:spPr>
            <a:xfrm>
              <a:off x="4133781" y="1344801"/>
              <a:ext cx="277533" cy="0"/>
            </a:xfrm>
            <a:prstGeom prst="line">
              <a:avLst/>
            </a:prstGeom>
            <a:noFill/>
            <a:ln w="4445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40" name="Isosceles Triangle 1039">
              <a:extLst>
                <a:ext uri="{FF2B5EF4-FFF2-40B4-BE49-F238E27FC236}">
                  <a16:creationId xmlns:a16="http://schemas.microsoft.com/office/drawing/2014/main" id="{1525E181-CB9F-8D07-23D2-EE5133B444ED}"/>
                </a:ext>
              </a:extLst>
            </p:cNvPr>
            <p:cNvSpPr/>
            <p:nvPr/>
          </p:nvSpPr>
          <p:spPr>
            <a:xfrm>
              <a:off x="4132046" y="1373052"/>
              <a:ext cx="281002" cy="241107"/>
            </a:xfrm>
            <a:prstGeom prst="triangle">
              <a:avLst/>
            </a:prstGeom>
            <a:solidFill>
              <a:schemeClr val="tx1"/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41" name="Straight Connector 1040">
              <a:extLst>
                <a:ext uri="{FF2B5EF4-FFF2-40B4-BE49-F238E27FC236}">
                  <a16:creationId xmlns:a16="http://schemas.microsoft.com/office/drawing/2014/main" id="{E661E0BE-CC17-60D2-9EB1-77E0634FD5D4}"/>
                </a:ext>
              </a:extLst>
            </p:cNvPr>
            <p:cNvCxnSpPr>
              <a:cxnSpLocks/>
            </p:cNvCxnSpPr>
            <p:nvPr/>
          </p:nvCxnSpPr>
          <p:spPr>
            <a:xfrm>
              <a:off x="4413048" y="1269326"/>
              <a:ext cx="0" cy="75475"/>
            </a:xfrm>
            <a:prstGeom prst="line">
              <a:avLst/>
            </a:prstGeom>
            <a:noFill/>
            <a:ln w="4445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43" name="Straight Connector 1042">
              <a:extLst>
                <a:ext uri="{FF2B5EF4-FFF2-40B4-BE49-F238E27FC236}">
                  <a16:creationId xmlns:a16="http://schemas.microsoft.com/office/drawing/2014/main" id="{8D73BBB3-EF39-5F58-05CC-70229BC23982}"/>
                </a:ext>
              </a:extLst>
            </p:cNvPr>
            <p:cNvCxnSpPr>
              <a:cxnSpLocks/>
            </p:cNvCxnSpPr>
            <p:nvPr/>
          </p:nvCxnSpPr>
          <p:spPr>
            <a:xfrm>
              <a:off x="4132046" y="1345111"/>
              <a:ext cx="0" cy="75475"/>
            </a:xfrm>
            <a:prstGeom prst="line">
              <a:avLst/>
            </a:prstGeom>
            <a:noFill/>
            <a:ln w="4445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044" name="Group 1043">
            <a:extLst>
              <a:ext uri="{FF2B5EF4-FFF2-40B4-BE49-F238E27FC236}">
                <a16:creationId xmlns:a16="http://schemas.microsoft.com/office/drawing/2014/main" id="{80C7D356-86D1-CDDA-5A95-DD1B8423198C}"/>
              </a:ext>
            </a:extLst>
          </p:cNvPr>
          <p:cNvGrpSpPr/>
          <p:nvPr/>
        </p:nvGrpSpPr>
        <p:grpSpPr>
          <a:xfrm rot="5400000">
            <a:off x="6845786" y="3088927"/>
            <a:ext cx="444986" cy="206910"/>
            <a:chOff x="9240146" y="2883549"/>
            <a:chExt cx="1922000" cy="408926"/>
          </a:xfrm>
        </p:grpSpPr>
        <p:cxnSp>
          <p:nvCxnSpPr>
            <p:cNvPr id="1045" name="Straight Connector 1044">
              <a:extLst>
                <a:ext uri="{FF2B5EF4-FFF2-40B4-BE49-F238E27FC236}">
                  <a16:creationId xmlns:a16="http://schemas.microsoft.com/office/drawing/2014/main" id="{24009356-B09D-D434-B369-2D14F9874566}"/>
                </a:ext>
              </a:extLst>
            </p:cNvPr>
            <p:cNvCxnSpPr/>
            <p:nvPr/>
          </p:nvCxnSpPr>
          <p:spPr>
            <a:xfrm>
              <a:off x="9240146" y="3093099"/>
              <a:ext cx="243647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46" name="Straight Connector 1045">
              <a:extLst>
                <a:ext uri="{FF2B5EF4-FFF2-40B4-BE49-F238E27FC236}">
                  <a16:creationId xmlns:a16="http://schemas.microsoft.com/office/drawing/2014/main" id="{8650DC72-8AB2-391F-5852-3B8633DC8735}"/>
                </a:ext>
              </a:extLst>
            </p:cNvPr>
            <p:cNvCxnSpPr/>
            <p:nvPr/>
          </p:nvCxnSpPr>
          <p:spPr>
            <a:xfrm flipV="1">
              <a:off x="9486900" y="2889250"/>
              <a:ext cx="119063" cy="201401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47" name="Straight Connector 1046">
              <a:extLst>
                <a:ext uri="{FF2B5EF4-FFF2-40B4-BE49-F238E27FC236}">
                  <a16:creationId xmlns:a16="http://schemas.microsoft.com/office/drawing/2014/main" id="{8A44F152-9AAF-6D8F-D55D-5D6624A39DEB}"/>
                </a:ext>
              </a:extLst>
            </p:cNvPr>
            <p:cNvCxnSpPr/>
            <p:nvPr/>
          </p:nvCxnSpPr>
          <p:spPr>
            <a:xfrm>
              <a:off x="9608669" y="2889250"/>
              <a:ext cx="225894" cy="401638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48" name="Straight Connector 1047">
              <a:extLst>
                <a:ext uri="{FF2B5EF4-FFF2-40B4-BE49-F238E27FC236}">
                  <a16:creationId xmlns:a16="http://schemas.microsoft.com/office/drawing/2014/main" id="{0554013F-A70E-6649-5F7F-759C444897CE}"/>
                </a:ext>
              </a:extLst>
            </p:cNvPr>
            <p:cNvCxnSpPr/>
            <p:nvPr/>
          </p:nvCxnSpPr>
          <p:spPr>
            <a:xfrm flipV="1">
              <a:off x="9839548" y="2886075"/>
              <a:ext cx="227179" cy="40640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49" name="Straight Connector 1048">
              <a:extLst>
                <a:ext uri="{FF2B5EF4-FFF2-40B4-BE49-F238E27FC236}">
                  <a16:creationId xmlns:a16="http://schemas.microsoft.com/office/drawing/2014/main" id="{0DF65DF5-C366-969B-3704-050B38C5D53D}"/>
                </a:ext>
              </a:extLst>
            </p:cNvPr>
            <p:cNvCxnSpPr/>
            <p:nvPr/>
          </p:nvCxnSpPr>
          <p:spPr>
            <a:xfrm>
              <a:off x="10070231" y="2889250"/>
              <a:ext cx="225894" cy="401638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50" name="Straight Connector 1049">
              <a:extLst>
                <a:ext uri="{FF2B5EF4-FFF2-40B4-BE49-F238E27FC236}">
                  <a16:creationId xmlns:a16="http://schemas.microsoft.com/office/drawing/2014/main" id="{E29F5B8E-6132-A5FC-3D8D-1AC6B9DAE23E}"/>
                </a:ext>
              </a:extLst>
            </p:cNvPr>
            <p:cNvCxnSpPr/>
            <p:nvPr/>
          </p:nvCxnSpPr>
          <p:spPr>
            <a:xfrm flipV="1">
              <a:off x="10301110" y="2886075"/>
              <a:ext cx="227179" cy="40640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51" name="Straight Connector 1050">
              <a:extLst>
                <a:ext uri="{FF2B5EF4-FFF2-40B4-BE49-F238E27FC236}">
                  <a16:creationId xmlns:a16="http://schemas.microsoft.com/office/drawing/2014/main" id="{987223DE-0F31-3A6A-78D6-A61EEE62377A}"/>
                </a:ext>
              </a:extLst>
            </p:cNvPr>
            <p:cNvCxnSpPr/>
            <p:nvPr/>
          </p:nvCxnSpPr>
          <p:spPr>
            <a:xfrm>
              <a:off x="10534900" y="2883549"/>
              <a:ext cx="225894" cy="401638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52" name="Straight Connector 1051">
              <a:extLst>
                <a:ext uri="{FF2B5EF4-FFF2-40B4-BE49-F238E27FC236}">
                  <a16:creationId xmlns:a16="http://schemas.microsoft.com/office/drawing/2014/main" id="{30E725DD-4258-26E0-59D5-B13A8F6B6750}"/>
                </a:ext>
              </a:extLst>
            </p:cNvPr>
            <p:cNvCxnSpPr/>
            <p:nvPr/>
          </p:nvCxnSpPr>
          <p:spPr>
            <a:xfrm flipV="1">
              <a:off x="10763737" y="3093099"/>
              <a:ext cx="143947" cy="189184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53" name="Straight Connector 1052">
              <a:extLst>
                <a:ext uri="{FF2B5EF4-FFF2-40B4-BE49-F238E27FC236}">
                  <a16:creationId xmlns:a16="http://schemas.microsoft.com/office/drawing/2014/main" id="{459E572A-0BE0-F365-3F0B-466F949864F4}"/>
                </a:ext>
              </a:extLst>
            </p:cNvPr>
            <p:cNvCxnSpPr/>
            <p:nvPr/>
          </p:nvCxnSpPr>
          <p:spPr>
            <a:xfrm>
              <a:off x="10918499" y="3086749"/>
              <a:ext cx="243647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054" name="Group 1053">
            <a:extLst>
              <a:ext uri="{FF2B5EF4-FFF2-40B4-BE49-F238E27FC236}">
                <a16:creationId xmlns:a16="http://schemas.microsoft.com/office/drawing/2014/main" id="{74607C4C-1D1A-DDE2-E6E9-2B0BD17D8C9D}"/>
              </a:ext>
            </a:extLst>
          </p:cNvPr>
          <p:cNvGrpSpPr/>
          <p:nvPr/>
        </p:nvGrpSpPr>
        <p:grpSpPr>
          <a:xfrm rot="5400000">
            <a:off x="5621272" y="4006491"/>
            <a:ext cx="722985" cy="226470"/>
            <a:chOff x="8935414" y="2883549"/>
            <a:chExt cx="2226732" cy="408926"/>
          </a:xfrm>
        </p:grpSpPr>
        <p:cxnSp>
          <p:nvCxnSpPr>
            <p:cNvPr id="1055" name="Straight Connector 1054">
              <a:extLst>
                <a:ext uri="{FF2B5EF4-FFF2-40B4-BE49-F238E27FC236}">
                  <a16:creationId xmlns:a16="http://schemas.microsoft.com/office/drawing/2014/main" id="{CF6484E2-EDAE-0973-10D7-AB05F129D42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209604" y="2818910"/>
              <a:ext cx="0" cy="548379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56" name="Straight Connector 1055">
              <a:extLst>
                <a:ext uri="{FF2B5EF4-FFF2-40B4-BE49-F238E27FC236}">
                  <a16:creationId xmlns:a16="http://schemas.microsoft.com/office/drawing/2014/main" id="{DE4DCC5C-0302-57AA-A879-A5F441DE3EA3}"/>
                </a:ext>
              </a:extLst>
            </p:cNvPr>
            <p:cNvCxnSpPr/>
            <p:nvPr/>
          </p:nvCxnSpPr>
          <p:spPr>
            <a:xfrm flipV="1">
              <a:off x="9486900" y="2889250"/>
              <a:ext cx="119063" cy="201401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57" name="Straight Connector 1056">
              <a:extLst>
                <a:ext uri="{FF2B5EF4-FFF2-40B4-BE49-F238E27FC236}">
                  <a16:creationId xmlns:a16="http://schemas.microsoft.com/office/drawing/2014/main" id="{C86E5EAF-3253-349A-CC67-2AB93EF71FF1}"/>
                </a:ext>
              </a:extLst>
            </p:cNvPr>
            <p:cNvCxnSpPr/>
            <p:nvPr/>
          </p:nvCxnSpPr>
          <p:spPr>
            <a:xfrm>
              <a:off x="9608669" y="2889250"/>
              <a:ext cx="225894" cy="401638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58" name="Straight Connector 1057">
              <a:extLst>
                <a:ext uri="{FF2B5EF4-FFF2-40B4-BE49-F238E27FC236}">
                  <a16:creationId xmlns:a16="http://schemas.microsoft.com/office/drawing/2014/main" id="{18094519-AFDF-DD7B-7431-5C79B173E036}"/>
                </a:ext>
              </a:extLst>
            </p:cNvPr>
            <p:cNvCxnSpPr/>
            <p:nvPr/>
          </p:nvCxnSpPr>
          <p:spPr>
            <a:xfrm flipV="1">
              <a:off x="9839548" y="2886075"/>
              <a:ext cx="227179" cy="40640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59" name="Straight Connector 1058">
              <a:extLst>
                <a:ext uri="{FF2B5EF4-FFF2-40B4-BE49-F238E27FC236}">
                  <a16:creationId xmlns:a16="http://schemas.microsoft.com/office/drawing/2014/main" id="{093FD620-1C6C-9458-09DC-C27E04C4E3F2}"/>
                </a:ext>
              </a:extLst>
            </p:cNvPr>
            <p:cNvCxnSpPr/>
            <p:nvPr/>
          </p:nvCxnSpPr>
          <p:spPr>
            <a:xfrm>
              <a:off x="10070231" y="2889250"/>
              <a:ext cx="225894" cy="401638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23E3970B-8DC9-98CA-9E7C-B1BAA8F95603}"/>
                </a:ext>
              </a:extLst>
            </p:cNvPr>
            <p:cNvCxnSpPr/>
            <p:nvPr/>
          </p:nvCxnSpPr>
          <p:spPr>
            <a:xfrm flipV="1">
              <a:off x="10301110" y="2886075"/>
              <a:ext cx="227179" cy="40640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1A8DDD9C-6249-517E-FDBC-9CC76ED931F9}"/>
                </a:ext>
              </a:extLst>
            </p:cNvPr>
            <p:cNvCxnSpPr/>
            <p:nvPr/>
          </p:nvCxnSpPr>
          <p:spPr>
            <a:xfrm>
              <a:off x="10534900" y="2883549"/>
              <a:ext cx="225894" cy="401638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62" name="Straight Connector 1061">
              <a:extLst>
                <a:ext uri="{FF2B5EF4-FFF2-40B4-BE49-F238E27FC236}">
                  <a16:creationId xmlns:a16="http://schemas.microsoft.com/office/drawing/2014/main" id="{6FAE1CD9-0B99-F21E-9BAB-3A1FF25D657B}"/>
                </a:ext>
              </a:extLst>
            </p:cNvPr>
            <p:cNvCxnSpPr/>
            <p:nvPr/>
          </p:nvCxnSpPr>
          <p:spPr>
            <a:xfrm flipV="1">
              <a:off x="10763737" y="3093099"/>
              <a:ext cx="143947" cy="189184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63" name="Straight Connector 1062">
              <a:extLst>
                <a:ext uri="{FF2B5EF4-FFF2-40B4-BE49-F238E27FC236}">
                  <a16:creationId xmlns:a16="http://schemas.microsoft.com/office/drawing/2014/main" id="{802824B8-FEE7-C453-4FDD-427342F5595D}"/>
                </a:ext>
              </a:extLst>
            </p:cNvPr>
            <p:cNvCxnSpPr/>
            <p:nvPr/>
          </p:nvCxnSpPr>
          <p:spPr>
            <a:xfrm>
              <a:off x="10918499" y="3086749"/>
              <a:ext cx="243647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064" name="Group 1063">
            <a:extLst>
              <a:ext uri="{FF2B5EF4-FFF2-40B4-BE49-F238E27FC236}">
                <a16:creationId xmlns:a16="http://schemas.microsoft.com/office/drawing/2014/main" id="{7472843B-B25A-C83A-51A7-5E8FF7AC5105}"/>
              </a:ext>
            </a:extLst>
          </p:cNvPr>
          <p:cNvGrpSpPr/>
          <p:nvPr/>
        </p:nvGrpSpPr>
        <p:grpSpPr>
          <a:xfrm>
            <a:off x="5850280" y="4471705"/>
            <a:ext cx="264970" cy="342668"/>
            <a:chOff x="7267575" y="4914900"/>
            <a:chExt cx="633413" cy="819150"/>
          </a:xfrm>
        </p:grpSpPr>
        <p:cxnSp>
          <p:nvCxnSpPr>
            <p:cNvPr id="1065" name="Straight Connector 1064">
              <a:extLst>
                <a:ext uri="{FF2B5EF4-FFF2-40B4-BE49-F238E27FC236}">
                  <a16:creationId xmlns:a16="http://schemas.microsoft.com/office/drawing/2014/main" id="{1AD3B23B-1D6B-5D1A-92B3-76879A9FB528}"/>
                </a:ext>
              </a:extLst>
            </p:cNvPr>
            <p:cNvCxnSpPr/>
            <p:nvPr/>
          </p:nvCxnSpPr>
          <p:spPr>
            <a:xfrm>
              <a:off x="7267575" y="5438775"/>
              <a:ext cx="633413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66" name="Straight Connector 1065">
              <a:extLst>
                <a:ext uri="{FF2B5EF4-FFF2-40B4-BE49-F238E27FC236}">
                  <a16:creationId xmlns:a16="http://schemas.microsoft.com/office/drawing/2014/main" id="{D97F0526-74E0-AA85-8FA5-8F6C08ABE622}"/>
                </a:ext>
              </a:extLst>
            </p:cNvPr>
            <p:cNvCxnSpPr/>
            <p:nvPr/>
          </p:nvCxnSpPr>
          <p:spPr>
            <a:xfrm>
              <a:off x="7400925" y="5600700"/>
              <a:ext cx="371475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67" name="Straight Connector 1066">
              <a:extLst>
                <a:ext uri="{FF2B5EF4-FFF2-40B4-BE49-F238E27FC236}">
                  <a16:creationId xmlns:a16="http://schemas.microsoft.com/office/drawing/2014/main" id="{A3B1FB72-6424-DF38-AC61-F79167374408}"/>
                </a:ext>
              </a:extLst>
            </p:cNvPr>
            <p:cNvCxnSpPr/>
            <p:nvPr/>
          </p:nvCxnSpPr>
          <p:spPr>
            <a:xfrm>
              <a:off x="7524752" y="5734050"/>
              <a:ext cx="135540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68" name="Straight Connector 1067">
              <a:extLst>
                <a:ext uri="{FF2B5EF4-FFF2-40B4-BE49-F238E27FC236}">
                  <a16:creationId xmlns:a16="http://schemas.microsoft.com/office/drawing/2014/main" id="{1D0C83C3-E4E5-1448-306E-32D4606DB059}"/>
                </a:ext>
              </a:extLst>
            </p:cNvPr>
            <p:cNvCxnSpPr/>
            <p:nvPr/>
          </p:nvCxnSpPr>
          <p:spPr>
            <a:xfrm flipV="1">
              <a:off x="7591425" y="4914900"/>
              <a:ext cx="0" cy="523875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093" name="Group 1092">
            <a:extLst>
              <a:ext uri="{FF2B5EF4-FFF2-40B4-BE49-F238E27FC236}">
                <a16:creationId xmlns:a16="http://schemas.microsoft.com/office/drawing/2014/main" id="{BE5B670B-9833-E1AB-1599-3E1C12D32CD3}"/>
              </a:ext>
            </a:extLst>
          </p:cNvPr>
          <p:cNvGrpSpPr/>
          <p:nvPr/>
        </p:nvGrpSpPr>
        <p:grpSpPr>
          <a:xfrm>
            <a:off x="6547858" y="3410871"/>
            <a:ext cx="812275" cy="1145225"/>
            <a:chOff x="7420655" y="3081360"/>
            <a:chExt cx="1386350" cy="1954613"/>
          </a:xfrm>
        </p:grpSpPr>
        <p:grpSp>
          <p:nvGrpSpPr>
            <p:cNvPr id="1069" name="Group 1068">
              <a:extLst>
                <a:ext uri="{FF2B5EF4-FFF2-40B4-BE49-F238E27FC236}">
                  <a16:creationId xmlns:a16="http://schemas.microsoft.com/office/drawing/2014/main" id="{BFA42E8D-7908-D15E-1DAF-F009EC25444D}"/>
                </a:ext>
              </a:extLst>
            </p:cNvPr>
            <p:cNvGrpSpPr/>
            <p:nvPr/>
          </p:nvGrpSpPr>
          <p:grpSpPr>
            <a:xfrm>
              <a:off x="7420655" y="3081360"/>
              <a:ext cx="1193128" cy="1954613"/>
              <a:chOff x="2497030" y="334970"/>
              <a:chExt cx="3275874" cy="5366617"/>
            </a:xfrm>
          </p:grpSpPr>
          <p:cxnSp>
            <p:nvCxnSpPr>
              <p:cNvPr id="1070" name="Straight Connector 1069">
                <a:extLst>
                  <a:ext uri="{FF2B5EF4-FFF2-40B4-BE49-F238E27FC236}">
                    <a16:creationId xmlns:a16="http://schemas.microsoft.com/office/drawing/2014/main" id="{6AD087DE-8045-C9D2-4FFD-B4A906A966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7030" y="3635597"/>
                <a:ext cx="1401869" cy="0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71" name="Straight Connector 1070">
                <a:extLst>
                  <a:ext uri="{FF2B5EF4-FFF2-40B4-BE49-F238E27FC236}">
                    <a16:creationId xmlns:a16="http://schemas.microsoft.com/office/drawing/2014/main" id="{761E0852-0839-35E4-75F0-E4A88FA1482E}"/>
                  </a:ext>
                </a:extLst>
              </p:cNvPr>
              <p:cNvCxnSpPr/>
              <p:nvPr/>
            </p:nvCxnSpPr>
            <p:spPr>
              <a:xfrm flipV="1">
                <a:off x="3898900" y="2578100"/>
                <a:ext cx="0" cy="1057495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72" name="Straight Connector 1071">
                <a:extLst>
                  <a:ext uri="{FF2B5EF4-FFF2-40B4-BE49-F238E27FC236}">
                    <a16:creationId xmlns:a16="http://schemas.microsoft.com/office/drawing/2014/main" id="{AEDE221A-9525-7759-F7C5-B8F28BA061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14798" y="2196220"/>
                <a:ext cx="0" cy="451481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73" name="Straight Arrow Connector 1072">
                <a:extLst>
                  <a:ext uri="{FF2B5EF4-FFF2-40B4-BE49-F238E27FC236}">
                    <a16:creationId xmlns:a16="http://schemas.microsoft.com/office/drawing/2014/main" id="{8B25190C-21D7-AFF4-3AA1-3D563011EE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90005" y="3088683"/>
                <a:ext cx="837515" cy="0"/>
              </a:xfrm>
              <a:prstGeom prst="straightConnector1">
                <a:avLst/>
              </a:prstGeom>
              <a:noFill/>
              <a:ln w="38100" cap="rnd">
                <a:solidFill>
                  <a:schemeClr val="tx1"/>
                </a:solidFill>
                <a:round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74" name="Straight Connector 1073">
                <a:extLst>
                  <a:ext uri="{FF2B5EF4-FFF2-40B4-BE49-F238E27FC236}">
                    <a16:creationId xmlns:a16="http://schemas.microsoft.com/office/drawing/2014/main" id="{9BF9610E-A78B-2328-6AC5-689E87A623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14798" y="2362201"/>
                <a:ext cx="787361" cy="0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75" name="Straight Connector 1074">
                <a:extLst>
                  <a:ext uri="{FF2B5EF4-FFF2-40B4-BE49-F238E27FC236}">
                    <a16:creationId xmlns:a16="http://schemas.microsoft.com/office/drawing/2014/main" id="{514BE2DA-A4E5-D0BA-8649-F591F6744063}"/>
                  </a:ext>
                </a:extLst>
              </p:cNvPr>
              <p:cNvCxnSpPr/>
              <p:nvPr/>
            </p:nvCxnSpPr>
            <p:spPr>
              <a:xfrm>
                <a:off x="4911337" y="2362200"/>
                <a:ext cx="575063" cy="0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76" name="Straight Connector 1075">
                <a:extLst>
                  <a:ext uri="{FF2B5EF4-FFF2-40B4-BE49-F238E27FC236}">
                    <a16:creationId xmlns:a16="http://schemas.microsoft.com/office/drawing/2014/main" id="{07E7A426-0977-0BBA-D226-25292786490F}"/>
                  </a:ext>
                </a:extLst>
              </p:cNvPr>
              <p:cNvCxnSpPr/>
              <p:nvPr/>
            </p:nvCxnSpPr>
            <p:spPr>
              <a:xfrm>
                <a:off x="5500339" y="2362200"/>
                <a:ext cx="0" cy="1562100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77" name="Straight Connector 1076">
                <a:extLst>
                  <a:ext uri="{FF2B5EF4-FFF2-40B4-BE49-F238E27FC236}">
                    <a16:creationId xmlns:a16="http://schemas.microsoft.com/office/drawing/2014/main" id="{49C5F87D-7D5C-A705-7355-0735AE6E95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1870" y="2798883"/>
                <a:ext cx="561034" cy="4459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078" name="Isosceles Triangle 1077">
                <a:extLst>
                  <a:ext uri="{FF2B5EF4-FFF2-40B4-BE49-F238E27FC236}">
                    <a16:creationId xmlns:a16="http://schemas.microsoft.com/office/drawing/2014/main" id="{97B7EA53-42F4-6019-74C8-CA5CB0CF8F01}"/>
                  </a:ext>
                </a:extLst>
              </p:cNvPr>
              <p:cNvSpPr/>
              <p:nvPr/>
            </p:nvSpPr>
            <p:spPr>
              <a:xfrm>
                <a:off x="5299391" y="2876189"/>
                <a:ext cx="374016" cy="320916"/>
              </a:xfrm>
              <a:prstGeom prst="triangl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079" name="Straight Connector 1078">
                <a:extLst>
                  <a:ext uri="{FF2B5EF4-FFF2-40B4-BE49-F238E27FC236}">
                    <a16:creationId xmlns:a16="http://schemas.microsoft.com/office/drawing/2014/main" id="{F55304C5-F589-9980-8F60-9C0803C567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14798" y="3924300"/>
                <a:ext cx="1378575" cy="0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80" name="Straight Connector 1079">
                <a:extLst>
                  <a:ext uri="{FF2B5EF4-FFF2-40B4-BE49-F238E27FC236}">
                    <a16:creationId xmlns:a16="http://schemas.microsoft.com/office/drawing/2014/main" id="{BA315402-3717-707D-F338-2B6C0E65EC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11337" y="3088683"/>
                <a:ext cx="0" cy="2612904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81" name="Straight Connector 1080">
                <a:extLst>
                  <a:ext uri="{FF2B5EF4-FFF2-40B4-BE49-F238E27FC236}">
                    <a16:creationId xmlns:a16="http://schemas.microsoft.com/office/drawing/2014/main" id="{F364D1A0-A9AB-84AE-F0B3-D446A7B64C6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27520" y="334970"/>
                <a:ext cx="0" cy="2027231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87" name="Straight Connector 1086">
                <a:extLst>
                  <a:ext uri="{FF2B5EF4-FFF2-40B4-BE49-F238E27FC236}">
                    <a16:creationId xmlns:a16="http://schemas.microsoft.com/office/drawing/2014/main" id="{B34FFB1B-4383-15CC-CB71-82942EEC17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31931" y="2918312"/>
                <a:ext cx="0" cy="451481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89" name="Straight Connector 1088">
                <a:extLst>
                  <a:ext uri="{FF2B5EF4-FFF2-40B4-BE49-F238E27FC236}">
                    <a16:creationId xmlns:a16="http://schemas.microsoft.com/office/drawing/2014/main" id="{9C8D7CA4-37A9-DBA6-D6DD-0EB4B7D970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14798" y="3635596"/>
                <a:ext cx="0" cy="451481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092" name="Oval 1091">
              <a:extLst>
                <a:ext uri="{FF2B5EF4-FFF2-40B4-BE49-F238E27FC236}">
                  <a16:creationId xmlns:a16="http://schemas.microsoft.com/office/drawing/2014/main" id="{19C443A8-AE02-B93A-0CB5-EAA4031CB08F}"/>
                </a:ext>
              </a:extLst>
            </p:cNvPr>
            <p:cNvSpPr/>
            <p:nvPr/>
          </p:nvSpPr>
          <p:spPr>
            <a:xfrm>
              <a:off x="7614026" y="3503083"/>
              <a:ext cx="1192979" cy="11929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6" name="Group 1095">
            <a:extLst>
              <a:ext uri="{FF2B5EF4-FFF2-40B4-BE49-F238E27FC236}">
                <a16:creationId xmlns:a16="http://schemas.microsoft.com/office/drawing/2014/main" id="{7900B97F-37E0-88F8-3E26-21E32FF17096}"/>
              </a:ext>
            </a:extLst>
          </p:cNvPr>
          <p:cNvGrpSpPr/>
          <p:nvPr/>
        </p:nvGrpSpPr>
        <p:grpSpPr>
          <a:xfrm>
            <a:off x="6924356" y="4465900"/>
            <a:ext cx="264970" cy="342668"/>
            <a:chOff x="7267575" y="4914900"/>
            <a:chExt cx="633413" cy="819150"/>
          </a:xfrm>
        </p:grpSpPr>
        <p:cxnSp>
          <p:nvCxnSpPr>
            <p:cNvPr id="1097" name="Straight Connector 1096">
              <a:extLst>
                <a:ext uri="{FF2B5EF4-FFF2-40B4-BE49-F238E27FC236}">
                  <a16:creationId xmlns:a16="http://schemas.microsoft.com/office/drawing/2014/main" id="{B370E5CB-AC73-14D3-C0A6-6685EED94D55}"/>
                </a:ext>
              </a:extLst>
            </p:cNvPr>
            <p:cNvCxnSpPr/>
            <p:nvPr/>
          </p:nvCxnSpPr>
          <p:spPr>
            <a:xfrm>
              <a:off x="7267575" y="5438775"/>
              <a:ext cx="633413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98" name="Straight Connector 1097">
              <a:extLst>
                <a:ext uri="{FF2B5EF4-FFF2-40B4-BE49-F238E27FC236}">
                  <a16:creationId xmlns:a16="http://schemas.microsoft.com/office/drawing/2014/main" id="{5F054C51-35FA-538C-9AD6-28F7FA24B869}"/>
                </a:ext>
              </a:extLst>
            </p:cNvPr>
            <p:cNvCxnSpPr/>
            <p:nvPr/>
          </p:nvCxnSpPr>
          <p:spPr>
            <a:xfrm>
              <a:off x="7400925" y="5600700"/>
              <a:ext cx="371475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99" name="Straight Connector 1098">
              <a:extLst>
                <a:ext uri="{FF2B5EF4-FFF2-40B4-BE49-F238E27FC236}">
                  <a16:creationId xmlns:a16="http://schemas.microsoft.com/office/drawing/2014/main" id="{43C7BE3C-9C9F-A971-E2AD-9F447B1FDCF0}"/>
                </a:ext>
              </a:extLst>
            </p:cNvPr>
            <p:cNvCxnSpPr/>
            <p:nvPr/>
          </p:nvCxnSpPr>
          <p:spPr>
            <a:xfrm>
              <a:off x="7524752" y="5734050"/>
              <a:ext cx="135540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00" name="Straight Connector 1099">
              <a:extLst>
                <a:ext uri="{FF2B5EF4-FFF2-40B4-BE49-F238E27FC236}">
                  <a16:creationId xmlns:a16="http://schemas.microsoft.com/office/drawing/2014/main" id="{76F38F58-8D2B-84FE-93AC-B69EFBB97D69}"/>
                </a:ext>
              </a:extLst>
            </p:cNvPr>
            <p:cNvCxnSpPr/>
            <p:nvPr/>
          </p:nvCxnSpPr>
          <p:spPr>
            <a:xfrm flipV="1">
              <a:off x="7591425" y="4914900"/>
              <a:ext cx="0" cy="523875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102" name="Straight Connector 1101">
            <a:extLst>
              <a:ext uri="{FF2B5EF4-FFF2-40B4-BE49-F238E27FC236}">
                <a16:creationId xmlns:a16="http://schemas.microsoft.com/office/drawing/2014/main" id="{00815967-2BE1-0CB7-3E68-C6F8213BBAA5}"/>
              </a:ext>
            </a:extLst>
          </p:cNvPr>
          <p:cNvCxnSpPr>
            <a:cxnSpLocks/>
          </p:cNvCxnSpPr>
          <p:nvPr/>
        </p:nvCxnSpPr>
        <p:spPr>
          <a:xfrm flipV="1">
            <a:off x="6547860" y="3752427"/>
            <a:ext cx="0" cy="362790"/>
          </a:xfrm>
          <a:prstGeom prst="line">
            <a:avLst/>
          </a:prstGeom>
          <a:noFill/>
          <a:ln w="38100" cap="rnd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106" name="Group 1105">
            <a:extLst>
              <a:ext uri="{FF2B5EF4-FFF2-40B4-BE49-F238E27FC236}">
                <a16:creationId xmlns:a16="http://schemas.microsoft.com/office/drawing/2014/main" id="{0C5A064E-D667-D97B-233D-172C54A481EC}"/>
              </a:ext>
            </a:extLst>
          </p:cNvPr>
          <p:cNvGrpSpPr/>
          <p:nvPr/>
        </p:nvGrpSpPr>
        <p:grpSpPr>
          <a:xfrm>
            <a:off x="6260712" y="2377806"/>
            <a:ext cx="264970" cy="378094"/>
            <a:chOff x="7267575" y="4914900"/>
            <a:chExt cx="633413" cy="903837"/>
          </a:xfrm>
        </p:grpSpPr>
        <p:cxnSp>
          <p:nvCxnSpPr>
            <p:cNvPr id="1107" name="Straight Connector 1106">
              <a:extLst>
                <a:ext uri="{FF2B5EF4-FFF2-40B4-BE49-F238E27FC236}">
                  <a16:creationId xmlns:a16="http://schemas.microsoft.com/office/drawing/2014/main" id="{9C4D4B6F-2594-128D-E619-50AA22295A03}"/>
                </a:ext>
              </a:extLst>
            </p:cNvPr>
            <p:cNvCxnSpPr/>
            <p:nvPr/>
          </p:nvCxnSpPr>
          <p:spPr>
            <a:xfrm>
              <a:off x="7267575" y="5438775"/>
              <a:ext cx="633413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08" name="Straight Connector 1107">
              <a:extLst>
                <a:ext uri="{FF2B5EF4-FFF2-40B4-BE49-F238E27FC236}">
                  <a16:creationId xmlns:a16="http://schemas.microsoft.com/office/drawing/2014/main" id="{C27619C3-F2E1-D7A9-D441-ED4F825D14E4}"/>
                </a:ext>
              </a:extLst>
            </p:cNvPr>
            <p:cNvCxnSpPr>
              <a:cxnSpLocks/>
            </p:cNvCxnSpPr>
            <p:nvPr/>
          </p:nvCxnSpPr>
          <p:spPr>
            <a:xfrm>
              <a:off x="7267575" y="5438775"/>
              <a:ext cx="289342" cy="379962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09" name="Straight Connector 1108">
              <a:extLst>
                <a:ext uri="{FF2B5EF4-FFF2-40B4-BE49-F238E27FC236}">
                  <a16:creationId xmlns:a16="http://schemas.microsoft.com/office/drawing/2014/main" id="{E1FADCCE-0FB6-AF20-056B-4852160D01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84281" y="5438775"/>
              <a:ext cx="316707" cy="362865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10" name="Straight Connector 1109">
              <a:extLst>
                <a:ext uri="{FF2B5EF4-FFF2-40B4-BE49-F238E27FC236}">
                  <a16:creationId xmlns:a16="http://schemas.microsoft.com/office/drawing/2014/main" id="{75637988-8DE6-E9BD-C75B-00F3BFACDA82}"/>
                </a:ext>
              </a:extLst>
            </p:cNvPr>
            <p:cNvCxnSpPr/>
            <p:nvPr/>
          </p:nvCxnSpPr>
          <p:spPr>
            <a:xfrm flipV="1">
              <a:off x="7591425" y="4914900"/>
              <a:ext cx="0" cy="523875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097183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7646003" y="-439297"/>
            <a:ext cx="3579523" cy="34560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0291" y="3711622"/>
            <a:ext cx="3657378" cy="3355393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1372367" y="3635595"/>
            <a:ext cx="1942496" cy="483702"/>
            <a:chOff x="4534667" y="3955635"/>
            <a:chExt cx="1942496" cy="483702"/>
          </a:xfrm>
        </p:grpSpPr>
        <p:sp>
          <p:nvSpPr>
            <p:cNvPr id="4" name="Arc 3"/>
            <p:cNvSpPr/>
            <p:nvPr/>
          </p:nvSpPr>
          <p:spPr>
            <a:xfrm>
              <a:off x="4850828" y="3955636"/>
              <a:ext cx="552893" cy="483701"/>
            </a:xfrm>
            <a:prstGeom prst="arc">
              <a:avLst>
                <a:gd name="adj1" fmla="val 8405128"/>
                <a:gd name="adj2" fmla="val 2576580"/>
              </a:avLst>
            </a:prstGeom>
            <a:noFill/>
            <a:ln w="762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Arc 5"/>
            <p:cNvSpPr/>
            <p:nvPr/>
          </p:nvSpPr>
          <p:spPr>
            <a:xfrm>
              <a:off x="5232655" y="3955635"/>
              <a:ext cx="552893" cy="483701"/>
            </a:xfrm>
            <a:prstGeom prst="arc">
              <a:avLst>
                <a:gd name="adj1" fmla="val 8405128"/>
                <a:gd name="adj2" fmla="val 2576580"/>
              </a:avLst>
            </a:prstGeom>
            <a:noFill/>
            <a:ln w="762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Arc 6"/>
            <p:cNvSpPr/>
            <p:nvPr/>
          </p:nvSpPr>
          <p:spPr>
            <a:xfrm>
              <a:off x="5608109" y="3955635"/>
              <a:ext cx="552893" cy="483701"/>
            </a:xfrm>
            <a:prstGeom prst="arc">
              <a:avLst>
                <a:gd name="adj1" fmla="val 8405128"/>
                <a:gd name="adj2" fmla="val 2576580"/>
              </a:avLst>
            </a:prstGeom>
            <a:noFill/>
            <a:ln w="762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" name="Straight Connector 8"/>
            <p:cNvCxnSpPr/>
            <p:nvPr/>
          </p:nvCxnSpPr>
          <p:spPr>
            <a:xfrm flipH="1" flipV="1">
              <a:off x="4534667" y="4369931"/>
              <a:ext cx="393572" cy="2182"/>
            </a:xfrm>
            <a:prstGeom prst="line">
              <a:avLst/>
            </a:prstGeom>
            <a:noFill/>
            <a:ln w="762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 flipV="1">
              <a:off x="6083590" y="4371022"/>
              <a:ext cx="393573" cy="2182"/>
            </a:xfrm>
            <a:prstGeom prst="line">
              <a:avLst/>
            </a:prstGeom>
            <a:noFill/>
            <a:ln w="762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9707863" y="4868619"/>
            <a:ext cx="1366911" cy="2072767"/>
            <a:chOff x="4725064" y="4757422"/>
            <a:chExt cx="1366911" cy="2072767"/>
          </a:xfrm>
        </p:grpSpPr>
        <p:sp>
          <p:nvSpPr>
            <p:cNvPr id="14" name="Arc 13"/>
            <p:cNvSpPr/>
            <p:nvPr/>
          </p:nvSpPr>
          <p:spPr>
            <a:xfrm rot="19065313">
              <a:off x="4725064" y="5463278"/>
              <a:ext cx="1366911" cy="1366911"/>
            </a:xfrm>
            <a:prstGeom prst="arc">
              <a:avLst>
                <a:gd name="adj1" fmla="val 17009699"/>
                <a:gd name="adj2" fmla="val 20488931"/>
              </a:avLst>
            </a:prstGeom>
            <a:noFill/>
            <a:ln w="762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071263" y="4757422"/>
              <a:ext cx="679450" cy="1269564"/>
              <a:chOff x="7258050" y="4171950"/>
              <a:chExt cx="679450" cy="1269564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7258050" y="4692650"/>
                <a:ext cx="679450" cy="0"/>
              </a:xfrm>
              <a:prstGeom prst="line">
                <a:avLst/>
              </a:prstGeom>
              <a:noFill/>
              <a:ln w="76200" cap="rnd">
                <a:solidFill>
                  <a:schemeClr val="tx1"/>
                </a:solidFill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7595307" y="4171950"/>
                <a:ext cx="0" cy="514350"/>
              </a:xfrm>
              <a:prstGeom prst="line">
                <a:avLst/>
              </a:prstGeom>
              <a:noFill/>
              <a:ln w="76200" cap="rnd">
                <a:solidFill>
                  <a:schemeClr val="tx1"/>
                </a:solidFill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7595307" y="4927164"/>
                <a:ext cx="0" cy="514350"/>
              </a:xfrm>
              <a:prstGeom prst="line">
                <a:avLst/>
              </a:prstGeom>
              <a:noFill/>
              <a:ln w="76200" cap="rnd">
                <a:solidFill>
                  <a:schemeClr val="tx1"/>
                </a:solidFill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7" name="Group 46"/>
          <p:cNvGrpSpPr/>
          <p:nvPr/>
        </p:nvGrpSpPr>
        <p:grpSpPr>
          <a:xfrm>
            <a:off x="2367774" y="78331"/>
            <a:ext cx="1380207" cy="1585369"/>
            <a:chOff x="3325702" y="1695450"/>
            <a:chExt cx="2558198" cy="2938463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3325702" y="3635595"/>
              <a:ext cx="573198" cy="0"/>
            </a:xfrm>
            <a:prstGeom prst="line">
              <a:avLst/>
            </a:prstGeom>
            <a:noFill/>
            <a:ln w="762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3898900" y="2578100"/>
              <a:ext cx="0" cy="1057495"/>
            </a:xfrm>
            <a:prstGeom prst="line">
              <a:avLst/>
            </a:prstGeom>
            <a:noFill/>
            <a:ln w="762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114800" y="2362200"/>
              <a:ext cx="0" cy="1680847"/>
            </a:xfrm>
            <a:prstGeom prst="line">
              <a:avLst/>
            </a:prstGeom>
            <a:noFill/>
            <a:ln w="762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140200" y="3517900"/>
              <a:ext cx="787321" cy="406400"/>
            </a:xfrm>
            <a:prstGeom prst="straightConnector1">
              <a:avLst/>
            </a:prstGeom>
            <a:noFill/>
            <a:ln w="76200" cap="rnd">
              <a:solidFill>
                <a:schemeClr val="tx1"/>
              </a:solidFill>
              <a:round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4133191" y="2362200"/>
              <a:ext cx="768969" cy="390525"/>
            </a:xfrm>
            <a:prstGeom prst="line">
              <a:avLst/>
            </a:prstGeom>
            <a:noFill/>
            <a:ln w="762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911337" y="2362200"/>
              <a:ext cx="575063" cy="0"/>
            </a:xfrm>
            <a:prstGeom prst="line">
              <a:avLst/>
            </a:prstGeom>
            <a:noFill/>
            <a:ln w="762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5500339" y="2362200"/>
              <a:ext cx="0" cy="1562100"/>
            </a:xfrm>
            <a:prstGeom prst="line">
              <a:avLst/>
            </a:prstGeom>
            <a:noFill/>
            <a:ln w="762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5112375" y="2790825"/>
              <a:ext cx="761998" cy="0"/>
            </a:xfrm>
            <a:prstGeom prst="line">
              <a:avLst/>
            </a:prstGeom>
            <a:noFill/>
            <a:ln w="762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9" name="Isosceles Triangle 38"/>
            <p:cNvSpPr/>
            <p:nvPr/>
          </p:nvSpPr>
          <p:spPr>
            <a:xfrm>
              <a:off x="5112375" y="2794000"/>
              <a:ext cx="771525" cy="661987"/>
            </a:xfrm>
            <a:prstGeom prst="triangl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4902160" y="3924300"/>
              <a:ext cx="591214" cy="0"/>
            </a:xfrm>
            <a:prstGeom prst="line">
              <a:avLst/>
            </a:prstGeom>
            <a:noFill/>
            <a:ln w="762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911337" y="3924300"/>
              <a:ext cx="0" cy="709613"/>
            </a:xfrm>
            <a:prstGeom prst="line">
              <a:avLst/>
            </a:prstGeom>
            <a:noFill/>
            <a:ln w="762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4927521" y="1695450"/>
              <a:ext cx="0" cy="666750"/>
            </a:xfrm>
            <a:prstGeom prst="line">
              <a:avLst/>
            </a:prstGeom>
            <a:noFill/>
            <a:ln w="762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3914613" y="5321469"/>
            <a:ext cx="633413" cy="819150"/>
            <a:chOff x="7267575" y="4914900"/>
            <a:chExt cx="633413" cy="819150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7267575" y="5438775"/>
              <a:ext cx="633413" cy="0"/>
            </a:xfrm>
            <a:prstGeom prst="line">
              <a:avLst/>
            </a:prstGeom>
            <a:noFill/>
            <a:ln w="762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7400925" y="5600700"/>
              <a:ext cx="371475" cy="0"/>
            </a:xfrm>
            <a:prstGeom prst="line">
              <a:avLst/>
            </a:prstGeom>
            <a:noFill/>
            <a:ln w="762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7524752" y="5734050"/>
              <a:ext cx="135540" cy="0"/>
            </a:xfrm>
            <a:prstGeom prst="line">
              <a:avLst/>
            </a:prstGeom>
            <a:noFill/>
            <a:ln w="762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7591425" y="4914900"/>
              <a:ext cx="0" cy="523875"/>
            </a:xfrm>
            <a:prstGeom prst="line">
              <a:avLst/>
            </a:prstGeom>
            <a:noFill/>
            <a:ln w="762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5522537" y="1125084"/>
            <a:ext cx="1052513" cy="1052513"/>
            <a:chOff x="5729287" y="1280318"/>
            <a:chExt cx="723901" cy="723901"/>
          </a:xfrm>
        </p:grpSpPr>
        <p:sp>
          <p:nvSpPr>
            <p:cNvPr id="58" name="Oval 57"/>
            <p:cNvSpPr/>
            <p:nvPr/>
          </p:nvSpPr>
          <p:spPr>
            <a:xfrm>
              <a:off x="5729287" y="1280318"/>
              <a:ext cx="723901" cy="723901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5876422" y="1526011"/>
              <a:ext cx="429629" cy="227750"/>
              <a:chOff x="5826910" y="1202600"/>
              <a:chExt cx="2141646" cy="1135306"/>
            </a:xfrm>
          </p:grpSpPr>
          <p:sp>
            <p:nvSpPr>
              <p:cNvPr id="59" name="Arc 58"/>
              <p:cNvSpPr/>
              <p:nvPr/>
            </p:nvSpPr>
            <p:spPr>
              <a:xfrm>
                <a:off x="5826910" y="1266343"/>
                <a:ext cx="1071563" cy="1071563"/>
              </a:xfrm>
              <a:prstGeom prst="arc">
                <a:avLst>
                  <a:gd name="adj1" fmla="val 10708598"/>
                  <a:gd name="adj2" fmla="val 122183"/>
                </a:avLst>
              </a:prstGeom>
              <a:noFill/>
              <a:ln w="76200" cap="rnd">
                <a:solidFill>
                  <a:schemeClr val="tx1"/>
                </a:solidFill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Arc 59"/>
              <p:cNvSpPr/>
              <p:nvPr/>
            </p:nvSpPr>
            <p:spPr>
              <a:xfrm rot="10800000">
                <a:off x="6896993" y="1202600"/>
                <a:ext cx="1071563" cy="1071564"/>
              </a:xfrm>
              <a:prstGeom prst="arc">
                <a:avLst>
                  <a:gd name="adj1" fmla="val 10708598"/>
                  <a:gd name="adj2" fmla="val 122183"/>
                </a:avLst>
              </a:prstGeom>
              <a:noFill/>
              <a:ln w="76200" cap="rnd">
                <a:solidFill>
                  <a:schemeClr val="tx1"/>
                </a:solidFill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63" name="Group 62"/>
          <p:cNvGrpSpPr/>
          <p:nvPr/>
        </p:nvGrpSpPr>
        <p:grpSpPr>
          <a:xfrm>
            <a:off x="850900" y="4629278"/>
            <a:ext cx="837628" cy="1354029"/>
            <a:chOff x="1524000" y="3616412"/>
            <a:chExt cx="814680" cy="1316934"/>
          </a:xfrm>
        </p:grpSpPr>
        <p:sp>
          <p:nvSpPr>
            <p:cNvPr id="67" name="Rounded Rectangle 66"/>
            <p:cNvSpPr/>
            <p:nvPr/>
          </p:nvSpPr>
          <p:spPr>
            <a:xfrm>
              <a:off x="1621988" y="3695182"/>
              <a:ext cx="716692" cy="1238164"/>
            </a:xfrm>
            <a:prstGeom prst="roundRect">
              <a:avLst>
                <a:gd name="adj" fmla="val 10920"/>
              </a:avLst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1524000" y="3616412"/>
              <a:ext cx="716692" cy="1238164"/>
            </a:xfrm>
            <a:prstGeom prst="roundRect">
              <a:avLst>
                <a:gd name="adj" fmla="val 10920"/>
              </a:avLst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1555750" y="3641725"/>
              <a:ext cx="326596" cy="390525"/>
            </a:xfrm>
            <a:prstGeom prst="line">
              <a:avLst/>
            </a:prstGeom>
            <a:noFill/>
            <a:ln w="762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1882346" y="3641726"/>
              <a:ext cx="339360" cy="390524"/>
            </a:xfrm>
            <a:prstGeom prst="line">
              <a:avLst/>
            </a:prstGeom>
            <a:noFill/>
            <a:ln w="762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3500974" y="2889250"/>
            <a:ext cx="1572676" cy="958850"/>
            <a:chOff x="3638550" y="2973129"/>
            <a:chExt cx="1435100" cy="874971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3638550" y="3249613"/>
              <a:ext cx="418003" cy="0"/>
            </a:xfrm>
            <a:prstGeom prst="line">
              <a:avLst/>
            </a:prstGeom>
            <a:noFill/>
            <a:ln w="762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0" name="Arc 69"/>
            <p:cNvSpPr/>
            <p:nvPr/>
          </p:nvSpPr>
          <p:spPr>
            <a:xfrm>
              <a:off x="4063678" y="2973129"/>
              <a:ext cx="480779" cy="483701"/>
            </a:xfrm>
            <a:prstGeom prst="arc">
              <a:avLst>
                <a:gd name="adj1" fmla="val 10350431"/>
                <a:gd name="adj2" fmla="val 388855"/>
              </a:avLst>
            </a:prstGeom>
            <a:noFill/>
            <a:ln w="762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4555471" y="3241675"/>
              <a:ext cx="518179" cy="0"/>
            </a:xfrm>
            <a:prstGeom prst="line">
              <a:avLst/>
            </a:prstGeom>
            <a:noFill/>
            <a:ln w="762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4" name="Oval 73"/>
            <p:cNvSpPr/>
            <p:nvPr/>
          </p:nvSpPr>
          <p:spPr>
            <a:xfrm>
              <a:off x="4200489" y="3079564"/>
              <a:ext cx="213681" cy="213681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8" name="Straight Connector 77"/>
            <p:cNvCxnSpPr>
              <a:stCxn id="74" idx="4"/>
            </p:cNvCxnSpPr>
            <p:nvPr/>
          </p:nvCxnSpPr>
          <p:spPr>
            <a:xfrm flipH="1">
              <a:off x="4304424" y="3293245"/>
              <a:ext cx="2906" cy="554855"/>
            </a:xfrm>
            <a:prstGeom prst="line">
              <a:avLst/>
            </a:prstGeom>
            <a:noFill/>
            <a:ln w="762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1026" name="Picture 2" descr="Image result for resistor symbol"/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0146" y="229685"/>
            <a:ext cx="3695700" cy="241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3" name="Group 1032"/>
          <p:cNvGrpSpPr/>
          <p:nvPr/>
        </p:nvGrpSpPr>
        <p:grpSpPr>
          <a:xfrm>
            <a:off x="1202371" y="2736895"/>
            <a:ext cx="1662694" cy="353756"/>
            <a:chOff x="9240146" y="2883549"/>
            <a:chExt cx="1922000" cy="408926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9240146" y="3093099"/>
              <a:ext cx="243647" cy="0"/>
            </a:xfrm>
            <a:prstGeom prst="line">
              <a:avLst/>
            </a:prstGeom>
            <a:noFill/>
            <a:ln w="762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V="1">
              <a:off x="9486900" y="2889250"/>
              <a:ext cx="119063" cy="201401"/>
            </a:xfrm>
            <a:prstGeom prst="line">
              <a:avLst/>
            </a:prstGeom>
            <a:noFill/>
            <a:ln w="762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24" name="Straight Connector 1023"/>
            <p:cNvCxnSpPr/>
            <p:nvPr/>
          </p:nvCxnSpPr>
          <p:spPr>
            <a:xfrm>
              <a:off x="9608669" y="2889250"/>
              <a:ext cx="225894" cy="401638"/>
            </a:xfrm>
            <a:prstGeom prst="line">
              <a:avLst/>
            </a:prstGeom>
            <a:noFill/>
            <a:ln w="762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27" name="Straight Connector 1026"/>
            <p:cNvCxnSpPr/>
            <p:nvPr/>
          </p:nvCxnSpPr>
          <p:spPr>
            <a:xfrm flipV="1">
              <a:off x="9839548" y="2886075"/>
              <a:ext cx="227179" cy="406400"/>
            </a:xfrm>
            <a:prstGeom prst="line">
              <a:avLst/>
            </a:prstGeom>
            <a:noFill/>
            <a:ln w="762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10070231" y="2889250"/>
              <a:ext cx="225894" cy="401638"/>
            </a:xfrm>
            <a:prstGeom prst="line">
              <a:avLst/>
            </a:prstGeom>
            <a:noFill/>
            <a:ln w="762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V="1">
              <a:off x="10301110" y="2886075"/>
              <a:ext cx="227179" cy="406400"/>
            </a:xfrm>
            <a:prstGeom prst="line">
              <a:avLst/>
            </a:prstGeom>
            <a:noFill/>
            <a:ln w="762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10534900" y="2883549"/>
              <a:ext cx="225894" cy="401638"/>
            </a:xfrm>
            <a:prstGeom prst="line">
              <a:avLst/>
            </a:prstGeom>
            <a:noFill/>
            <a:ln w="762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V="1">
              <a:off x="10763737" y="3093099"/>
              <a:ext cx="143947" cy="189184"/>
            </a:xfrm>
            <a:prstGeom prst="line">
              <a:avLst/>
            </a:prstGeom>
            <a:noFill/>
            <a:ln w="762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10918499" y="3086749"/>
              <a:ext cx="243647" cy="0"/>
            </a:xfrm>
            <a:prstGeom prst="line">
              <a:avLst/>
            </a:prstGeom>
            <a:noFill/>
            <a:ln w="762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8778668" y="2686528"/>
            <a:ext cx="347203" cy="3037025"/>
            <a:chOff x="6935930" y="2284444"/>
            <a:chExt cx="347203" cy="3037025"/>
          </a:xfrm>
        </p:grpSpPr>
        <p:sp>
          <p:nvSpPr>
            <p:cNvPr id="112" name="Rectangle 111"/>
            <p:cNvSpPr/>
            <p:nvPr/>
          </p:nvSpPr>
          <p:spPr>
            <a:xfrm>
              <a:off x="6935930" y="3138253"/>
              <a:ext cx="347203" cy="1114832"/>
            </a:xfrm>
            <a:prstGeom prst="rect">
              <a:avLst/>
            </a:prstGeom>
            <a:noFill/>
            <a:ln w="76200" cap="rnd">
              <a:solidFill>
                <a:schemeClr val="tx1"/>
              </a:solidFill>
              <a:round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3" name="Straight Connector 112"/>
            <p:cNvCxnSpPr>
              <a:stCxn id="112" idx="0"/>
            </p:cNvCxnSpPr>
            <p:nvPr/>
          </p:nvCxnSpPr>
          <p:spPr>
            <a:xfrm flipV="1">
              <a:off x="7109532" y="2284444"/>
              <a:ext cx="0" cy="853809"/>
            </a:xfrm>
            <a:prstGeom prst="line">
              <a:avLst/>
            </a:prstGeom>
            <a:noFill/>
            <a:ln w="76200" cap="flat">
              <a:solidFill>
                <a:schemeClr val="tx1"/>
              </a:solidFill>
              <a:bevel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4" name="Straight Connector 113"/>
            <p:cNvCxnSpPr>
              <a:endCxn id="112" idx="2"/>
            </p:cNvCxnSpPr>
            <p:nvPr/>
          </p:nvCxnSpPr>
          <p:spPr>
            <a:xfrm flipV="1">
              <a:off x="7109531" y="4253085"/>
              <a:ext cx="1" cy="1068384"/>
            </a:xfrm>
            <a:prstGeom prst="line">
              <a:avLst/>
            </a:prstGeom>
            <a:noFill/>
            <a:ln w="762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928025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Rounded Rectangle 520"/>
          <p:cNvSpPr/>
          <p:nvPr/>
        </p:nvSpPr>
        <p:spPr>
          <a:xfrm>
            <a:off x="6760182" y="936586"/>
            <a:ext cx="1567463" cy="845828"/>
          </a:xfrm>
          <a:prstGeom prst="roundRect">
            <a:avLst>
              <a:gd name="adj" fmla="val 6845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0" name="Rounded Rectangle 519"/>
          <p:cNvSpPr/>
          <p:nvPr/>
        </p:nvSpPr>
        <p:spPr>
          <a:xfrm>
            <a:off x="9894743" y="1165225"/>
            <a:ext cx="1551862" cy="1891925"/>
          </a:xfrm>
          <a:prstGeom prst="roundRect">
            <a:avLst>
              <a:gd name="adj" fmla="val 6845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6" name="Rectangle 405"/>
          <p:cNvSpPr/>
          <p:nvPr/>
        </p:nvSpPr>
        <p:spPr>
          <a:xfrm>
            <a:off x="5336948" y="5244716"/>
            <a:ext cx="838554" cy="305488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8" name="Rectangle 507"/>
          <p:cNvSpPr/>
          <p:nvPr/>
        </p:nvSpPr>
        <p:spPr>
          <a:xfrm>
            <a:off x="8512086" y="4569375"/>
            <a:ext cx="407687" cy="236572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9" name="Elbow Connector 378"/>
          <p:cNvCxnSpPr>
            <a:stCxn id="276" idx="2"/>
            <a:endCxn id="355" idx="3"/>
          </p:cNvCxnSpPr>
          <p:nvPr/>
        </p:nvCxnSpPr>
        <p:spPr>
          <a:xfrm rot="5400000">
            <a:off x="7259472" y="1856069"/>
            <a:ext cx="657630" cy="3693266"/>
          </a:xfrm>
          <a:prstGeom prst="bentConnector2">
            <a:avLst/>
          </a:prstGeom>
          <a:noFill/>
          <a:ln w="19050" cap="flat">
            <a:solidFill>
              <a:schemeClr val="bg1">
                <a:lumMod val="6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6" name="Elbow Connector 375"/>
          <p:cNvCxnSpPr>
            <a:stCxn id="276" idx="2"/>
            <a:endCxn id="345" idx="3"/>
          </p:cNvCxnSpPr>
          <p:nvPr/>
        </p:nvCxnSpPr>
        <p:spPr>
          <a:xfrm rot="5400000">
            <a:off x="7879998" y="2476527"/>
            <a:ext cx="657562" cy="2452283"/>
          </a:xfrm>
          <a:prstGeom prst="bentConnector2">
            <a:avLst/>
          </a:prstGeom>
          <a:noFill/>
          <a:ln w="19050" cap="flat">
            <a:solidFill>
              <a:schemeClr val="bg1">
                <a:lumMod val="6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2" name="Elbow Connector 311"/>
          <p:cNvCxnSpPr>
            <a:stCxn id="276" idx="2"/>
            <a:endCxn id="304" idx="3"/>
          </p:cNvCxnSpPr>
          <p:nvPr/>
        </p:nvCxnSpPr>
        <p:spPr>
          <a:xfrm rot="5400000">
            <a:off x="8855762" y="3453773"/>
            <a:ext cx="659044" cy="499272"/>
          </a:xfrm>
          <a:prstGeom prst="bentConnector2">
            <a:avLst/>
          </a:prstGeom>
          <a:noFill/>
          <a:ln w="19050" cap="flat">
            <a:solidFill>
              <a:schemeClr val="bg1">
                <a:lumMod val="6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7" name="Elbow Connector 456"/>
          <p:cNvCxnSpPr>
            <a:stCxn id="239" idx="3"/>
            <a:endCxn id="262" idx="1"/>
          </p:cNvCxnSpPr>
          <p:nvPr/>
        </p:nvCxnSpPr>
        <p:spPr>
          <a:xfrm>
            <a:off x="2905777" y="3207478"/>
            <a:ext cx="1537807" cy="2029306"/>
          </a:xfrm>
          <a:prstGeom prst="bentConnector3">
            <a:avLst>
              <a:gd name="adj1" fmla="val 4295"/>
            </a:avLst>
          </a:prstGeom>
          <a:noFill/>
          <a:ln w="19050" cap="flat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89" name="Rectangle 388"/>
          <p:cNvSpPr/>
          <p:nvPr/>
        </p:nvSpPr>
        <p:spPr>
          <a:xfrm>
            <a:off x="8502265" y="4941793"/>
            <a:ext cx="979141" cy="290129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7" name="Rectangle 396"/>
          <p:cNvSpPr/>
          <p:nvPr/>
        </p:nvSpPr>
        <p:spPr>
          <a:xfrm>
            <a:off x="8509146" y="5250908"/>
            <a:ext cx="979141" cy="301123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5" name="Rectangle 404"/>
          <p:cNvSpPr/>
          <p:nvPr/>
        </p:nvSpPr>
        <p:spPr>
          <a:xfrm>
            <a:off x="5335398" y="4939228"/>
            <a:ext cx="838554" cy="305488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62" name="Group 361"/>
          <p:cNvGrpSpPr/>
          <p:nvPr/>
        </p:nvGrpSpPr>
        <p:grpSpPr>
          <a:xfrm>
            <a:off x="6430645" y="1438350"/>
            <a:ext cx="247493" cy="248997"/>
            <a:chOff x="4063142" y="2973129"/>
            <a:chExt cx="480715" cy="483701"/>
          </a:xfrm>
        </p:grpSpPr>
        <p:sp>
          <p:nvSpPr>
            <p:cNvPr id="363" name="Arc 362"/>
            <p:cNvSpPr/>
            <p:nvPr/>
          </p:nvSpPr>
          <p:spPr>
            <a:xfrm>
              <a:off x="4063142" y="2973129"/>
              <a:ext cx="480715" cy="483701"/>
            </a:xfrm>
            <a:prstGeom prst="arc">
              <a:avLst>
                <a:gd name="adj1" fmla="val 10814863"/>
                <a:gd name="adj2" fmla="val 388855"/>
              </a:avLst>
            </a:prstGeom>
            <a:noFill/>
            <a:ln w="4445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4" name="Oval 363"/>
            <p:cNvSpPr/>
            <p:nvPr/>
          </p:nvSpPr>
          <p:spPr>
            <a:xfrm>
              <a:off x="4227703" y="3127022"/>
              <a:ext cx="159204" cy="159227"/>
            </a:xfrm>
            <a:prstGeom prst="ellipse">
              <a:avLst/>
            </a:prstGeom>
            <a:solidFill>
              <a:schemeClr val="tx1"/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19" name="Straight Connector 118"/>
          <p:cNvCxnSpPr/>
          <p:nvPr/>
        </p:nvCxnSpPr>
        <p:spPr>
          <a:xfrm>
            <a:off x="1977154" y="1585981"/>
            <a:ext cx="2924316" cy="0"/>
          </a:xfrm>
          <a:prstGeom prst="line">
            <a:avLst/>
          </a:prstGeom>
          <a:noFill/>
          <a:ln w="44450" cap="rnd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5" name="Rectangle 94"/>
          <p:cNvSpPr/>
          <p:nvPr/>
        </p:nvSpPr>
        <p:spPr>
          <a:xfrm>
            <a:off x="317141" y="1132058"/>
            <a:ext cx="885372" cy="2686933"/>
          </a:xfrm>
          <a:prstGeom prst="rect">
            <a:avLst/>
          </a:prstGeom>
          <a:solidFill>
            <a:schemeClr val="bg1">
              <a:lumMod val="95000"/>
            </a:schemeClr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ounded Rectangle 87"/>
          <p:cNvSpPr/>
          <p:nvPr/>
        </p:nvSpPr>
        <p:spPr>
          <a:xfrm>
            <a:off x="4694502" y="1401459"/>
            <a:ext cx="1360385" cy="1358165"/>
          </a:xfrm>
          <a:prstGeom prst="roundRect">
            <a:avLst>
              <a:gd name="adj" fmla="val 10245"/>
            </a:avLst>
          </a:prstGeom>
          <a:solidFill>
            <a:schemeClr val="bg1">
              <a:lumMod val="95000"/>
            </a:schemeClr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7" name="Straight Connector 96"/>
          <p:cNvCxnSpPr/>
          <p:nvPr/>
        </p:nvCxnSpPr>
        <p:spPr>
          <a:xfrm flipH="1">
            <a:off x="1114808" y="2505010"/>
            <a:ext cx="8677258" cy="0"/>
          </a:xfrm>
          <a:prstGeom prst="line">
            <a:avLst/>
          </a:prstGeom>
          <a:noFill/>
          <a:ln w="44450" cap="flat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Straight Connector 92"/>
          <p:cNvCxnSpPr>
            <a:stCxn id="44" idx="0"/>
          </p:cNvCxnSpPr>
          <p:nvPr/>
        </p:nvCxnSpPr>
        <p:spPr>
          <a:xfrm flipH="1">
            <a:off x="1138009" y="1585358"/>
            <a:ext cx="592696" cy="0"/>
          </a:xfrm>
          <a:prstGeom prst="line">
            <a:avLst/>
          </a:prstGeom>
          <a:noFill/>
          <a:ln w="44450" cap="rnd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1" name="Rounded Rectangle 200"/>
          <p:cNvSpPr/>
          <p:nvPr/>
        </p:nvSpPr>
        <p:spPr>
          <a:xfrm>
            <a:off x="2570382" y="1331002"/>
            <a:ext cx="1401945" cy="1317762"/>
          </a:xfrm>
          <a:prstGeom prst="roundRect">
            <a:avLst>
              <a:gd name="adj" fmla="val 7149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Rectangle 93"/>
          <p:cNvSpPr/>
          <p:nvPr/>
        </p:nvSpPr>
        <p:spPr>
          <a:xfrm>
            <a:off x="229735" y="1022350"/>
            <a:ext cx="885372" cy="2686933"/>
          </a:xfrm>
          <a:prstGeom prst="rect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2" name="Group 41"/>
          <p:cNvGrpSpPr/>
          <p:nvPr/>
        </p:nvGrpSpPr>
        <p:grpSpPr>
          <a:xfrm>
            <a:off x="1729661" y="1444721"/>
            <a:ext cx="247493" cy="248997"/>
            <a:chOff x="4063142" y="2973129"/>
            <a:chExt cx="480715" cy="483701"/>
          </a:xfrm>
        </p:grpSpPr>
        <p:sp>
          <p:nvSpPr>
            <p:cNvPr id="44" name="Arc 43"/>
            <p:cNvSpPr/>
            <p:nvPr/>
          </p:nvSpPr>
          <p:spPr>
            <a:xfrm>
              <a:off x="4063142" y="2973129"/>
              <a:ext cx="480715" cy="483701"/>
            </a:xfrm>
            <a:prstGeom prst="arc">
              <a:avLst>
                <a:gd name="adj1" fmla="val 10350431"/>
                <a:gd name="adj2" fmla="val 388855"/>
              </a:avLst>
            </a:prstGeom>
            <a:noFill/>
            <a:ln w="4445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Oval 45"/>
            <p:cNvSpPr/>
            <p:nvPr/>
          </p:nvSpPr>
          <p:spPr>
            <a:xfrm>
              <a:off x="4227703" y="3127022"/>
              <a:ext cx="159204" cy="159227"/>
            </a:xfrm>
            <a:prstGeom prst="ellipse">
              <a:avLst/>
            </a:prstGeom>
            <a:solidFill>
              <a:schemeClr val="tx1"/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40960" y="1176383"/>
            <a:ext cx="537694" cy="2365792"/>
            <a:chOff x="409432" y="1482308"/>
            <a:chExt cx="537694" cy="3820375"/>
          </a:xfrm>
        </p:grpSpPr>
        <p:grpSp>
          <p:nvGrpSpPr>
            <p:cNvPr id="37" name="Group 36"/>
            <p:cNvGrpSpPr/>
            <p:nvPr/>
          </p:nvGrpSpPr>
          <p:grpSpPr>
            <a:xfrm>
              <a:off x="409432" y="1482308"/>
              <a:ext cx="537694" cy="1400881"/>
              <a:chOff x="1524001" y="3616419"/>
              <a:chExt cx="844504" cy="1362504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1651812" y="3740757"/>
                <a:ext cx="716693" cy="1238166"/>
              </a:xfrm>
              <a:prstGeom prst="roundRect">
                <a:avLst>
                  <a:gd name="adj" fmla="val 10920"/>
                </a:avLst>
              </a:prstGeom>
              <a:solidFill>
                <a:schemeClr val="bg1">
                  <a:lumMod val="85000"/>
                </a:schemeClr>
              </a:solidFill>
              <a:ln w="444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1524001" y="3616419"/>
                <a:ext cx="716693" cy="1238166"/>
              </a:xfrm>
              <a:prstGeom prst="roundRect">
                <a:avLst>
                  <a:gd name="adj" fmla="val 10920"/>
                </a:avLst>
              </a:prstGeom>
              <a:solidFill>
                <a:schemeClr val="bg1"/>
              </a:solidFill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>
                <a:off x="1555751" y="3641730"/>
                <a:ext cx="326597" cy="390525"/>
              </a:xfrm>
              <a:prstGeom prst="line">
                <a:avLst/>
              </a:prstGeom>
              <a:noFill/>
              <a:ln w="44450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1882346" y="3641725"/>
                <a:ext cx="339361" cy="390525"/>
              </a:xfrm>
              <a:prstGeom prst="line">
                <a:avLst/>
              </a:prstGeom>
              <a:noFill/>
              <a:ln w="44450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8" name="Group 47"/>
            <p:cNvGrpSpPr/>
            <p:nvPr/>
          </p:nvGrpSpPr>
          <p:grpSpPr>
            <a:xfrm>
              <a:off x="409433" y="3885277"/>
              <a:ext cx="527085" cy="1417406"/>
              <a:chOff x="1524000" y="3616412"/>
              <a:chExt cx="827838" cy="1378574"/>
            </a:xfrm>
          </p:grpSpPr>
          <p:sp>
            <p:nvSpPr>
              <p:cNvPr id="49" name="Rounded Rectangle 48"/>
              <p:cNvSpPr/>
              <p:nvPr/>
            </p:nvSpPr>
            <p:spPr>
              <a:xfrm>
                <a:off x="1635146" y="3756822"/>
                <a:ext cx="716692" cy="1238164"/>
              </a:xfrm>
              <a:prstGeom prst="roundRect">
                <a:avLst>
                  <a:gd name="adj" fmla="val 10920"/>
                </a:avLst>
              </a:prstGeom>
              <a:solidFill>
                <a:schemeClr val="bg1">
                  <a:lumMod val="85000"/>
                </a:schemeClr>
              </a:solidFill>
              <a:ln w="444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1524000" y="3616412"/>
                <a:ext cx="716692" cy="1238164"/>
              </a:xfrm>
              <a:prstGeom prst="roundRect">
                <a:avLst>
                  <a:gd name="adj" fmla="val 10920"/>
                </a:avLst>
              </a:prstGeom>
              <a:solidFill>
                <a:schemeClr val="bg1"/>
              </a:solidFill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1" name="Straight Connector 50"/>
              <p:cNvCxnSpPr/>
              <p:nvPr/>
            </p:nvCxnSpPr>
            <p:spPr>
              <a:xfrm>
                <a:off x="1555750" y="3641725"/>
                <a:ext cx="326596" cy="390525"/>
              </a:xfrm>
              <a:prstGeom prst="line">
                <a:avLst/>
              </a:prstGeom>
              <a:noFill/>
              <a:ln w="44450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V="1">
                <a:off x="1882346" y="3641726"/>
                <a:ext cx="339360" cy="390524"/>
              </a:xfrm>
              <a:prstGeom prst="line">
                <a:avLst/>
              </a:prstGeom>
              <a:noFill/>
              <a:ln w="44450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54" name="Straight Connector 53"/>
            <p:cNvCxnSpPr/>
            <p:nvPr/>
          </p:nvCxnSpPr>
          <p:spPr>
            <a:xfrm>
              <a:off x="640720" y="2927916"/>
              <a:ext cx="0" cy="396307"/>
            </a:xfrm>
            <a:prstGeom prst="line">
              <a:avLst/>
            </a:prstGeom>
            <a:noFill/>
            <a:ln w="44450" cap="flat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645828" y="3110662"/>
              <a:ext cx="0" cy="670184"/>
            </a:xfrm>
            <a:prstGeom prst="line">
              <a:avLst/>
            </a:prstGeom>
            <a:noFill/>
            <a:ln w="44450" cap="flat">
              <a:solidFill>
                <a:schemeClr val="tx1"/>
              </a:solidFill>
              <a:prstDash val="sysDot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10639973" y="1235656"/>
            <a:ext cx="656540" cy="656540"/>
            <a:chOff x="5729287" y="1280318"/>
            <a:chExt cx="723901" cy="723901"/>
          </a:xfrm>
        </p:grpSpPr>
        <p:sp>
          <p:nvSpPr>
            <p:cNvPr id="33" name="Oval 32"/>
            <p:cNvSpPr/>
            <p:nvPr/>
          </p:nvSpPr>
          <p:spPr>
            <a:xfrm>
              <a:off x="5729287" y="1280318"/>
              <a:ext cx="723901" cy="723901"/>
            </a:xfrm>
            <a:prstGeom prst="ellipse">
              <a:avLst/>
            </a:pr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5876422" y="1526011"/>
              <a:ext cx="429629" cy="227750"/>
              <a:chOff x="5826910" y="1202600"/>
              <a:chExt cx="2141646" cy="1135306"/>
            </a:xfrm>
          </p:grpSpPr>
          <p:sp>
            <p:nvSpPr>
              <p:cNvPr id="35" name="Arc 34"/>
              <p:cNvSpPr/>
              <p:nvPr/>
            </p:nvSpPr>
            <p:spPr>
              <a:xfrm>
                <a:off x="5826910" y="1266343"/>
                <a:ext cx="1071563" cy="1071563"/>
              </a:xfrm>
              <a:prstGeom prst="arc">
                <a:avLst>
                  <a:gd name="adj1" fmla="val 10708598"/>
                  <a:gd name="adj2" fmla="val 122183"/>
                </a:avLst>
              </a:prstGeom>
              <a:noFill/>
              <a:ln w="44450" cap="rnd">
                <a:solidFill>
                  <a:schemeClr val="tx1"/>
                </a:solidFill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Arc 35"/>
              <p:cNvSpPr/>
              <p:nvPr/>
            </p:nvSpPr>
            <p:spPr>
              <a:xfrm rot="10800000">
                <a:off x="6896993" y="1202600"/>
                <a:ext cx="1071563" cy="1071564"/>
              </a:xfrm>
              <a:prstGeom prst="arc">
                <a:avLst>
                  <a:gd name="adj1" fmla="val 10708598"/>
                  <a:gd name="adj2" fmla="val 122183"/>
                </a:avLst>
              </a:prstGeom>
              <a:noFill/>
              <a:ln w="44450" cap="rnd">
                <a:solidFill>
                  <a:schemeClr val="tx1"/>
                </a:solidFill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cxnSp>
        <p:nvCxnSpPr>
          <p:cNvPr id="63" name="Straight Connector 62"/>
          <p:cNvCxnSpPr/>
          <p:nvPr/>
        </p:nvCxnSpPr>
        <p:spPr>
          <a:xfrm>
            <a:off x="8839200" y="1564473"/>
            <a:ext cx="1800773" cy="2628"/>
          </a:xfrm>
          <a:prstGeom prst="line">
            <a:avLst/>
          </a:prstGeom>
          <a:noFill/>
          <a:ln w="44450" cap="flat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9771541" y="1236566"/>
            <a:ext cx="0" cy="1546860"/>
          </a:xfrm>
          <a:prstGeom prst="lin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72" name="Group 171"/>
          <p:cNvGrpSpPr/>
          <p:nvPr/>
        </p:nvGrpSpPr>
        <p:grpSpPr>
          <a:xfrm>
            <a:off x="6679373" y="1386693"/>
            <a:ext cx="1609935" cy="266617"/>
            <a:chOff x="7493886" y="1299440"/>
            <a:chExt cx="2214461" cy="366731"/>
          </a:xfrm>
        </p:grpSpPr>
        <p:grpSp>
          <p:nvGrpSpPr>
            <p:cNvPr id="2" name="Group 1"/>
            <p:cNvGrpSpPr/>
            <p:nvPr/>
          </p:nvGrpSpPr>
          <p:grpSpPr>
            <a:xfrm>
              <a:off x="7493886" y="1299440"/>
              <a:ext cx="1286362" cy="312235"/>
              <a:chOff x="4484376" y="3956364"/>
              <a:chExt cx="1992787" cy="483793"/>
            </a:xfrm>
          </p:grpSpPr>
          <p:sp>
            <p:nvSpPr>
              <p:cNvPr id="3" name="Arc 2"/>
              <p:cNvSpPr/>
              <p:nvPr/>
            </p:nvSpPr>
            <p:spPr>
              <a:xfrm>
                <a:off x="4850828" y="3956367"/>
                <a:ext cx="552894" cy="483790"/>
              </a:xfrm>
              <a:prstGeom prst="arc">
                <a:avLst>
                  <a:gd name="adj1" fmla="val 8405128"/>
                  <a:gd name="adj2" fmla="val 2576580"/>
                </a:avLst>
              </a:prstGeom>
              <a:noFill/>
              <a:ln w="44450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" name="Arc 3"/>
              <p:cNvSpPr/>
              <p:nvPr/>
            </p:nvSpPr>
            <p:spPr>
              <a:xfrm>
                <a:off x="5232656" y="3956367"/>
                <a:ext cx="552894" cy="483790"/>
              </a:xfrm>
              <a:prstGeom prst="arc">
                <a:avLst>
                  <a:gd name="adj1" fmla="val 8405128"/>
                  <a:gd name="adj2" fmla="val 2576580"/>
                </a:avLst>
              </a:prstGeom>
              <a:noFill/>
              <a:ln w="44450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Arc 4"/>
              <p:cNvSpPr/>
              <p:nvPr/>
            </p:nvSpPr>
            <p:spPr>
              <a:xfrm>
                <a:off x="5608110" y="3956364"/>
                <a:ext cx="552894" cy="483790"/>
              </a:xfrm>
              <a:prstGeom prst="arc">
                <a:avLst>
                  <a:gd name="adj1" fmla="val 8405128"/>
                  <a:gd name="adj2" fmla="val 2576580"/>
                </a:avLst>
              </a:prstGeom>
              <a:noFill/>
              <a:ln w="44450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 flipH="1">
                <a:off x="4484376" y="4372568"/>
                <a:ext cx="443863" cy="0"/>
              </a:xfrm>
              <a:prstGeom prst="line">
                <a:avLst/>
              </a:prstGeom>
              <a:noFill/>
              <a:ln w="44450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H="1" flipV="1">
                <a:off x="6083590" y="4371022"/>
                <a:ext cx="393573" cy="2183"/>
              </a:xfrm>
              <a:prstGeom prst="line">
                <a:avLst/>
              </a:prstGeom>
              <a:noFill/>
              <a:ln w="44450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756065" y="1464770"/>
              <a:ext cx="952282" cy="201401"/>
              <a:chOff x="9240163" y="1420183"/>
              <a:chExt cx="1933524" cy="201401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9240163" y="1523389"/>
                <a:ext cx="243647" cy="0"/>
              </a:xfrm>
              <a:prstGeom prst="line">
                <a:avLst/>
              </a:prstGeom>
              <a:noFill/>
              <a:ln w="44450" cap="rnd">
                <a:solidFill>
                  <a:schemeClr val="tx1"/>
                </a:solidFill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V="1">
                <a:off x="9486915" y="1422991"/>
                <a:ext cx="119063" cy="99192"/>
              </a:xfrm>
              <a:prstGeom prst="line">
                <a:avLst/>
              </a:prstGeom>
              <a:noFill/>
              <a:ln w="44450" cap="rnd">
                <a:solidFill>
                  <a:schemeClr val="tx1"/>
                </a:solidFill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9608685" y="1422991"/>
                <a:ext cx="225893" cy="197812"/>
              </a:xfrm>
              <a:prstGeom prst="line">
                <a:avLst/>
              </a:prstGeom>
              <a:noFill/>
              <a:ln w="44450" cap="rnd">
                <a:solidFill>
                  <a:schemeClr val="tx1"/>
                </a:solidFill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V="1">
                <a:off x="9839565" y="1421427"/>
                <a:ext cx="227179" cy="200157"/>
              </a:xfrm>
              <a:prstGeom prst="line">
                <a:avLst/>
              </a:prstGeom>
              <a:noFill/>
              <a:ln w="44450" cap="rnd">
                <a:solidFill>
                  <a:schemeClr val="tx1"/>
                </a:solidFill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10070246" y="1422991"/>
                <a:ext cx="225893" cy="197812"/>
              </a:xfrm>
              <a:prstGeom prst="line">
                <a:avLst/>
              </a:prstGeom>
              <a:noFill/>
              <a:ln w="44450" cap="rnd">
                <a:solidFill>
                  <a:schemeClr val="tx1"/>
                </a:solidFill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V="1">
                <a:off x="10301118" y="1421427"/>
                <a:ext cx="227178" cy="200157"/>
              </a:xfrm>
              <a:prstGeom prst="line">
                <a:avLst/>
              </a:prstGeom>
              <a:noFill/>
              <a:ln w="44450" cap="rnd">
                <a:solidFill>
                  <a:schemeClr val="tx1"/>
                </a:solidFill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10534914" y="1420183"/>
                <a:ext cx="225893" cy="197812"/>
              </a:xfrm>
              <a:prstGeom prst="line">
                <a:avLst/>
              </a:prstGeom>
              <a:noFill/>
              <a:ln w="44450" cap="rnd">
                <a:solidFill>
                  <a:schemeClr val="tx1"/>
                </a:solidFill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V="1">
                <a:off x="10763742" y="1505917"/>
                <a:ext cx="168190" cy="110650"/>
              </a:xfrm>
              <a:prstGeom prst="line">
                <a:avLst/>
              </a:prstGeom>
              <a:noFill/>
              <a:ln w="44450" cap="rnd">
                <a:solidFill>
                  <a:schemeClr val="tx1"/>
                </a:solidFill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10930041" y="1498463"/>
                <a:ext cx="243646" cy="0"/>
              </a:xfrm>
              <a:prstGeom prst="line">
                <a:avLst/>
              </a:prstGeom>
              <a:noFill/>
              <a:ln w="44450" cap="rnd">
                <a:solidFill>
                  <a:schemeClr val="tx1"/>
                </a:solidFill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80" name="Straight Connector 79"/>
          <p:cNvCxnSpPr/>
          <p:nvPr/>
        </p:nvCxnSpPr>
        <p:spPr>
          <a:xfrm>
            <a:off x="8248650" y="1565275"/>
            <a:ext cx="1482255" cy="2292"/>
          </a:xfrm>
          <a:prstGeom prst="line">
            <a:avLst/>
          </a:prstGeom>
          <a:noFill/>
          <a:ln w="44450" cap="flat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1" name="Group 80"/>
          <p:cNvGrpSpPr/>
          <p:nvPr/>
        </p:nvGrpSpPr>
        <p:grpSpPr>
          <a:xfrm>
            <a:off x="3914499" y="1576892"/>
            <a:ext cx="818187" cy="1288410"/>
            <a:chOff x="4726602" y="4617048"/>
            <a:chExt cx="1366911" cy="2152493"/>
          </a:xfrm>
        </p:grpSpPr>
        <p:sp>
          <p:nvSpPr>
            <p:cNvPr id="82" name="Arc 81"/>
            <p:cNvSpPr/>
            <p:nvPr/>
          </p:nvSpPr>
          <p:spPr>
            <a:xfrm rot="19065313">
              <a:off x="4726602" y="5402630"/>
              <a:ext cx="1366911" cy="1366911"/>
            </a:xfrm>
            <a:prstGeom prst="arc">
              <a:avLst>
                <a:gd name="adj1" fmla="val 17009699"/>
                <a:gd name="adj2" fmla="val 20488931"/>
              </a:avLst>
            </a:prstGeom>
            <a:noFill/>
            <a:ln w="4445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5071263" y="4617048"/>
              <a:ext cx="679450" cy="1544045"/>
              <a:chOff x="7258050" y="4031576"/>
              <a:chExt cx="679450" cy="1544045"/>
            </a:xfrm>
          </p:grpSpPr>
          <p:cxnSp>
            <p:nvCxnSpPr>
              <p:cNvPr id="84" name="Straight Connector 83"/>
              <p:cNvCxnSpPr/>
              <p:nvPr/>
            </p:nvCxnSpPr>
            <p:spPr>
              <a:xfrm>
                <a:off x="7258050" y="4692650"/>
                <a:ext cx="679450" cy="0"/>
              </a:xfrm>
              <a:prstGeom prst="line">
                <a:avLst/>
              </a:prstGeom>
              <a:noFill/>
              <a:ln w="44450" cap="rnd">
                <a:solidFill>
                  <a:schemeClr val="tx1"/>
                </a:solidFill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flipV="1">
                <a:off x="7595307" y="4031576"/>
                <a:ext cx="0" cy="654726"/>
              </a:xfrm>
              <a:prstGeom prst="line">
                <a:avLst/>
              </a:prstGeom>
              <a:noFill/>
              <a:ln w="44450" cap="rnd">
                <a:solidFill>
                  <a:schemeClr val="tx1"/>
                </a:solidFill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flipV="1">
                <a:off x="7595307" y="4796162"/>
                <a:ext cx="0" cy="779459"/>
              </a:xfrm>
              <a:prstGeom prst="line">
                <a:avLst/>
              </a:prstGeom>
              <a:noFill/>
              <a:ln w="44450" cap="flat">
                <a:solidFill>
                  <a:schemeClr val="tx1"/>
                </a:solidFill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87" name="Rounded Rectangle 86"/>
          <p:cNvSpPr/>
          <p:nvPr/>
        </p:nvSpPr>
        <p:spPr>
          <a:xfrm>
            <a:off x="4671908" y="1321477"/>
            <a:ext cx="1308868" cy="1344265"/>
          </a:xfrm>
          <a:prstGeom prst="roundRect">
            <a:avLst>
              <a:gd name="adj" fmla="val 10245"/>
            </a:avLst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13"/>
          <p:cNvGrpSpPr/>
          <p:nvPr/>
        </p:nvGrpSpPr>
        <p:grpSpPr>
          <a:xfrm>
            <a:off x="4798722" y="1460621"/>
            <a:ext cx="931739" cy="1070238"/>
            <a:chOff x="3325702" y="1695450"/>
            <a:chExt cx="2558198" cy="2938463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3325702" y="3635595"/>
              <a:ext cx="573198" cy="0"/>
            </a:xfrm>
            <a:prstGeom prst="line">
              <a:avLst/>
            </a:prstGeom>
            <a:noFill/>
            <a:ln w="4445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3898900" y="2578100"/>
              <a:ext cx="0" cy="1057495"/>
            </a:xfrm>
            <a:prstGeom prst="line">
              <a:avLst/>
            </a:prstGeom>
            <a:noFill/>
            <a:ln w="4445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114800" y="2362200"/>
              <a:ext cx="0" cy="1680847"/>
            </a:xfrm>
            <a:prstGeom prst="line">
              <a:avLst/>
            </a:prstGeom>
            <a:noFill/>
            <a:ln w="4445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140200" y="3517900"/>
              <a:ext cx="787321" cy="406400"/>
            </a:xfrm>
            <a:prstGeom prst="straightConnector1">
              <a:avLst/>
            </a:prstGeom>
            <a:noFill/>
            <a:ln w="44450" cap="rnd">
              <a:solidFill>
                <a:schemeClr val="tx1"/>
              </a:solidFill>
              <a:round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4133191" y="2362200"/>
              <a:ext cx="768969" cy="390525"/>
            </a:xfrm>
            <a:prstGeom prst="line">
              <a:avLst/>
            </a:prstGeom>
            <a:noFill/>
            <a:ln w="4445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911337" y="2362200"/>
              <a:ext cx="575063" cy="0"/>
            </a:xfrm>
            <a:prstGeom prst="line">
              <a:avLst/>
            </a:prstGeom>
            <a:noFill/>
            <a:ln w="4445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5500339" y="2362200"/>
              <a:ext cx="0" cy="1562100"/>
            </a:xfrm>
            <a:prstGeom prst="line">
              <a:avLst/>
            </a:prstGeom>
            <a:noFill/>
            <a:ln w="4445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112375" y="2790825"/>
              <a:ext cx="761998" cy="0"/>
            </a:xfrm>
            <a:prstGeom prst="line">
              <a:avLst/>
            </a:prstGeom>
            <a:noFill/>
            <a:ln w="4445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3" name="Isosceles Triangle 22"/>
            <p:cNvSpPr/>
            <p:nvPr/>
          </p:nvSpPr>
          <p:spPr>
            <a:xfrm>
              <a:off x="5112375" y="2794000"/>
              <a:ext cx="771525" cy="661987"/>
            </a:xfrm>
            <a:prstGeom prst="triangle">
              <a:avLst/>
            </a:prstGeom>
            <a:solidFill>
              <a:schemeClr val="tx1"/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902160" y="3924300"/>
              <a:ext cx="591214" cy="0"/>
            </a:xfrm>
            <a:prstGeom prst="line">
              <a:avLst/>
            </a:prstGeom>
            <a:noFill/>
            <a:ln w="4445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911337" y="3924300"/>
              <a:ext cx="0" cy="709613"/>
            </a:xfrm>
            <a:prstGeom prst="line">
              <a:avLst/>
            </a:prstGeom>
            <a:noFill/>
            <a:ln w="4445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4927521" y="1695450"/>
              <a:ext cx="0" cy="666750"/>
            </a:xfrm>
            <a:prstGeom prst="line">
              <a:avLst/>
            </a:prstGeom>
            <a:noFill/>
            <a:ln w="4445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96" name="Group 495"/>
          <p:cNvGrpSpPr/>
          <p:nvPr/>
        </p:nvGrpSpPr>
        <p:grpSpPr>
          <a:xfrm>
            <a:off x="8927155" y="1384355"/>
            <a:ext cx="252904" cy="326812"/>
            <a:chOff x="8927155" y="1384355"/>
            <a:chExt cx="252904" cy="326812"/>
          </a:xfrm>
        </p:grpSpPr>
        <p:cxnSp>
          <p:nvCxnSpPr>
            <p:cNvPr id="101" name="Straight Connector 100"/>
            <p:cNvCxnSpPr/>
            <p:nvPr/>
          </p:nvCxnSpPr>
          <p:spPr>
            <a:xfrm flipV="1">
              <a:off x="8927155" y="1384355"/>
              <a:ext cx="141940" cy="323176"/>
            </a:xfrm>
            <a:prstGeom prst="line">
              <a:avLst/>
            </a:prstGeom>
            <a:noFill/>
            <a:ln w="4445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9038119" y="1387991"/>
              <a:ext cx="141940" cy="323176"/>
            </a:xfrm>
            <a:prstGeom prst="line">
              <a:avLst/>
            </a:prstGeom>
            <a:noFill/>
            <a:ln w="4445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5" name="TextBox 104"/>
          <p:cNvSpPr txBox="1"/>
          <p:nvPr/>
        </p:nvSpPr>
        <p:spPr>
          <a:xfrm>
            <a:off x="8812295" y="878835"/>
            <a:ext cx="526106" cy="400110"/>
          </a:xfrm>
          <a:prstGeom prst="rect">
            <a:avLst/>
          </a:prstGeom>
          <a:noFill/>
          <a:ln w="444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1-3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1034927" y="1622415"/>
            <a:ext cx="729688" cy="885975"/>
            <a:chOff x="1383698" y="1642019"/>
            <a:chExt cx="729688" cy="885975"/>
          </a:xfrm>
        </p:grpSpPr>
        <p:sp>
          <p:nvSpPr>
            <p:cNvPr id="106" name="TextBox 105"/>
            <p:cNvSpPr txBox="1"/>
            <p:nvPr/>
          </p:nvSpPr>
          <p:spPr>
            <a:xfrm>
              <a:off x="1383698" y="1784210"/>
              <a:ext cx="729688" cy="523220"/>
            </a:xfrm>
            <a:prstGeom prst="rect">
              <a:avLst/>
            </a:prstGeom>
            <a:noFill/>
            <a:ln w="444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GB" sz="28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PV</a:t>
              </a:r>
              <a:endParaRPr lang="en-GB" sz="28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8" name="Straight Arrow Connector 107"/>
            <p:cNvCxnSpPr/>
            <p:nvPr/>
          </p:nvCxnSpPr>
          <p:spPr>
            <a:xfrm flipV="1">
              <a:off x="1734428" y="1642019"/>
              <a:ext cx="1182" cy="269781"/>
            </a:xfrm>
            <a:prstGeom prst="straightConnector1">
              <a:avLst/>
            </a:prstGeom>
            <a:noFill/>
            <a:ln w="44450" cap="flat">
              <a:solidFill>
                <a:schemeClr val="tx1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>
              <a:off x="1743780" y="2320022"/>
              <a:ext cx="0" cy="207972"/>
            </a:xfrm>
            <a:prstGeom prst="straightConnector1">
              <a:avLst/>
            </a:prstGeom>
            <a:noFill/>
            <a:ln w="44450" cap="flat">
              <a:solidFill>
                <a:schemeClr val="tx1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20" name="Oval 119"/>
          <p:cNvSpPr/>
          <p:nvPr/>
        </p:nvSpPr>
        <p:spPr>
          <a:xfrm>
            <a:off x="4290695" y="1552100"/>
            <a:ext cx="62590" cy="6259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Oval 126"/>
          <p:cNvSpPr/>
          <p:nvPr/>
        </p:nvSpPr>
        <p:spPr>
          <a:xfrm>
            <a:off x="4292709" y="2474769"/>
            <a:ext cx="62590" cy="6259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8" name="Picture 1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679" y="8527244"/>
            <a:ext cx="10924209" cy="3165475"/>
          </a:xfrm>
          <a:prstGeom prst="rect">
            <a:avLst/>
          </a:prstGeom>
        </p:spPr>
      </p:pic>
      <p:grpSp>
        <p:nvGrpSpPr>
          <p:cNvPr id="495" name="Group 494"/>
          <p:cNvGrpSpPr/>
          <p:nvPr/>
        </p:nvGrpSpPr>
        <p:grpSpPr>
          <a:xfrm>
            <a:off x="5996544" y="1564473"/>
            <a:ext cx="607193" cy="908590"/>
            <a:chOff x="5996544" y="1564473"/>
            <a:chExt cx="607193" cy="908590"/>
          </a:xfrm>
        </p:grpSpPr>
        <p:cxnSp>
          <p:nvCxnSpPr>
            <p:cNvPr id="143" name="Straight Connector 142"/>
            <p:cNvCxnSpPr/>
            <p:nvPr/>
          </p:nvCxnSpPr>
          <p:spPr>
            <a:xfrm>
              <a:off x="5996544" y="1564473"/>
              <a:ext cx="435145" cy="0"/>
            </a:xfrm>
            <a:prstGeom prst="line">
              <a:avLst/>
            </a:prstGeom>
            <a:noFill/>
            <a:ln w="4445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53" name="TextBox 152"/>
            <p:cNvSpPr txBox="1"/>
            <p:nvPr/>
          </p:nvSpPr>
          <p:spPr>
            <a:xfrm>
              <a:off x="6034349" y="1781624"/>
              <a:ext cx="569388" cy="523220"/>
            </a:xfrm>
            <a:prstGeom prst="rect">
              <a:avLst/>
            </a:prstGeom>
            <a:noFill/>
            <a:ln w="444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GB" sz="28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en-GB" sz="28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4" name="Straight Arrow Connector 153"/>
            <p:cNvCxnSpPr/>
            <p:nvPr/>
          </p:nvCxnSpPr>
          <p:spPr>
            <a:xfrm flipV="1">
              <a:off x="6291610" y="1617934"/>
              <a:ext cx="1182" cy="269781"/>
            </a:xfrm>
            <a:prstGeom prst="straightConnector1">
              <a:avLst/>
            </a:prstGeom>
            <a:noFill/>
            <a:ln w="44450" cap="flat">
              <a:solidFill>
                <a:schemeClr val="tx1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>
              <a:off x="6292792" y="2214053"/>
              <a:ext cx="0" cy="259010"/>
            </a:xfrm>
            <a:prstGeom prst="straightConnector1">
              <a:avLst/>
            </a:prstGeom>
            <a:noFill/>
            <a:ln w="44450" cap="flat">
              <a:solidFill>
                <a:schemeClr val="tx1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16" name="Group 215"/>
          <p:cNvGrpSpPr/>
          <p:nvPr/>
        </p:nvGrpSpPr>
        <p:grpSpPr>
          <a:xfrm>
            <a:off x="9797844" y="1603420"/>
            <a:ext cx="543739" cy="855129"/>
            <a:chOff x="9831013" y="1614691"/>
            <a:chExt cx="543739" cy="855129"/>
          </a:xfrm>
        </p:grpSpPr>
        <p:sp>
          <p:nvSpPr>
            <p:cNvPr id="156" name="TextBox 155"/>
            <p:cNvSpPr txBox="1"/>
            <p:nvPr/>
          </p:nvSpPr>
          <p:spPr>
            <a:xfrm>
              <a:off x="9831013" y="1788469"/>
              <a:ext cx="543739" cy="523220"/>
            </a:xfrm>
            <a:prstGeom prst="rect">
              <a:avLst/>
            </a:prstGeom>
            <a:noFill/>
            <a:ln w="444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GB" sz="28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en-GB" sz="28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7" name="Straight Arrow Connector 156"/>
            <p:cNvCxnSpPr/>
            <p:nvPr/>
          </p:nvCxnSpPr>
          <p:spPr>
            <a:xfrm flipV="1">
              <a:off x="10056428" y="1614691"/>
              <a:ext cx="1182" cy="269781"/>
            </a:xfrm>
            <a:prstGeom prst="straightConnector1">
              <a:avLst/>
            </a:prstGeom>
            <a:noFill/>
            <a:ln w="44450" cap="flat">
              <a:solidFill>
                <a:schemeClr val="tx1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>
              <a:off x="10057610" y="2210810"/>
              <a:ext cx="0" cy="259010"/>
            </a:xfrm>
            <a:prstGeom prst="straightConnector1">
              <a:avLst/>
            </a:prstGeom>
            <a:noFill/>
            <a:ln w="44450" cap="flat">
              <a:solidFill>
                <a:schemeClr val="tx1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59" name="Oval 158"/>
          <p:cNvSpPr/>
          <p:nvPr/>
        </p:nvSpPr>
        <p:spPr>
          <a:xfrm>
            <a:off x="2162282" y="1554946"/>
            <a:ext cx="62590" cy="6259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Oval 161"/>
          <p:cNvSpPr/>
          <p:nvPr/>
        </p:nvSpPr>
        <p:spPr>
          <a:xfrm>
            <a:off x="9404636" y="1541665"/>
            <a:ext cx="62590" cy="6259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65" name="Group 164"/>
          <p:cNvGrpSpPr/>
          <p:nvPr/>
        </p:nvGrpSpPr>
        <p:grpSpPr>
          <a:xfrm rot="5400000">
            <a:off x="3586893" y="1480912"/>
            <a:ext cx="207858" cy="198579"/>
            <a:chOff x="5862975" y="3560181"/>
            <a:chExt cx="281002" cy="268458"/>
          </a:xfrm>
          <a:solidFill>
            <a:schemeClr val="bg1">
              <a:lumMod val="65000"/>
            </a:schemeClr>
          </a:solidFill>
        </p:grpSpPr>
        <p:cxnSp>
          <p:nvCxnSpPr>
            <p:cNvPr id="163" name="Straight Connector 162"/>
            <p:cNvCxnSpPr/>
            <p:nvPr/>
          </p:nvCxnSpPr>
          <p:spPr>
            <a:xfrm>
              <a:off x="5862975" y="3560181"/>
              <a:ext cx="277533" cy="0"/>
            </a:xfrm>
            <a:prstGeom prst="line">
              <a:avLst/>
            </a:prstGeom>
            <a:grpFill/>
            <a:ln w="28575" cap="rnd">
              <a:solidFill>
                <a:schemeClr val="bg1">
                  <a:lumMod val="65000"/>
                </a:schemeClr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4" name="Isosceles Triangle 163"/>
            <p:cNvSpPr/>
            <p:nvPr/>
          </p:nvSpPr>
          <p:spPr>
            <a:xfrm>
              <a:off x="5862975" y="3587532"/>
              <a:ext cx="281002" cy="241107"/>
            </a:xfrm>
            <a:prstGeom prst="triangle">
              <a:avLst/>
            </a:prstGeom>
            <a:grp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2648253" y="1447376"/>
            <a:ext cx="699746" cy="172827"/>
            <a:chOff x="4518734" y="3956364"/>
            <a:chExt cx="1958429" cy="483793"/>
          </a:xfrm>
        </p:grpSpPr>
        <p:sp>
          <p:nvSpPr>
            <p:cNvPr id="167" name="Arc 166"/>
            <p:cNvSpPr/>
            <p:nvPr/>
          </p:nvSpPr>
          <p:spPr>
            <a:xfrm>
              <a:off x="4850828" y="3956367"/>
              <a:ext cx="552894" cy="483790"/>
            </a:xfrm>
            <a:prstGeom prst="arc">
              <a:avLst>
                <a:gd name="adj1" fmla="val 8405128"/>
                <a:gd name="adj2" fmla="val 2576580"/>
              </a:avLst>
            </a:prstGeom>
            <a:noFill/>
            <a:ln w="28575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8" name="Arc 167"/>
            <p:cNvSpPr/>
            <p:nvPr/>
          </p:nvSpPr>
          <p:spPr>
            <a:xfrm>
              <a:off x="5232656" y="3956367"/>
              <a:ext cx="552894" cy="483790"/>
            </a:xfrm>
            <a:prstGeom prst="arc">
              <a:avLst>
                <a:gd name="adj1" fmla="val 8405128"/>
                <a:gd name="adj2" fmla="val 2576580"/>
              </a:avLst>
            </a:prstGeom>
            <a:noFill/>
            <a:ln w="28575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9" name="Arc 168"/>
            <p:cNvSpPr/>
            <p:nvPr/>
          </p:nvSpPr>
          <p:spPr>
            <a:xfrm>
              <a:off x="5608110" y="3956364"/>
              <a:ext cx="552894" cy="483790"/>
            </a:xfrm>
            <a:prstGeom prst="arc">
              <a:avLst>
                <a:gd name="adj1" fmla="val 8405128"/>
                <a:gd name="adj2" fmla="val 2576580"/>
              </a:avLst>
            </a:prstGeom>
            <a:noFill/>
            <a:ln w="28575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0" name="Straight Connector 169"/>
            <p:cNvCxnSpPr/>
            <p:nvPr/>
          </p:nvCxnSpPr>
          <p:spPr>
            <a:xfrm flipH="1">
              <a:off x="4518734" y="4363680"/>
              <a:ext cx="409511" cy="0"/>
            </a:xfrm>
            <a:prstGeom prst="line">
              <a:avLst/>
            </a:prstGeom>
            <a:noFill/>
            <a:ln w="28575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 flipH="1" flipV="1">
              <a:off x="6083590" y="4371022"/>
              <a:ext cx="393573" cy="2183"/>
            </a:xfrm>
            <a:prstGeom prst="line">
              <a:avLst/>
            </a:prstGeom>
            <a:noFill/>
            <a:ln w="28575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5" name="Group 174"/>
          <p:cNvGrpSpPr/>
          <p:nvPr/>
        </p:nvGrpSpPr>
        <p:grpSpPr>
          <a:xfrm>
            <a:off x="2994538" y="1587073"/>
            <a:ext cx="559391" cy="913403"/>
            <a:chOff x="3325702" y="1226927"/>
            <a:chExt cx="2558198" cy="4177161"/>
          </a:xfrm>
        </p:grpSpPr>
        <p:cxnSp>
          <p:nvCxnSpPr>
            <p:cNvPr id="176" name="Straight Connector 175"/>
            <p:cNvCxnSpPr/>
            <p:nvPr/>
          </p:nvCxnSpPr>
          <p:spPr>
            <a:xfrm>
              <a:off x="3325702" y="3635595"/>
              <a:ext cx="573198" cy="0"/>
            </a:xfrm>
            <a:prstGeom prst="line">
              <a:avLst/>
            </a:prstGeom>
            <a:noFill/>
            <a:ln w="28575" cap="rnd">
              <a:solidFill>
                <a:schemeClr val="bg1">
                  <a:lumMod val="65000"/>
                </a:schemeClr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flipV="1">
              <a:off x="3898900" y="2578100"/>
              <a:ext cx="0" cy="1057495"/>
            </a:xfrm>
            <a:prstGeom prst="line">
              <a:avLst/>
            </a:prstGeom>
            <a:noFill/>
            <a:ln w="28575" cap="rnd">
              <a:solidFill>
                <a:schemeClr val="bg1">
                  <a:lumMod val="65000"/>
                </a:schemeClr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4114800" y="2362200"/>
              <a:ext cx="0" cy="1680847"/>
            </a:xfrm>
            <a:prstGeom prst="line">
              <a:avLst/>
            </a:prstGeom>
            <a:noFill/>
            <a:ln w="28575" cap="rnd">
              <a:solidFill>
                <a:schemeClr val="bg1">
                  <a:lumMod val="65000"/>
                </a:schemeClr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9" name="Straight Arrow Connector 178"/>
            <p:cNvCxnSpPr/>
            <p:nvPr/>
          </p:nvCxnSpPr>
          <p:spPr>
            <a:xfrm>
              <a:off x="4140200" y="3517900"/>
              <a:ext cx="787321" cy="406400"/>
            </a:xfrm>
            <a:prstGeom prst="straightConnector1">
              <a:avLst/>
            </a:prstGeom>
            <a:noFill/>
            <a:ln w="28575" cap="rnd">
              <a:solidFill>
                <a:schemeClr val="bg1">
                  <a:lumMod val="65000"/>
                </a:schemeClr>
              </a:solidFill>
              <a:round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flipV="1">
              <a:off x="4133191" y="2362200"/>
              <a:ext cx="768969" cy="390525"/>
            </a:xfrm>
            <a:prstGeom prst="line">
              <a:avLst/>
            </a:prstGeom>
            <a:noFill/>
            <a:ln w="28575" cap="rnd">
              <a:solidFill>
                <a:schemeClr val="bg1">
                  <a:lumMod val="65000"/>
                </a:schemeClr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4911337" y="2362200"/>
              <a:ext cx="575063" cy="0"/>
            </a:xfrm>
            <a:prstGeom prst="line">
              <a:avLst/>
            </a:prstGeom>
            <a:noFill/>
            <a:ln w="28575" cap="rnd">
              <a:solidFill>
                <a:schemeClr val="bg1">
                  <a:lumMod val="65000"/>
                </a:schemeClr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5500339" y="2362200"/>
              <a:ext cx="0" cy="1562100"/>
            </a:xfrm>
            <a:prstGeom prst="line">
              <a:avLst/>
            </a:prstGeom>
            <a:noFill/>
            <a:ln w="28575" cap="rnd">
              <a:solidFill>
                <a:schemeClr val="bg1">
                  <a:lumMod val="65000"/>
                </a:schemeClr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5112375" y="2790825"/>
              <a:ext cx="761998" cy="0"/>
            </a:xfrm>
            <a:prstGeom prst="line">
              <a:avLst/>
            </a:prstGeom>
            <a:noFill/>
            <a:ln w="28575" cap="rnd">
              <a:solidFill>
                <a:schemeClr val="bg1">
                  <a:lumMod val="65000"/>
                </a:schemeClr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84" name="Isosceles Triangle 183"/>
            <p:cNvSpPr/>
            <p:nvPr/>
          </p:nvSpPr>
          <p:spPr>
            <a:xfrm>
              <a:off x="5112375" y="2794000"/>
              <a:ext cx="771525" cy="661987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5" name="Straight Connector 184"/>
            <p:cNvCxnSpPr/>
            <p:nvPr/>
          </p:nvCxnSpPr>
          <p:spPr>
            <a:xfrm>
              <a:off x="4902160" y="3924300"/>
              <a:ext cx="591214" cy="0"/>
            </a:xfrm>
            <a:prstGeom prst="line">
              <a:avLst/>
            </a:prstGeom>
            <a:noFill/>
            <a:ln w="28575" cap="rnd">
              <a:solidFill>
                <a:schemeClr val="bg1">
                  <a:lumMod val="65000"/>
                </a:schemeClr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4911339" y="3924301"/>
              <a:ext cx="0" cy="1479787"/>
            </a:xfrm>
            <a:prstGeom prst="line">
              <a:avLst/>
            </a:prstGeom>
            <a:noFill/>
            <a:ln w="28575" cap="rnd">
              <a:solidFill>
                <a:schemeClr val="bg1">
                  <a:lumMod val="65000"/>
                </a:schemeClr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flipV="1">
              <a:off x="4927519" y="1226927"/>
              <a:ext cx="0" cy="1135275"/>
            </a:xfrm>
            <a:prstGeom prst="line">
              <a:avLst/>
            </a:prstGeom>
            <a:noFill/>
            <a:ln w="28575" cap="rnd">
              <a:solidFill>
                <a:schemeClr val="bg1">
                  <a:lumMod val="65000"/>
                </a:schemeClr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89" name="Oval 188"/>
          <p:cNvSpPr/>
          <p:nvPr/>
        </p:nvSpPr>
        <p:spPr>
          <a:xfrm>
            <a:off x="3310566" y="1565085"/>
            <a:ext cx="62590" cy="6259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3" name="Straight Connector 202"/>
          <p:cNvCxnSpPr/>
          <p:nvPr/>
        </p:nvCxnSpPr>
        <p:spPr>
          <a:xfrm flipH="1">
            <a:off x="3351360" y="1589592"/>
            <a:ext cx="622610" cy="0"/>
          </a:xfrm>
          <a:prstGeom prst="line">
            <a:avLst/>
          </a:prstGeom>
          <a:noFill/>
          <a:ln w="41275" cap="flat">
            <a:solidFill>
              <a:schemeClr val="bg1">
                <a:lumMod val="65000"/>
              </a:schemeClr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5" name="Straight Connector 204"/>
          <p:cNvCxnSpPr/>
          <p:nvPr/>
        </p:nvCxnSpPr>
        <p:spPr>
          <a:xfrm flipH="1" flipV="1">
            <a:off x="2568669" y="1589403"/>
            <a:ext cx="231991" cy="774"/>
          </a:xfrm>
          <a:prstGeom prst="line">
            <a:avLst/>
          </a:prstGeom>
          <a:noFill/>
          <a:ln w="41275" cap="flat">
            <a:solidFill>
              <a:schemeClr val="bg1">
                <a:lumMod val="65000"/>
              </a:schemeClr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1" name="Straight Connector 210"/>
          <p:cNvCxnSpPr/>
          <p:nvPr/>
        </p:nvCxnSpPr>
        <p:spPr>
          <a:xfrm flipH="1">
            <a:off x="2567416" y="2515392"/>
            <a:ext cx="1404911" cy="0"/>
          </a:xfrm>
          <a:prstGeom prst="line">
            <a:avLst/>
          </a:prstGeom>
          <a:noFill/>
          <a:ln w="41275" cap="flat">
            <a:solidFill>
              <a:schemeClr val="bg1">
                <a:lumMod val="65000"/>
              </a:schemeClr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8" name="Elbow Connector 227"/>
          <p:cNvCxnSpPr>
            <a:stCxn id="159" idx="4"/>
            <a:endCxn id="220" idx="0"/>
          </p:cNvCxnSpPr>
          <p:nvPr/>
        </p:nvCxnSpPr>
        <p:spPr>
          <a:xfrm rot="5400000">
            <a:off x="1119438" y="2522285"/>
            <a:ext cx="1978889" cy="169391"/>
          </a:xfrm>
          <a:prstGeom prst="bentConnector3">
            <a:avLst>
              <a:gd name="adj1" fmla="val 89894"/>
            </a:avLst>
          </a:prstGeom>
          <a:noFill/>
          <a:ln w="19050" cap="flat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0" name="Elbow Connector 229"/>
          <p:cNvCxnSpPr>
            <a:stCxn id="46" idx="4"/>
            <a:endCxn id="220" idx="0"/>
          </p:cNvCxnSpPr>
          <p:nvPr/>
        </p:nvCxnSpPr>
        <p:spPr>
          <a:xfrm rot="16200000" flipH="1">
            <a:off x="944517" y="2516756"/>
            <a:ext cx="1990518" cy="168819"/>
          </a:xfrm>
          <a:prstGeom prst="bentConnector3">
            <a:avLst>
              <a:gd name="adj1" fmla="val 89558"/>
            </a:avLst>
          </a:prstGeom>
          <a:noFill/>
          <a:ln w="19050" cap="flat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8" name="TextBox 237"/>
          <p:cNvSpPr txBox="1"/>
          <p:nvPr/>
        </p:nvSpPr>
        <p:spPr>
          <a:xfrm>
            <a:off x="1228016" y="2984117"/>
            <a:ext cx="590226" cy="523220"/>
          </a:xfrm>
          <a:prstGeom prst="rect">
            <a:avLst/>
          </a:prstGeom>
          <a:noFill/>
          <a:ln w="444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8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PV</a:t>
            </a:r>
            <a:endParaRPr lang="en-GB" sz="28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2290048" y="2996707"/>
            <a:ext cx="615729" cy="421541"/>
          </a:xfrm>
          <a:prstGeom prst="rect">
            <a:avLst/>
          </a:prstGeom>
          <a:noFill/>
          <a:ln w="44450">
            <a:noFill/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GB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GB" sz="28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PV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3047490" y="3032866"/>
            <a:ext cx="1002939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b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PWM</a:t>
            </a:r>
            <a:r>
              <a:rPr lang="en-GB" b="1" baseline="-2500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pv</a:t>
            </a:r>
          </a:p>
        </p:txBody>
      </p:sp>
      <p:cxnSp>
        <p:nvCxnSpPr>
          <p:cNvPr id="252" name="Elbow Connector 251"/>
          <p:cNvCxnSpPr>
            <a:stCxn id="220" idx="3"/>
            <a:endCxn id="250" idx="2"/>
          </p:cNvCxnSpPr>
          <p:nvPr/>
        </p:nvCxnSpPr>
        <p:spPr>
          <a:xfrm flipV="1">
            <a:off x="2525655" y="3432976"/>
            <a:ext cx="1023305" cy="363504"/>
          </a:xfrm>
          <a:prstGeom prst="bentConnector2">
            <a:avLst/>
          </a:prstGeom>
          <a:noFill/>
          <a:ln w="38100" cap="flat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4" name="Elbow Connector 253"/>
          <p:cNvCxnSpPr>
            <a:stCxn id="250" idx="0"/>
            <a:endCxn id="255" idx="1"/>
          </p:cNvCxnSpPr>
          <p:nvPr/>
        </p:nvCxnSpPr>
        <p:spPr>
          <a:xfrm rot="16200000" flipV="1">
            <a:off x="2814381" y="2298286"/>
            <a:ext cx="919098" cy="550061"/>
          </a:xfrm>
          <a:prstGeom prst="bentConnector4">
            <a:avLst>
              <a:gd name="adj1" fmla="val 20515"/>
              <a:gd name="adj2" fmla="val 141559"/>
            </a:avLst>
          </a:prstGeom>
          <a:noFill/>
          <a:ln w="28575" cap="rnd">
            <a:solidFill>
              <a:schemeClr val="bg1">
                <a:lumMod val="65000"/>
              </a:schemeClr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5" name="Rectangle 254"/>
          <p:cNvSpPr/>
          <p:nvPr/>
        </p:nvSpPr>
        <p:spPr>
          <a:xfrm>
            <a:off x="2998899" y="2063114"/>
            <a:ext cx="135443" cy="10130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0" name="TextBox 219"/>
          <p:cNvSpPr txBox="1"/>
          <p:nvPr/>
        </p:nvSpPr>
        <p:spPr>
          <a:xfrm>
            <a:off x="1522716" y="3596425"/>
            <a:ext cx="1002939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GB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MPPT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4443584" y="4919861"/>
            <a:ext cx="1734100" cy="63384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GB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Control Loop in </a:t>
            </a:r>
            <a:r>
              <a:rPr lang="en-GB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dq</a:t>
            </a:r>
            <a:r>
              <a:rPr lang="en-GB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frame</a:t>
            </a:r>
          </a:p>
        </p:txBody>
      </p:sp>
      <p:cxnSp>
        <p:nvCxnSpPr>
          <p:cNvPr id="263" name="Elbow Connector 262"/>
          <p:cNvCxnSpPr>
            <a:stCxn id="220" idx="2"/>
            <a:endCxn id="397" idx="3"/>
          </p:cNvCxnSpPr>
          <p:nvPr/>
        </p:nvCxnSpPr>
        <p:spPr>
          <a:xfrm rot="16200000" flipH="1">
            <a:off x="5053769" y="966951"/>
            <a:ext cx="1404935" cy="7464101"/>
          </a:xfrm>
          <a:prstGeom prst="bentConnector4">
            <a:avLst>
              <a:gd name="adj1" fmla="val 168001"/>
              <a:gd name="adj2" fmla="val 110043"/>
            </a:avLst>
          </a:prstGeom>
          <a:noFill/>
          <a:ln w="25400" cap="flat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1" name="TextBox 270"/>
          <p:cNvSpPr txBox="1"/>
          <p:nvPr/>
        </p:nvSpPr>
        <p:spPr>
          <a:xfrm>
            <a:off x="10271682" y="5234269"/>
            <a:ext cx="1016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endParaRPr lang="en-GB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10235449" y="4825247"/>
            <a:ext cx="1075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GB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endParaRPr lang="en-GB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1" name="Straight Arrow Connector 280"/>
          <p:cNvCxnSpPr>
            <a:stCxn id="162" idx="4"/>
            <a:endCxn id="276" idx="0"/>
          </p:cNvCxnSpPr>
          <p:nvPr/>
        </p:nvCxnSpPr>
        <p:spPr>
          <a:xfrm flipH="1">
            <a:off x="9434920" y="1604255"/>
            <a:ext cx="1011" cy="1369522"/>
          </a:xfrm>
          <a:prstGeom prst="straightConnector1">
            <a:avLst/>
          </a:prstGeom>
          <a:noFill/>
          <a:ln w="19050" cap="flat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35" name="Group 334"/>
          <p:cNvGrpSpPr/>
          <p:nvPr/>
        </p:nvGrpSpPr>
        <p:grpSpPr>
          <a:xfrm>
            <a:off x="8082646" y="3796507"/>
            <a:ext cx="858847" cy="424922"/>
            <a:chOff x="8740506" y="3569677"/>
            <a:chExt cx="858847" cy="424922"/>
          </a:xfrm>
        </p:grpSpPr>
        <p:sp>
          <p:nvSpPr>
            <p:cNvPr id="304" name="Rectangle 303"/>
            <p:cNvSpPr/>
            <p:nvPr/>
          </p:nvSpPr>
          <p:spPr>
            <a:xfrm>
              <a:off x="8740506" y="3622912"/>
              <a:ext cx="853002" cy="36637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endParaRPr lang="en-GB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05" name="Straight Connector 304"/>
            <p:cNvCxnSpPr/>
            <p:nvPr/>
          </p:nvCxnSpPr>
          <p:spPr>
            <a:xfrm>
              <a:off x="8746351" y="3634579"/>
              <a:ext cx="853002" cy="36002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</p:cxnSp>
        <p:sp>
          <p:nvSpPr>
            <p:cNvPr id="306" name="TextBox 305"/>
            <p:cNvSpPr txBox="1"/>
            <p:nvPr/>
          </p:nvSpPr>
          <p:spPr>
            <a:xfrm>
              <a:off x="8757593" y="3710476"/>
              <a:ext cx="415259" cy="275241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2000" b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GB" sz="1600"/>
                <a:t>dq</a:t>
              </a: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9184094" y="3569677"/>
              <a:ext cx="415259" cy="275241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2000" b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GB" sz="1600"/>
                <a:t>abc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19" name="TextBox 318"/>
              <p:cNvSpPr txBox="1"/>
              <p:nvPr/>
            </p:nvSpPr>
            <p:spPr>
              <a:xfrm>
                <a:off x="9475569" y="3382463"/>
                <a:ext cx="2959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𝜶</m:t>
                      </m:r>
                    </m:oMath>
                  </m:oMathPara>
                </a14:m>
                <a:endParaRPr lang="en-GB" sz="2800" b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19" name="TextBox 3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5569" y="3382463"/>
                <a:ext cx="29597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3" name="Straight Arrow Connector 332"/>
          <p:cNvCxnSpPr>
            <a:stCxn id="371" idx="4"/>
            <a:endCxn id="304" idx="0"/>
          </p:cNvCxnSpPr>
          <p:nvPr/>
        </p:nvCxnSpPr>
        <p:spPr>
          <a:xfrm flipH="1">
            <a:off x="8509147" y="1597622"/>
            <a:ext cx="1727" cy="2252120"/>
          </a:xfrm>
          <a:prstGeom prst="straightConnector1">
            <a:avLst/>
          </a:prstGeom>
          <a:noFill/>
          <a:ln w="19050" cap="flat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44" name="Group 343"/>
          <p:cNvGrpSpPr/>
          <p:nvPr/>
        </p:nvGrpSpPr>
        <p:grpSpPr>
          <a:xfrm>
            <a:off x="6129635" y="3795025"/>
            <a:ext cx="858847" cy="424922"/>
            <a:chOff x="8740506" y="3569677"/>
            <a:chExt cx="858847" cy="424922"/>
          </a:xfrm>
        </p:grpSpPr>
        <p:sp>
          <p:nvSpPr>
            <p:cNvPr id="345" name="Rectangle 344"/>
            <p:cNvSpPr/>
            <p:nvPr/>
          </p:nvSpPr>
          <p:spPr>
            <a:xfrm>
              <a:off x="8740506" y="3622912"/>
              <a:ext cx="853002" cy="36637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endParaRPr lang="en-GB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46" name="Straight Connector 345"/>
            <p:cNvCxnSpPr/>
            <p:nvPr/>
          </p:nvCxnSpPr>
          <p:spPr>
            <a:xfrm>
              <a:off x="8746351" y="3634579"/>
              <a:ext cx="853002" cy="36002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</p:cxnSp>
        <p:sp>
          <p:nvSpPr>
            <p:cNvPr id="347" name="TextBox 346"/>
            <p:cNvSpPr txBox="1"/>
            <p:nvPr/>
          </p:nvSpPr>
          <p:spPr>
            <a:xfrm>
              <a:off x="8757593" y="3710476"/>
              <a:ext cx="415259" cy="275241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2000" b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GB" sz="1600"/>
                <a:t>dq</a:t>
              </a:r>
            </a:p>
          </p:txBody>
        </p:sp>
        <p:sp>
          <p:nvSpPr>
            <p:cNvPr id="348" name="TextBox 347"/>
            <p:cNvSpPr txBox="1"/>
            <p:nvPr/>
          </p:nvSpPr>
          <p:spPr>
            <a:xfrm>
              <a:off x="9184094" y="3569677"/>
              <a:ext cx="415259" cy="275241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2000" b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GB" sz="1600"/>
                <a:t>abc</a:t>
              </a:r>
            </a:p>
          </p:txBody>
        </p:sp>
      </p:grpSp>
      <p:cxnSp>
        <p:nvCxnSpPr>
          <p:cNvPr id="349" name="Straight Arrow Connector 348"/>
          <p:cNvCxnSpPr>
            <a:stCxn id="364" idx="4"/>
            <a:endCxn id="345" idx="0"/>
          </p:cNvCxnSpPr>
          <p:nvPr/>
        </p:nvCxnSpPr>
        <p:spPr>
          <a:xfrm flipH="1">
            <a:off x="6556136" y="1599536"/>
            <a:ext cx="215" cy="2248724"/>
          </a:xfrm>
          <a:prstGeom prst="straightConnector1">
            <a:avLst/>
          </a:prstGeom>
          <a:noFill/>
          <a:ln w="19050" cap="flat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54" name="Group 353"/>
          <p:cNvGrpSpPr/>
          <p:nvPr/>
        </p:nvGrpSpPr>
        <p:grpSpPr>
          <a:xfrm>
            <a:off x="4888652" y="3810700"/>
            <a:ext cx="902633" cy="404005"/>
            <a:chOff x="8740506" y="3585284"/>
            <a:chExt cx="902633" cy="404005"/>
          </a:xfrm>
        </p:grpSpPr>
        <p:sp>
          <p:nvSpPr>
            <p:cNvPr id="355" name="Rectangle 354"/>
            <p:cNvSpPr/>
            <p:nvPr/>
          </p:nvSpPr>
          <p:spPr>
            <a:xfrm>
              <a:off x="8740506" y="3622912"/>
              <a:ext cx="853002" cy="36637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endParaRPr lang="en-GB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56" name="Straight Connector 355"/>
            <p:cNvCxnSpPr/>
            <p:nvPr/>
          </p:nvCxnSpPr>
          <p:spPr>
            <a:xfrm flipV="1">
              <a:off x="8759941" y="3632285"/>
              <a:ext cx="833567" cy="352921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</p:cxnSp>
        <p:sp>
          <p:nvSpPr>
            <p:cNvPr id="357" name="TextBox 356"/>
            <p:cNvSpPr txBox="1"/>
            <p:nvPr/>
          </p:nvSpPr>
          <p:spPr>
            <a:xfrm>
              <a:off x="9227880" y="3700367"/>
              <a:ext cx="415259" cy="275241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2000" b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GB" sz="1600"/>
                <a:t>dq</a:t>
              </a:r>
            </a:p>
          </p:txBody>
        </p:sp>
        <p:sp>
          <p:nvSpPr>
            <p:cNvPr id="358" name="TextBox 357"/>
            <p:cNvSpPr txBox="1"/>
            <p:nvPr/>
          </p:nvSpPr>
          <p:spPr>
            <a:xfrm>
              <a:off x="8760852" y="3585284"/>
              <a:ext cx="415259" cy="275241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2000" b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GB" sz="1600"/>
                <a:t>abc</a:t>
              </a:r>
            </a:p>
          </p:txBody>
        </p:sp>
      </p:grpSp>
      <p:sp>
        <p:nvSpPr>
          <p:cNvPr id="371" name="Oval 370"/>
          <p:cNvSpPr/>
          <p:nvPr/>
        </p:nvSpPr>
        <p:spPr>
          <a:xfrm>
            <a:off x="8479579" y="1535032"/>
            <a:ext cx="62590" cy="6259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3" name="TextBox 372"/>
              <p:cNvSpPr txBox="1"/>
              <p:nvPr/>
            </p:nvSpPr>
            <p:spPr>
              <a:xfrm>
                <a:off x="6519486" y="3212232"/>
                <a:ext cx="984629" cy="564001"/>
              </a:xfrm>
              <a:prstGeom prst="rect">
                <a:avLst/>
              </a:prstGeom>
              <a:noFill/>
              <a:ln w="44450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e>
                        <m:sub>
                          <m:sSub>
                            <m:sSubPr>
                              <m:ctrlPr>
                                <a:rPr lang="en-GB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GB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𝒂𝒃𝒄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sz="2800" b="1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73" name="TextBox 3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486" y="3212232"/>
                <a:ext cx="984629" cy="5640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444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6" name="TextBox 275"/>
          <p:cNvSpPr txBox="1"/>
          <p:nvPr/>
        </p:nvSpPr>
        <p:spPr>
          <a:xfrm>
            <a:off x="9077773" y="2973777"/>
            <a:ext cx="714293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GB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PLL</a:t>
            </a:r>
          </a:p>
        </p:txBody>
      </p:sp>
      <p:sp>
        <p:nvSpPr>
          <p:cNvPr id="385" name="TextBox 384"/>
          <p:cNvSpPr txBox="1"/>
          <p:nvPr/>
        </p:nvSpPr>
        <p:spPr>
          <a:xfrm>
            <a:off x="7530006" y="4919862"/>
            <a:ext cx="1958281" cy="63384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GB" b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 Current Generator</a:t>
            </a:r>
          </a:p>
        </p:txBody>
      </p:sp>
      <p:cxnSp>
        <p:nvCxnSpPr>
          <p:cNvPr id="402" name="Elbow Connector 401"/>
          <p:cNvCxnSpPr>
            <a:stCxn id="345" idx="2"/>
            <a:endCxn id="405" idx="3"/>
          </p:cNvCxnSpPr>
          <p:nvPr/>
        </p:nvCxnSpPr>
        <p:spPr>
          <a:xfrm rot="5400000">
            <a:off x="5926377" y="4462212"/>
            <a:ext cx="877335" cy="382184"/>
          </a:xfrm>
          <a:prstGeom prst="bentConnector2">
            <a:avLst/>
          </a:prstGeom>
          <a:noFill/>
          <a:ln w="25400" cap="flat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8" name="TextBox 407"/>
          <p:cNvSpPr txBox="1"/>
          <p:nvPr/>
        </p:nvSpPr>
        <p:spPr>
          <a:xfrm>
            <a:off x="6115313" y="4184634"/>
            <a:ext cx="893193" cy="523220"/>
          </a:xfrm>
          <a:prstGeom prst="rect">
            <a:avLst/>
          </a:prstGeom>
          <a:noFill/>
          <a:ln w="444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8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GB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  i</a:t>
            </a:r>
            <a:r>
              <a:rPr lang="en-GB" sz="28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GB" sz="28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0" name="Elbow Connector 409"/>
          <p:cNvCxnSpPr>
            <a:stCxn id="385" idx="1"/>
            <a:endCxn id="262" idx="2"/>
          </p:cNvCxnSpPr>
          <p:nvPr/>
        </p:nvCxnSpPr>
        <p:spPr>
          <a:xfrm rot="10800000" flipV="1">
            <a:off x="5310634" y="5236784"/>
            <a:ext cx="2219372" cy="316921"/>
          </a:xfrm>
          <a:prstGeom prst="bentConnector4">
            <a:avLst>
              <a:gd name="adj1" fmla="val 7004"/>
              <a:gd name="adj2" fmla="val 260293"/>
            </a:avLst>
          </a:prstGeom>
          <a:noFill/>
          <a:ln w="25400" cap="flat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2" name="TextBox 411"/>
          <p:cNvSpPr txBox="1"/>
          <p:nvPr/>
        </p:nvSpPr>
        <p:spPr>
          <a:xfrm>
            <a:off x="7684230" y="4154920"/>
            <a:ext cx="1596364" cy="523220"/>
          </a:xfrm>
          <a:prstGeom prst="rect">
            <a:avLst/>
          </a:prstGeom>
          <a:noFill/>
          <a:ln w="44450">
            <a:noFill/>
          </a:ln>
        </p:spPr>
        <p:txBody>
          <a:bodyPr wrap="square" rtlCol="0">
            <a:spAutoFit/>
          </a:bodyPr>
          <a:lstStyle/>
          <a:p>
            <a:pPr algn="ctr">
              <a:spcBef>
                <a:spcPts val="500"/>
              </a:spcBef>
            </a:pPr>
            <a:r>
              <a:rPr lang="en-GB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GB" sz="28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gd</a:t>
            </a:r>
            <a:r>
              <a:rPr lang="en-GB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  V</a:t>
            </a:r>
            <a:r>
              <a:rPr lang="en-GB" sz="28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gq</a:t>
            </a:r>
            <a:endParaRPr lang="en-GB" sz="28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9" name="Straight Arrow Connector 418"/>
          <p:cNvCxnSpPr>
            <a:stCxn id="272" idx="1"/>
            <a:endCxn id="389" idx="3"/>
          </p:cNvCxnSpPr>
          <p:nvPr/>
        </p:nvCxnSpPr>
        <p:spPr>
          <a:xfrm flipH="1">
            <a:off x="9481406" y="5086857"/>
            <a:ext cx="754043" cy="1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9" name="TextBox 428"/>
          <p:cNvSpPr txBox="1"/>
          <p:nvPr/>
        </p:nvSpPr>
        <p:spPr>
          <a:xfrm>
            <a:off x="6310274" y="5506546"/>
            <a:ext cx="2311851" cy="523220"/>
          </a:xfrm>
          <a:prstGeom prst="rect">
            <a:avLst/>
          </a:prstGeom>
          <a:noFill/>
          <a:ln w="444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8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d target  </a:t>
            </a:r>
            <a:r>
              <a:rPr lang="en-GB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  i</a:t>
            </a:r>
            <a:r>
              <a:rPr lang="en-GB" sz="28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q target</a:t>
            </a:r>
            <a:endParaRPr lang="en-GB" sz="28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3" name="Straight Arrow Connector 432"/>
          <p:cNvCxnSpPr>
            <a:stCxn id="304" idx="2"/>
            <a:endCxn id="385" idx="0"/>
          </p:cNvCxnSpPr>
          <p:nvPr/>
        </p:nvCxnSpPr>
        <p:spPr>
          <a:xfrm>
            <a:off x="8509147" y="4216119"/>
            <a:ext cx="0" cy="703743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5" name="Straight Arrow Connector 434"/>
          <p:cNvCxnSpPr>
            <a:stCxn id="262" idx="0"/>
            <a:endCxn id="355" idx="2"/>
          </p:cNvCxnSpPr>
          <p:nvPr/>
        </p:nvCxnSpPr>
        <p:spPr>
          <a:xfrm flipV="1">
            <a:off x="5310634" y="4214705"/>
            <a:ext cx="4519" cy="705156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8" name="TextBox 437"/>
          <p:cNvSpPr txBox="1"/>
          <p:nvPr/>
        </p:nvSpPr>
        <p:spPr>
          <a:xfrm>
            <a:off x="4339027" y="4408480"/>
            <a:ext cx="942887" cy="369332"/>
          </a:xfrm>
          <a:prstGeom prst="rect">
            <a:avLst/>
          </a:prstGeom>
          <a:noFill/>
          <a:ln w="444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GB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PWM</a:t>
            </a:r>
            <a:r>
              <a:rPr lang="en-GB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dq</a:t>
            </a:r>
            <a:endParaRPr lang="en-GB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0" name="Straight Arrow Connector 439"/>
          <p:cNvCxnSpPr>
            <a:stCxn id="355" idx="0"/>
            <a:endCxn id="444" idx="2"/>
          </p:cNvCxnSpPr>
          <p:nvPr/>
        </p:nvCxnSpPr>
        <p:spPr>
          <a:xfrm flipV="1">
            <a:off x="5315153" y="3425981"/>
            <a:ext cx="5977" cy="422347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1" name="TextBox 440"/>
          <p:cNvSpPr txBox="1"/>
          <p:nvPr/>
        </p:nvSpPr>
        <p:spPr>
          <a:xfrm>
            <a:off x="4270832" y="3464083"/>
            <a:ext cx="1011816" cy="369332"/>
          </a:xfrm>
          <a:prstGeom prst="rect">
            <a:avLst/>
          </a:prstGeom>
          <a:noFill/>
          <a:ln w="444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GB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PWM</a:t>
            </a:r>
            <a:r>
              <a:rPr lang="en-GB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endParaRPr lang="en-GB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4" name="TextBox 443"/>
          <p:cNvSpPr txBox="1"/>
          <p:nvPr/>
        </p:nvSpPr>
        <p:spPr>
          <a:xfrm>
            <a:off x="4819660" y="3025871"/>
            <a:ext cx="1002939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GB" sz="1800"/>
              <a:t>PWM</a:t>
            </a:r>
            <a:r>
              <a:rPr lang="en-GB" sz="1800" baseline="-25000"/>
              <a:t>inv</a:t>
            </a:r>
          </a:p>
        </p:txBody>
      </p:sp>
      <p:cxnSp>
        <p:nvCxnSpPr>
          <p:cNvPr id="447" name="Straight Arrow Connector 446"/>
          <p:cNvCxnSpPr>
            <a:stCxn id="444" idx="0"/>
            <a:endCxn id="87" idx="2"/>
          </p:cNvCxnSpPr>
          <p:nvPr/>
        </p:nvCxnSpPr>
        <p:spPr>
          <a:xfrm flipV="1">
            <a:off x="5321130" y="2665742"/>
            <a:ext cx="5212" cy="360129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8" name="TextBox 447"/>
          <p:cNvSpPr txBox="1"/>
          <p:nvPr/>
        </p:nvSpPr>
        <p:spPr>
          <a:xfrm>
            <a:off x="4321144" y="2651480"/>
            <a:ext cx="933269" cy="369332"/>
          </a:xfrm>
          <a:prstGeom prst="rect">
            <a:avLst/>
          </a:prstGeom>
          <a:noFill/>
          <a:ln w="444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PWM</a:t>
            </a:r>
            <a:r>
              <a:rPr lang="en-GB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inv</a:t>
            </a:r>
            <a:endParaRPr lang="en-GB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0" name="TextBox 469"/>
          <p:cNvSpPr txBox="1"/>
          <p:nvPr/>
        </p:nvSpPr>
        <p:spPr>
          <a:xfrm>
            <a:off x="84128" y="544053"/>
            <a:ext cx="12989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PV Panels</a:t>
            </a:r>
          </a:p>
        </p:txBody>
      </p:sp>
      <p:sp>
        <p:nvSpPr>
          <p:cNvPr id="471" name="TextBox 470"/>
          <p:cNvSpPr txBox="1"/>
          <p:nvPr/>
        </p:nvSpPr>
        <p:spPr>
          <a:xfrm>
            <a:off x="2475713" y="413105"/>
            <a:ext cx="16406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Optional DC Converter</a:t>
            </a:r>
          </a:p>
        </p:txBody>
      </p:sp>
      <p:sp>
        <p:nvSpPr>
          <p:cNvPr id="472" name="TextBox 471"/>
          <p:cNvSpPr txBox="1"/>
          <p:nvPr/>
        </p:nvSpPr>
        <p:spPr>
          <a:xfrm>
            <a:off x="4781391" y="526956"/>
            <a:ext cx="1095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Inverter</a:t>
            </a:r>
          </a:p>
        </p:txBody>
      </p:sp>
      <p:sp>
        <p:nvSpPr>
          <p:cNvPr id="475" name="TextBox 474"/>
          <p:cNvSpPr txBox="1"/>
          <p:nvPr/>
        </p:nvSpPr>
        <p:spPr>
          <a:xfrm>
            <a:off x="6515368" y="526956"/>
            <a:ext cx="2076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Filter + Coupling</a:t>
            </a:r>
          </a:p>
        </p:txBody>
      </p:sp>
      <p:sp>
        <p:nvSpPr>
          <p:cNvPr id="476" name="TextBox 475"/>
          <p:cNvSpPr txBox="1"/>
          <p:nvPr/>
        </p:nvSpPr>
        <p:spPr>
          <a:xfrm>
            <a:off x="6898017" y="848211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GB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7" name="TextBox 476"/>
          <p:cNvSpPr txBox="1"/>
          <p:nvPr/>
        </p:nvSpPr>
        <p:spPr>
          <a:xfrm>
            <a:off x="7816225" y="848211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479" name="TextBox 478"/>
          <p:cNvSpPr txBox="1"/>
          <p:nvPr/>
        </p:nvSpPr>
        <p:spPr>
          <a:xfrm>
            <a:off x="10586061" y="565060"/>
            <a:ext cx="710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Grid</a:t>
            </a:r>
          </a:p>
        </p:txBody>
      </p:sp>
      <p:grpSp>
        <p:nvGrpSpPr>
          <p:cNvPr id="491" name="Group 490"/>
          <p:cNvGrpSpPr/>
          <p:nvPr/>
        </p:nvGrpSpPr>
        <p:grpSpPr>
          <a:xfrm>
            <a:off x="9825880" y="2500476"/>
            <a:ext cx="467435" cy="389264"/>
            <a:chOff x="9825880" y="2500476"/>
            <a:chExt cx="677629" cy="564306"/>
          </a:xfrm>
        </p:grpSpPr>
        <p:sp>
          <p:nvSpPr>
            <p:cNvPr id="489" name="Rectangle 488"/>
            <p:cNvSpPr/>
            <p:nvPr/>
          </p:nvSpPr>
          <p:spPr>
            <a:xfrm>
              <a:off x="10210824" y="2869221"/>
              <a:ext cx="164981" cy="88094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82" name="Group 481"/>
            <p:cNvGrpSpPr/>
            <p:nvPr/>
          </p:nvGrpSpPr>
          <p:grpSpPr>
            <a:xfrm>
              <a:off x="10083121" y="2868812"/>
              <a:ext cx="420388" cy="195970"/>
              <a:chOff x="7267575" y="5438775"/>
              <a:chExt cx="633413" cy="295275"/>
            </a:xfrm>
          </p:grpSpPr>
          <p:cxnSp>
            <p:nvCxnSpPr>
              <p:cNvPr id="483" name="Straight Connector 482"/>
              <p:cNvCxnSpPr/>
              <p:nvPr/>
            </p:nvCxnSpPr>
            <p:spPr>
              <a:xfrm>
                <a:off x="7267575" y="5438775"/>
                <a:ext cx="633413" cy="0"/>
              </a:xfrm>
              <a:prstGeom prst="line">
                <a:avLst/>
              </a:prstGeom>
              <a:noFill/>
              <a:ln w="44450" cap="rnd">
                <a:solidFill>
                  <a:schemeClr val="tx1"/>
                </a:solidFill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84" name="Straight Connector 483"/>
              <p:cNvCxnSpPr/>
              <p:nvPr/>
            </p:nvCxnSpPr>
            <p:spPr>
              <a:xfrm>
                <a:off x="7400925" y="5600700"/>
                <a:ext cx="371475" cy="0"/>
              </a:xfrm>
              <a:prstGeom prst="line">
                <a:avLst/>
              </a:prstGeom>
              <a:noFill/>
              <a:ln w="44450" cap="rnd">
                <a:solidFill>
                  <a:schemeClr val="tx1"/>
                </a:solidFill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85" name="Straight Connector 484"/>
              <p:cNvCxnSpPr/>
              <p:nvPr/>
            </p:nvCxnSpPr>
            <p:spPr>
              <a:xfrm>
                <a:off x="7524752" y="5734050"/>
                <a:ext cx="135540" cy="0"/>
              </a:xfrm>
              <a:prstGeom prst="line">
                <a:avLst/>
              </a:prstGeom>
              <a:noFill/>
              <a:ln w="44450" cap="rnd">
                <a:solidFill>
                  <a:schemeClr val="tx1"/>
                </a:solidFill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488" name="Elbow Connector 487"/>
            <p:cNvCxnSpPr>
              <a:endCxn id="489" idx="0"/>
            </p:cNvCxnSpPr>
            <p:nvPr/>
          </p:nvCxnSpPr>
          <p:spPr>
            <a:xfrm>
              <a:off x="9825880" y="2500476"/>
              <a:ext cx="467435" cy="368745"/>
            </a:xfrm>
            <a:prstGeom prst="bentConnector2">
              <a:avLst/>
            </a:prstGeom>
            <a:noFill/>
            <a:ln w="38100" cap="flat">
              <a:solidFill>
                <a:schemeClr val="tx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98" name="Straight Connector 497"/>
          <p:cNvCxnSpPr/>
          <p:nvPr/>
        </p:nvCxnSpPr>
        <p:spPr>
          <a:xfrm>
            <a:off x="5270835" y="2843899"/>
            <a:ext cx="143236" cy="86292"/>
          </a:xfrm>
          <a:prstGeom prst="line">
            <a:avLst/>
          </a:prstGeom>
          <a:noFill/>
          <a:ln w="25400" cap="rnd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4" name="Straight Connector 503"/>
          <p:cNvCxnSpPr/>
          <p:nvPr/>
        </p:nvCxnSpPr>
        <p:spPr>
          <a:xfrm>
            <a:off x="5257199" y="2887437"/>
            <a:ext cx="143236" cy="86292"/>
          </a:xfrm>
          <a:prstGeom prst="line">
            <a:avLst/>
          </a:prstGeom>
          <a:noFill/>
          <a:ln w="25400" cap="rnd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5" name="TextBox 504"/>
          <p:cNvSpPr txBox="1"/>
          <p:nvPr/>
        </p:nvSpPr>
        <p:spPr>
          <a:xfrm>
            <a:off x="5416734" y="2726309"/>
            <a:ext cx="423514" cy="307777"/>
          </a:xfrm>
          <a:prstGeom prst="rect">
            <a:avLst/>
          </a:prstGeom>
          <a:noFill/>
          <a:ln w="444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4-6</a:t>
            </a:r>
          </a:p>
        </p:txBody>
      </p:sp>
      <p:cxnSp>
        <p:nvCxnSpPr>
          <p:cNvPr id="507" name="Elbow Connector 506"/>
          <p:cNvCxnSpPr>
            <a:stCxn id="508" idx="1"/>
            <a:endCxn id="406" idx="3"/>
          </p:cNvCxnSpPr>
          <p:nvPr/>
        </p:nvCxnSpPr>
        <p:spPr>
          <a:xfrm rot="10800000" flipV="1">
            <a:off x="6175502" y="4687660"/>
            <a:ext cx="2336584" cy="709799"/>
          </a:xfrm>
          <a:prstGeom prst="bentConnector3">
            <a:avLst>
              <a:gd name="adj1" fmla="val 64404"/>
            </a:avLst>
          </a:prstGeom>
          <a:noFill/>
          <a:ln w="25400" cap="flat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5" name="TextBox 524"/>
              <p:cNvSpPr txBox="1"/>
              <p:nvPr/>
            </p:nvSpPr>
            <p:spPr>
              <a:xfrm>
                <a:off x="7610533" y="3200055"/>
                <a:ext cx="1084015" cy="564001"/>
              </a:xfrm>
              <a:prstGeom prst="rect">
                <a:avLst/>
              </a:prstGeom>
              <a:noFill/>
              <a:ln w="44450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sSub>
                            <m:sSubPr>
                              <m:ctrlPr>
                                <a:rPr lang="en-GB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GB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𝒂𝒃𝒄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sz="2800" b="1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25" name="TextBox 5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0533" y="3200055"/>
                <a:ext cx="1084015" cy="5640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444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3618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Rectangle 410"/>
          <p:cNvSpPr/>
          <p:nvPr/>
        </p:nvSpPr>
        <p:spPr>
          <a:xfrm>
            <a:off x="-266700" y="0"/>
            <a:ext cx="12331938" cy="1044185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6" name="Rectangle 365"/>
          <p:cNvSpPr/>
          <p:nvPr/>
        </p:nvSpPr>
        <p:spPr>
          <a:xfrm>
            <a:off x="6063682" y="4762065"/>
            <a:ext cx="1359764" cy="306036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Rectangle 160"/>
          <p:cNvSpPr/>
          <p:nvPr/>
        </p:nvSpPr>
        <p:spPr>
          <a:xfrm>
            <a:off x="5031836" y="2094493"/>
            <a:ext cx="122424" cy="68603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2" name="Rectangle 371"/>
          <p:cNvSpPr/>
          <p:nvPr/>
        </p:nvSpPr>
        <p:spPr>
          <a:xfrm>
            <a:off x="6119623" y="2090331"/>
            <a:ext cx="122424" cy="68603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4" name="Rectangle 373"/>
          <p:cNvSpPr/>
          <p:nvPr/>
        </p:nvSpPr>
        <p:spPr>
          <a:xfrm>
            <a:off x="5027100" y="2989980"/>
            <a:ext cx="122424" cy="68603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5" name="Rectangle 374"/>
          <p:cNvSpPr/>
          <p:nvPr/>
        </p:nvSpPr>
        <p:spPr>
          <a:xfrm>
            <a:off x="6114887" y="2985818"/>
            <a:ext cx="122424" cy="68603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0" name="Rectangle 149"/>
          <p:cNvSpPr/>
          <p:nvPr/>
        </p:nvSpPr>
        <p:spPr>
          <a:xfrm>
            <a:off x="6065632" y="4449175"/>
            <a:ext cx="1359764" cy="30603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0" name="Rounded Rectangle 359"/>
          <p:cNvSpPr/>
          <p:nvPr/>
        </p:nvSpPr>
        <p:spPr>
          <a:xfrm>
            <a:off x="4920170" y="1461182"/>
            <a:ext cx="1833129" cy="2141987"/>
          </a:xfrm>
          <a:prstGeom prst="roundRect">
            <a:avLst>
              <a:gd name="adj" fmla="val 6845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Rectangle 125"/>
          <p:cNvSpPr/>
          <p:nvPr/>
        </p:nvSpPr>
        <p:spPr>
          <a:xfrm flipH="1">
            <a:off x="3024123" y="2348039"/>
            <a:ext cx="102216" cy="21811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9" name="Straight Connector 118"/>
          <p:cNvCxnSpPr/>
          <p:nvPr/>
        </p:nvCxnSpPr>
        <p:spPr>
          <a:xfrm>
            <a:off x="1977154" y="1585981"/>
            <a:ext cx="4476506" cy="0"/>
          </a:xfrm>
          <a:prstGeom prst="line">
            <a:avLst/>
          </a:prstGeom>
          <a:noFill/>
          <a:ln w="44450" cap="rnd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1" name="Rounded Rectangle 200"/>
          <p:cNvSpPr/>
          <p:nvPr/>
        </p:nvSpPr>
        <p:spPr>
          <a:xfrm>
            <a:off x="2570382" y="1331002"/>
            <a:ext cx="1401945" cy="2352470"/>
          </a:xfrm>
          <a:prstGeom prst="roundRect">
            <a:avLst>
              <a:gd name="adj" fmla="val 7149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1" name="Rounded Rectangle 520"/>
          <p:cNvSpPr/>
          <p:nvPr/>
        </p:nvSpPr>
        <p:spPr>
          <a:xfrm>
            <a:off x="7750596" y="1235351"/>
            <a:ext cx="1567463" cy="955004"/>
          </a:xfrm>
          <a:prstGeom prst="roundRect">
            <a:avLst>
              <a:gd name="adj" fmla="val 6845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0" name="Rounded Rectangle 519"/>
          <p:cNvSpPr/>
          <p:nvPr/>
        </p:nvSpPr>
        <p:spPr>
          <a:xfrm>
            <a:off x="10432087" y="1023404"/>
            <a:ext cx="1314931" cy="2519825"/>
          </a:xfrm>
          <a:prstGeom prst="roundRect">
            <a:avLst>
              <a:gd name="adj" fmla="val 6845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Rectangle 94"/>
          <p:cNvSpPr/>
          <p:nvPr/>
        </p:nvSpPr>
        <p:spPr>
          <a:xfrm>
            <a:off x="317141" y="1132058"/>
            <a:ext cx="885372" cy="2686933"/>
          </a:xfrm>
          <a:prstGeom prst="rect">
            <a:avLst/>
          </a:prstGeom>
          <a:solidFill>
            <a:schemeClr val="bg1">
              <a:lumMod val="95000"/>
            </a:schemeClr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7" name="Straight Connector 96"/>
          <p:cNvCxnSpPr/>
          <p:nvPr/>
        </p:nvCxnSpPr>
        <p:spPr>
          <a:xfrm flipH="1">
            <a:off x="1114808" y="3433924"/>
            <a:ext cx="5338852" cy="0"/>
          </a:xfrm>
          <a:prstGeom prst="line">
            <a:avLst/>
          </a:prstGeom>
          <a:noFill/>
          <a:ln w="44450" cap="rnd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Straight Connector 92"/>
          <p:cNvCxnSpPr>
            <a:stCxn id="44" idx="0"/>
          </p:cNvCxnSpPr>
          <p:nvPr/>
        </p:nvCxnSpPr>
        <p:spPr>
          <a:xfrm flipH="1">
            <a:off x="1138009" y="1585358"/>
            <a:ext cx="592696" cy="0"/>
          </a:xfrm>
          <a:prstGeom prst="line">
            <a:avLst/>
          </a:prstGeom>
          <a:noFill/>
          <a:ln w="44450" cap="rnd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4" name="Rectangle 93"/>
          <p:cNvSpPr/>
          <p:nvPr/>
        </p:nvSpPr>
        <p:spPr>
          <a:xfrm>
            <a:off x="229735" y="1022350"/>
            <a:ext cx="885372" cy="2686933"/>
          </a:xfrm>
          <a:prstGeom prst="rect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2" name="Group 41"/>
          <p:cNvGrpSpPr/>
          <p:nvPr/>
        </p:nvGrpSpPr>
        <p:grpSpPr>
          <a:xfrm>
            <a:off x="1729661" y="1444721"/>
            <a:ext cx="247493" cy="248997"/>
            <a:chOff x="4063142" y="2973129"/>
            <a:chExt cx="480715" cy="483701"/>
          </a:xfrm>
        </p:grpSpPr>
        <p:sp>
          <p:nvSpPr>
            <p:cNvPr id="44" name="Arc 43"/>
            <p:cNvSpPr/>
            <p:nvPr/>
          </p:nvSpPr>
          <p:spPr>
            <a:xfrm>
              <a:off x="4063142" y="2973129"/>
              <a:ext cx="480715" cy="483701"/>
            </a:xfrm>
            <a:prstGeom prst="arc">
              <a:avLst>
                <a:gd name="adj1" fmla="val 10350431"/>
                <a:gd name="adj2" fmla="val 388855"/>
              </a:avLst>
            </a:prstGeom>
            <a:noFill/>
            <a:ln w="4445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Oval 45"/>
            <p:cNvSpPr/>
            <p:nvPr/>
          </p:nvSpPr>
          <p:spPr>
            <a:xfrm>
              <a:off x="4227703" y="3127022"/>
              <a:ext cx="159204" cy="159227"/>
            </a:xfrm>
            <a:prstGeom prst="ellipse">
              <a:avLst/>
            </a:prstGeom>
            <a:solidFill>
              <a:schemeClr val="tx1"/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40960" y="1176383"/>
            <a:ext cx="537694" cy="2365792"/>
            <a:chOff x="409432" y="1482308"/>
            <a:chExt cx="537694" cy="3820375"/>
          </a:xfrm>
        </p:grpSpPr>
        <p:grpSp>
          <p:nvGrpSpPr>
            <p:cNvPr id="37" name="Group 36"/>
            <p:cNvGrpSpPr/>
            <p:nvPr/>
          </p:nvGrpSpPr>
          <p:grpSpPr>
            <a:xfrm>
              <a:off x="409432" y="1482308"/>
              <a:ext cx="537694" cy="1400881"/>
              <a:chOff x="1524001" y="3616419"/>
              <a:chExt cx="844504" cy="1362504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1651812" y="3740757"/>
                <a:ext cx="716693" cy="1238166"/>
              </a:xfrm>
              <a:prstGeom prst="roundRect">
                <a:avLst>
                  <a:gd name="adj" fmla="val 10920"/>
                </a:avLst>
              </a:prstGeom>
              <a:solidFill>
                <a:schemeClr val="bg1">
                  <a:lumMod val="85000"/>
                </a:schemeClr>
              </a:solidFill>
              <a:ln w="444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1524001" y="3616419"/>
                <a:ext cx="716693" cy="1238166"/>
              </a:xfrm>
              <a:prstGeom prst="roundRect">
                <a:avLst>
                  <a:gd name="adj" fmla="val 10920"/>
                </a:avLst>
              </a:prstGeom>
              <a:solidFill>
                <a:schemeClr val="bg1"/>
              </a:solidFill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>
                <a:off x="1555751" y="3641730"/>
                <a:ext cx="326597" cy="390525"/>
              </a:xfrm>
              <a:prstGeom prst="line">
                <a:avLst/>
              </a:prstGeom>
              <a:noFill/>
              <a:ln w="44450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1882346" y="3641725"/>
                <a:ext cx="339361" cy="390525"/>
              </a:xfrm>
              <a:prstGeom prst="line">
                <a:avLst/>
              </a:prstGeom>
              <a:noFill/>
              <a:ln w="44450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8" name="Group 47"/>
            <p:cNvGrpSpPr/>
            <p:nvPr/>
          </p:nvGrpSpPr>
          <p:grpSpPr>
            <a:xfrm>
              <a:off x="409433" y="3885277"/>
              <a:ext cx="527085" cy="1417406"/>
              <a:chOff x="1524000" y="3616412"/>
              <a:chExt cx="827838" cy="1378574"/>
            </a:xfrm>
          </p:grpSpPr>
          <p:sp>
            <p:nvSpPr>
              <p:cNvPr id="49" name="Rounded Rectangle 48"/>
              <p:cNvSpPr/>
              <p:nvPr/>
            </p:nvSpPr>
            <p:spPr>
              <a:xfrm>
                <a:off x="1635146" y="3756822"/>
                <a:ext cx="716692" cy="1238164"/>
              </a:xfrm>
              <a:prstGeom prst="roundRect">
                <a:avLst>
                  <a:gd name="adj" fmla="val 10920"/>
                </a:avLst>
              </a:prstGeom>
              <a:solidFill>
                <a:schemeClr val="bg1">
                  <a:lumMod val="85000"/>
                </a:schemeClr>
              </a:solidFill>
              <a:ln w="444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1524000" y="3616412"/>
                <a:ext cx="716692" cy="1238164"/>
              </a:xfrm>
              <a:prstGeom prst="roundRect">
                <a:avLst>
                  <a:gd name="adj" fmla="val 10920"/>
                </a:avLst>
              </a:prstGeom>
              <a:solidFill>
                <a:schemeClr val="bg1"/>
              </a:solidFill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1" name="Straight Connector 50"/>
              <p:cNvCxnSpPr/>
              <p:nvPr/>
            </p:nvCxnSpPr>
            <p:spPr>
              <a:xfrm>
                <a:off x="1555750" y="3641725"/>
                <a:ext cx="326596" cy="390525"/>
              </a:xfrm>
              <a:prstGeom prst="line">
                <a:avLst/>
              </a:prstGeom>
              <a:noFill/>
              <a:ln w="44450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V="1">
                <a:off x="1882346" y="3641726"/>
                <a:ext cx="339360" cy="390524"/>
              </a:xfrm>
              <a:prstGeom prst="line">
                <a:avLst/>
              </a:prstGeom>
              <a:noFill/>
              <a:ln w="44450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54" name="Straight Connector 53"/>
            <p:cNvCxnSpPr/>
            <p:nvPr/>
          </p:nvCxnSpPr>
          <p:spPr>
            <a:xfrm>
              <a:off x="640720" y="2927916"/>
              <a:ext cx="0" cy="396307"/>
            </a:xfrm>
            <a:prstGeom prst="line">
              <a:avLst/>
            </a:prstGeom>
            <a:noFill/>
            <a:ln w="44450" cap="flat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636320" y="3110662"/>
              <a:ext cx="0" cy="670184"/>
            </a:xfrm>
            <a:prstGeom prst="line">
              <a:avLst/>
            </a:prstGeom>
            <a:noFill/>
            <a:ln w="44450" cap="flat">
              <a:solidFill>
                <a:schemeClr val="tx1"/>
              </a:solidFill>
              <a:prstDash val="sysDot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10830935" y="1237567"/>
            <a:ext cx="656540" cy="656540"/>
            <a:chOff x="5729287" y="1280318"/>
            <a:chExt cx="723901" cy="723901"/>
          </a:xfrm>
        </p:grpSpPr>
        <p:sp>
          <p:nvSpPr>
            <p:cNvPr id="33" name="Oval 32"/>
            <p:cNvSpPr/>
            <p:nvPr/>
          </p:nvSpPr>
          <p:spPr>
            <a:xfrm>
              <a:off x="5729287" y="1280318"/>
              <a:ext cx="723901" cy="723901"/>
            </a:xfrm>
            <a:prstGeom prst="ellipse">
              <a:avLst/>
            </a:pr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5876422" y="1526011"/>
              <a:ext cx="429629" cy="227750"/>
              <a:chOff x="5826910" y="1202600"/>
              <a:chExt cx="2141646" cy="1135306"/>
            </a:xfrm>
          </p:grpSpPr>
          <p:sp>
            <p:nvSpPr>
              <p:cNvPr id="35" name="Arc 34"/>
              <p:cNvSpPr/>
              <p:nvPr/>
            </p:nvSpPr>
            <p:spPr>
              <a:xfrm>
                <a:off x="5826910" y="1266343"/>
                <a:ext cx="1071563" cy="1071563"/>
              </a:xfrm>
              <a:prstGeom prst="arc">
                <a:avLst>
                  <a:gd name="adj1" fmla="val 10708598"/>
                  <a:gd name="adj2" fmla="val 122183"/>
                </a:avLst>
              </a:prstGeom>
              <a:noFill/>
              <a:ln w="44450" cap="rnd">
                <a:solidFill>
                  <a:schemeClr val="tx1"/>
                </a:solidFill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Arc 35"/>
              <p:cNvSpPr/>
              <p:nvPr/>
            </p:nvSpPr>
            <p:spPr>
              <a:xfrm rot="10800000">
                <a:off x="6896993" y="1202600"/>
                <a:ext cx="1071563" cy="1071564"/>
              </a:xfrm>
              <a:prstGeom prst="arc">
                <a:avLst>
                  <a:gd name="adj1" fmla="val 10708598"/>
                  <a:gd name="adj2" fmla="val 122183"/>
                </a:avLst>
              </a:prstGeom>
              <a:noFill/>
              <a:ln w="44450" cap="rnd">
                <a:solidFill>
                  <a:schemeClr val="tx1"/>
                </a:solidFill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72" name="Group 171"/>
          <p:cNvGrpSpPr/>
          <p:nvPr/>
        </p:nvGrpSpPr>
        <p:grpSpPr>
          <a:xfrm>
            <a:off x="7483109" y="1386190"/>
            <a:ext cx="1796611" cy="266617"/>
            <a:chOff x="7237113" y="1299440"/>
            <a:chExt cx="2471234" cy="366731"/>
          </a:xfrm>
        </p:grpSpPr>
        <p:grpSp>
          <p:nvGrpSpPr>
            <p:cNvPr id="2" name="Group 1"/>
            <p:cNvGrpSpPr/>
            <p:nvPr/>
          </p:nvGrpSpPr>
          <p:grpSpPr>
            <a:xfrm>
              <a:off x="7237113" y="1299440"/>
              <a:ext cx="1562122" cy="312235"/>
              <a:chOff x="4086591" y="3956364"/>
              <a:chExt cx="2419984" cy="483793"/>
            </a:xfrm>
          </p:grpSpPr>
          <p:sp>
            <p:nvSpPr>
              <p:cNvPr id="3" name="Arc 2"/>
              <p:cNvSpPr/>
              <p:nvPr/>
            </p:nvSpPr>
            <p:spPr>
              <a:xfrm>
                <a:off x="4850828" y="3956367"/>
                <a:ext cx="552894" cy="483790"/>
              </a:xfrm>
              <a:prstGeom prst="arc">
                <a:avLst>
                  <a:gd name="adj1" fmla="val 8405128"/>
                  <a:gd name="adj2" fmla="val 2576580"/>
                </a:avLst>
              </a:prstGeom>
              <a:noFill/>
              <a:ln w="44450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" name="Arc 3"/>
              <p:cNvSpPr/>
              <p:nvPr/>
            </p:nvSpPr>
            <p:spPr>
              <a:xfrm>
                <a:off x="5232656" y="3956367"/>
                <a:ext cx="552894" cy="483790"/>
              </a:xfrm>
              <a:prstGeom prst="arc">
                <a:avLst>
                  <a:gd name="adj1" fmla="val 8405128"/>
                  <a:gd name="adj2" fmla="val 2576580"/>
                </a:avLst>
              </a:prstGeom>
              <a:noFill/>
              <a:ln w="44450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Arc 4"/>
              <p:cNvSpPr/>
              <p:nvPr/>
            </p:nvSpPr>
            <p:spPr>
              <a:xfrm>
                <a:off x="5608110" y="3956364"/>
                <a:ext cx="552894" cy="483790"/>
              </a:xfrm>
              <a:prstGeom prst="arc">
                <a:avLst>
                  <a:gd name="adj1" fmla="val 8405128"/>
                  <a:gd name="adj2" fmla="val 2576580"/>
                </a:avLst>
              </a:prstGeom>
              <a:noFill/>
              <a:ln w="44450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 flipH="1">
                <a:off x="4086591" y="4372568"/>
                <a:ext cx="841649" cy="0"/>
              </a:xfrm>
              <a:prstGeom prst="line">
                <a:avLst/>
              </a:prstGeom>
              <a:noFill/>
              <a:ln w="44450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H="1">
                <a:off x="6083591" y="4371023"/>
                <a:ext cx="422984" cy="0"/>
              </a:xfrm>
              <a:prstGeom prst="line">
                <a:avLst/>
              </a:prstGeom>
              <a:noFill/>
              <a:ln w="44450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756065" y="1464770"/>
              <a:ext cx="952282" cy="201401"/>
              <a:chOff x="9240163" y="1420183"/>
              <a:chExt cx="1933524" cy="201401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9240163" y="1523390"/>
                <a:ext cx="243646" cy="0"/>
              </a:xfrm>
              <a:prstGeom prst="line">
                <a:avLst/>
              </a:prstGeom>
              <a:noFill/>
              <a:ln w="44450" cap="rnd">
                <a:solidFill>
                  <a:schemeClr val="tx1"/>
                </a:solidFill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V="1">
                <a:off x="9486915" y="1422991"/>
                <a:ext cx="119063" cy="99192"/>
              </a:xfrm>
              <a:prstGeom prst="line">
                <a:avLst/>
              </a:prstGeom>
              <a:noFill/>
              <a:ln w="44450" cap="rnd">
                <a:solidFill>
                  <a:schemeClr val="tx1"/>
                </a:solidFill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9608685" y="1422991"/>
                <a:ext cx="225893" cy="197812"/>
              </a:xfrm>
              <a:prstGeom prst="line">
                <a:avLst/>
              </a:prstGeom>
              <a:noFill/>
              <a:ln w="44450" cap="rnd">
                <a:solidFill>
                  <a:schemeClr val="tx1"/>
                </a:solidFill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V="1">
                <a:off x="9839565" y="1421427"/>
                <a:ext cx="227179" cy="200157"/>
              </a:xfrm>
              <a:prstGeom prst="line">
                <a:avLst/>
              </a:prstGeom>
              <a:noFill/>
              <a:ln w="44450" cap="rnd">
                <a:solidFill>
                  <a:schemeClr val="tx1"/>
                </a:solidFill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10070246" y="1422991"/>
                <a:ext cx="225893" cy="197812"/>
              </a:xfrm>
              <a:prstGeom prst="line">
                <a:avLst/>
              </a:prstGeom>
              <a:noFill/>
              <a:ln w="44450" cap="rnd">
                <a:solidFill>
                  <a:schemeClr val="tx1"/>
                </a:solidFill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V="1">
                <a:off x="10301118" y="1421427"/>
                <a:ext cx="227178" cy="200157"/>
              </a:xfrm>
              <a:prstGeom prst="line">
                <a:avLst/>
              </a:prstGeom>
              <a:noFill/>
              <a:ln w="44450" cap="rnd">
                <a:solidFill>
                  <a:schemeClr val="tx1"/>
                </a:solidFill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10534914" y="1420183"/>
                <a:ext cx="225893" cy="197812"/>
              </a:xfrm>
              <a:prstGeom prst="line">
                <a:avLst/>
              </a:prstGeom>
              <a:noFill/>
              <a:ln w="44450" cap="rnd">
                <a:solidFill>
                  <a:schemeClr val="tx1"/>
                </a:solidFill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V="1">
                <a:off x="10763742" y="1505917"/>
                <a:ext cx="168190" cy="110650"/>
              </a:xfrm>
              <a:prstGeom prst="line">
                <a:avLst/>
              </a:prstGeom>
              <a:noFill/>
              <a:ln w="44450" cap="rnd">
                <a:solidFill>
                  <a:schemeClr val="tx1"/>
                </a:solidFill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10930041" y="1498463"/>
                <a:ext cx="243646" cy="0"/>
              </a:xfrm>
              <a:prstGeom prst="line">
                <a:avLst/>
              </a:prstGeom>
              <a:noFill/>
              <a:ln w="44450" cap="rnd">
                <a:solidFill>
                  <a:schemeClr val="tx1"/>
                </a:solidFill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80" name="Straight Connector 79"/>
          <p:cNvCxnSpPr>
            <a:endCxn id="33" idx="2"/>
          </p:cNvCxnSpPr>
          <p:nvPr/>
        </p:nvCxnSpPr>
        <p:spPr>
          <a:xfrm>
            <a:off x="9889506" y="1563465"/>
            <a:ext cx="941429" cy="2372"/>
          </a:xfrm>
          <a:prstGeom prst="line">
            <a:avLst/>
          </a:prstGeom>
          <a:noFill/>
          <a:ln w="44450" cap="rnd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1" name="Group 80"/>
          <p:cNvGrpSpPr/>
          <p:nvPr/>
        </p:nvGrpSpPr>
        <p:grpSpPr>
          <a:xfrm>
            <a:off x="4012339" y="1596286"/>
            <a:ext cx="818187" cy="1839987"/>
            <a:chOff x="4726602" y="4087310"/>
            <a:chExt cx="1366911" cy="3073991"/>
          </a:xfrm>
        </p:grpSpPr>
        <p:sp>
          <p:nvSpPr>
            <p:cNvPr id="82" name="Arc 81"/>
            <p:cNvSpPr/>
            <p:nvPr/>
          </p:nvSpPr>
          <p:spPr>
            <a:xfrm rot="19065313">
              <a:off x="4726602" y="5402630"/>
              <a:ext cx="1366911" cy="1366911"/>
            </a:xfrm>
            <a:prstGeom prst="arc">
              <a:avLst>
                <a:gd name="adj1" fmla="val 17009699"/>
                <a:gd name="adj2" fmla="val 20488931"/>
              </a:avLst>
            </a:prstGeom>
            <a:noFill/>
            <a:ln w="4445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5071263" y="4087310"/>
              <a:ext cx="679450" cy="3073991"/>
              <a:chOff x="7258050" y="3501838"/>
              <a:chExt cx="679450" cy="3073991"/>
            </a:xfrm>
          </p:grpSpPr>
          <p:cxnSp>
            <p:nvCxnSpPr>
              <p:cNvPr id="84" name="Straight Connector 83"/>
              <p:cNvCxnSpPr/>
              <p:nvPr/>
            </p:nvCxnSpPr>
            <p:spPr>
              <a:xfrm>
                <a:off x="7258050" y="4692650"/>
                <a:ext cx="679450" cy="0"/>
              </a:xfrm>
              <a:prstGeom prst="line">
                <a:avLst/>
              </a:prstGeom>
              <a:noFill/>
              <a:ln w="44450" cap="rnd">
                <a:solidFill>
                  <a:schemeClr val="tx1"/>
                </a:solidFill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flipV="1">
                <a:off x="7595307" y="3501838"/>
                <a:ext cx="0" cy="1184466"/>
              </a:xfrm>
              <a:prstGeom prst="line">
                <a:avLst/>
              </a:prstGeom>
              <a:noFill/>
              <a:ln w="44450" cap="rnd">
                <a:solidFill>
                  <a:schemeClr val="tx1"/>
                </a:solidFill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flipV="1">
                <a:off x="7595307" y="4796162"/>
                <a:ext cx="0" cy="1779667"/>
              </a:xfrm>
              <a:prstGeom prst="line">
                <a:avLst/>
              </a:prstGeom>
              <a:noFill/>
              <a:ln w="44450" cap="flat">
                <a:solidFill>
                  <a:schemeClr val="tx1"/>
                </a:solidFill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4" name="Group 13"/>
          <p:cNvGrpSpPr/>
          <p:nvPr/>
        </p:nvGrpSpPr>
        <p:grpSpPr>
          <a:xfrm>
            <a:off x="5018647" y="1585358"/>
            <a:ext cx="546380" cy="760718"/>
            <a:chOff x="3325702" y="1072166"/>
            <a:chExt cx="2558198" cy="356174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3325702" y="3635595"/>
              <a:ext cx="573198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3898900" y="2578100"/>
              <a:ext cx="0" cy="1057495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114800" y="2362200"/>
              <a:ext cx="0" cy="1680847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140200" y="3517900"/>
              <a:ext cx="787321" cy="406400"/>
            </a:xfrm>
            <a:prstGeom prst="straightConnector1">
              <a:avLst/>
            </a:prstGeom>
            <a:noFill/>
            <a:ln w="28575" cap="rnd">
              <a:solidFill>
                <a:schemeClr val="tx1"/>
              </a:solidFill>
              <a:round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4133191" y="2362200"/>
              <a:ext cx="768969" cy="390525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911337" y="2362200"/>
              <a:ext cx="575063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5500339" y="2362200"/>
              <a:ext cx="0" cy="156210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112375" y="2790825"/>
              <a:ext cx="761998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3" name="Isosceles Triangle 22"/>
            <p:cNvSpPr/>
            <p:nvPr/>
          </p:nvSpPr>
          <p:spPr>
            <a:xfrm>
              <a:off x="5112375" y="2794000"/>
              <a:ext cx="771525" cy="661987"/>
            </a:xfrm>
            <a:prstGeom prst="triangl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902160" y="3924300"/>
              <a:ext cx="591214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911337" y="3924300"/>
              <a:ext cx="0" cy="709613"/>
            </a:xfrm>
            <a:prstGeom prst="line">
              <a:avLst/>
            </a:prstGeom>
            <a:noFill/>
            <a:ln w="4445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4927523" y="1072166"/>
              <a:ext cx="0" cy="1290032"/>
            </a:xfrm>
            <a:prstGeom prst="line">
              <a:avLst/>
            </a:prstGeom>
            <a:noFill/>
            <a:ln w="4445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20" name="Oval 119"/>
          <p:cNvSpPr/>
          <p:nvPr/>
        </p:nvSpPr>
        <p:spPr>
          <a:xfrm>
            <a:off x="4386392" y="1552100"/>
            <a:ext cx="62590" cy="6259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Oval 126"/>
          <p:cNvSpPr/>
          <p:nvPr/>
        </p:nvSpPr>
        <p:spPr>
          <a:xfrm>
            <a:off x="4388406" y="3403683"/>
            <a:ext cx="62590" cy="6259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8" name="Picture 1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9821" y="2023538"/>
            <a:ext cx="10924209" cy="3165475"/>
          </a:xfrm>
          <a:prstGeom prst="rect">
            <a:avLst/>
          </a:prstGeom>
        </p:spPr>
      </p:pic>
      <p:grpSp>
        <p:nvGrpSpPr>
          <p:cNvPr id="216" name="Group 215"/>
          <p:cNvGrpSpPr/>
          <p:nvPr/>
        </p:nvGrpSpPr>
        <p:grpSpPr>
          <a:xfrm>
            <a:off x="10355145" y="1602210"/>
            <a:ext cx="595035" cy="1390883"/>
            <a:chOff x="9754000" y="1627187"/>
            <a:chExt cx="595035" cy="842633"/>
          </a:xfrm>
        </p:grpSpPr>
        <p:sp>
          <p:nvSpPr>
            <p:cNvPr id="156" name="TextBox 155"/>
            <p:cNvSpPr txBox="1"/>
            <p:nvPr/>
          </p:nvSpPr>
          <p:spPr>
            <a:xfrm>
              <a:off x="9754000" y="1837678"/>
              <a:ext cx="595035" cy="354271"/>
            </a:xfrm>
            <a:prstGeom prst="rect">
              <a:avLst/>
            </a:prstGeom>
            <a:noFill/>
            <a:ln w="444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GB" sz="32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en-GB" sz="32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7" name="Straight Arrow Connector 156"/>
            <p:cNvCxnSpPr/>
            <p:nvPr/>
          </p:nvCxnSpPr>
          <p:spPr>
            <a:xfrm flipV="1">
              <a:off x="10047562" y="1627187"/>
              <a:ext cx="0" cy="284359"/>
            </a:xfrm>
            <a:prstGeom prst="straightConnector1">
              <a:avLst/>
            </a:prstGeom>
            <a:noFill/>
            <a:ln w="44450" cap="flat">
              <a:solidFill>
                <a:schemeClr val="tx1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>
              <a:off x="10057610" y="2184356"/>
              <a:ext cx="0" cy="285464"/>
            </a:xfrm>
            <a:prstGeom prst="straightConnector1">
              <a:avLst/>
            </a:prstGeom>
            <a:noFill/>
            <a:ln w="44450" cap="flat">
              <a:solidFill>
                <a:schemeClr val="tx1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59" name="Oval 158"/>
          <p:cNvSpPr/>
          <p:nvPr/>
        </p:nvSpPr>
        <p:spPr>
          <a:xfrm>
            <a:off x="2162282" y="1554946"/>
            <a:ext cx="62590" cy="6259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65" name="Group 164"/>
          <p:cNvGrpSpPr/>
          <p:nvPr/>
        </p:nvGrpSpPr>
        <p:grpSpPr>
          <a:xfrm rot="5400000">
            <a:off x="3586893" y="1480912"/>
            <a:ext cx="207858" cy="198579"/>
            <a:chOff x="5862975" y="3560181"/>
            <a:chExt cx="281002" cy="268458"/>
          </a:xfrm>
          <a:solidFill>
            <a:schemeClr val="tx1"/>
          </a:solidFill>
        </p:grpSpPr>
        <p:cxnSp>
          <p:nvCxnSpPr>
            <p:cNvPr id="163" name="Straight Connector 162"/>
            <p:cNvCxnSpPr/>
            <p:nvPr/>
          </p:nvCxnSpPr>
          <p:spPr>
            <a:xfrm>
              <a:off x="5862975" y="3560181"/>
              <a:ext cx="277533" cy="0"/>
            </a:xfrm>
            <a:prstGeom prst="line">
              <a:avLst/>
            </a:prstGeom>
            <a:grpFill/>
            <a:ln w="28575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4" name="Isosceles Triangle 163"/>
            <p:cNvSpPr/>
            <p:nvPr/>
          </p:nvSpPr>
          <p:spPr>
            <a:xfrm>
              <a:off x="5862975" y="3587532"/>
              <a:ext cx="281002" cy="241107"/>
            </a:xfrm>
            <a:prstGeom prst="triangl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2991159" y="1629982"/>
            <a:ext cx="559391" cy="1799408"/>
            <a:chOff x="3325702" y="-149835"/>
            <a:chExt cx="2558198" cy="8229026"/>
          </a:xfrm>
        </p:grpSpPr>
        <p:cxnSp>
          <p:nvCxnSpPr>
            <p:cNvPr id="176" name="Straight Connector 175"/>
            <p:cNvCxnSpPr/>
            <p:nvPr/>
          </p:nvCxnSpPr>
          <p:spPr>
            <a:xfrm>
              <a:off x="3325702" y="3635595"/>
              <a:ext cx="573198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flipV="1">
              <a:off x="3898900" y="2578100"/>
              <a:ext cx="0" cy="1057495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4114800" y="2362200"/>
              <a:ext cx="0" cy="1680847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9" name="Straight Arrow Connector 178"/>
            <p:cNvCxnSpPr/>
            <p:nvPr/>
          </p:nvCxnSpPr>
          <p:spPr>
            <a:xfrm>
              <a:off x="4140200" y="3517900"/>
              <a:ext cx="787321" cy="406400"/>
            </a:xfrm>
            <a:prstGeom prst="straightConnector1">
              <a:avLst/>
            </a:prstGeom>
            <a:noFill/>
            <a:ln w="28575" cap="rnd">
              <a:solidFill>
                <a:schemeClr val="tx1"/>
              </a:solidFill>
              <a:round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flipV="1">
              <a:off x="4133191" y="2362200"/>
              <a:ext cx="768969" cy="390525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4911337" y="2362200"/>
              <a:ext cx="575063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5500339" y="2362200"/>
              <a:ext cx="0" cy="156210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5112375" y="2790825"/>
              <a:ext cx="761998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84" name="Isosceles Triangle 183"/>
            <p:cNvSpPr/>
            <p:nvPr/>
          </p:nvSpPr>
          <p:spPr>
            <a:xfrm>
              <a:off x="5112375" y="2794000"/>
              <a:ext cx="771525" cy="661987"/>
            </a:xfrm>
            <a:prstGeom prst="triangl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5" name="Straight Connector 184"/>
            <p:cNvCxnSpPr/>
            <p:nvPr/>
          </p:nvCxnSpPr>
          <p:spPr>
            <a:xfrm>
              <a:off x="4902160" y="3924300"/>
              <a:ext cx="591214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4911339" y="3924301"/>
              <a:ext cx="0" cy="4154890"/>
            </a:xfrm>
            <a:prstGeom prst="line">
              <a:avLst/>
            </a:prstGeom>
            <a:noFill/>
            <a:ln w="4445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flipV="1">
              <a:off x="4927519" y="-149835"/>
              <a:ext cx="0" cy="2512037"/>
            </a:xfrm>
            <a:prstGeom prst="line">
              <a:avLst/>
            </a:prstGeom>
            <a:noFill/>
            <a:ln w="4445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89" name="Oval 188"/>
          <p:cNvSpPr/>
          <p:nvPr/>
        </p:nvSpPr>
        <p:spPr>
          <a:xfrm>
            <a:off x="3310566" y="1565085"/>
            <a:ext cx="62590" cy="6259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3" name="Straight Connector 202"/>
          <p:cNvCxnSpPr/>
          <p:nvPr/>
        </p:nvCxnSpPr>
        <p:spPr>
          <a:xfrm flipH="1">
            <a:off x="3373156" y="1586855"/>
            <a:ext cx="620994" cy="0"/>
          </a:xfrm>
          <a:prstGeom prst="line">
            <a:avLst/>
          </a:prstGeom>
          <a:noFill/>
          <a:ln w="44450" cap="flat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5" name="Straight Connector 204"/>
          <p:cNvCxnSpPr/>
          <p:nvPr/>
        </p:nvCxnSpPr>
        <p:spPr>
          <a:xfrm flipH="1">
            <a:off x="2453292" y="1587002"/>
            <a:ext cx="334669" cy="0"/>
          </a:xfrm>
          <a:prstGeom prst="line">
            <a:avLst/>
          </a:prstGeom>
          <a:noFill/>
          <a:ln w="44450" cap="rnd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8" name="Elbow Connector 227"/>
          <p:cNvCxnSpPr>
            <a:stCxn id="159" idx="4"/>
            <a:endCxn id="220" idx="0"/>
          </p:cNvCxnSpPr>
          <p:nvPr/>
        </p:nvCxnSpPr>
        <p:spPr>
          <a:xfrm rot="5400000">
            <a:off x="777800" y="2838765"/>
            <a:ext cx="2637006" cy="194548"/>
          </a:xfrm>
          <a:prstGeom prst="bentConnector3">
            <a:avLst>
              <a:gd name="adj1" fmla="val 76970"/>
            </a:avLst>
          </a:prstGeom>
          <a:noFill/>
          <a:ln w="19050" cap="flat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0" name="Elbow Connector 229"/>
          <p:cNvCxnSpPr>
            <a:stCxn id="46" idx="4"/>
            <a:endCxn id="220" idx="0"/>
          </p:cNvCxnSpPr>
          <p:nvPr/>
        </p:nvCxnSpPr>
        <p:spPr>
          <a:xfrm rot="16200000" flipH="1">
            <a:off x="602881" y="2858393"/>
            <a:ext cx="2648635" cy="143662"/>
          </a:xfrm>
          <a:prstGeom prst="bentConnector3">
            <a:avLst>
              <a:gd name="adj1" fmla="val 77092"/>
            </a:avLst>
          </a:prstGeom>
          <a:noFill/>
          <a:ln w="19050" cap="flat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8" name="TextBox 237"/>
          <p:cNvSpPr txBox="1"/>
          <p:nvPr/>
        </p:nvSpPr>
        <p:spPr>
          <a:xfrm>
            <a:off x="1234162" y="3467082"/>
            <a:ext cx="647934" cy="584775"/>
          </a:xfrm>
          <a:prstGeom prst="rect">
            <a:avLst/>
          </a:prstGeom>
          <a:noFill/>
          <a:ln w="444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3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32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PV</a:t>
            </a:r>
            <a:endParaRPr lang="en-GB" sz="32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2119854" y="3592454"/>
            <a:ext cx="438442" cy="421541"/>
          </a:xfrm>
          <a:prstGeom prst="rect">
            <a:avLst/>
          </a:prstGeom>
          <a:noFill/>
          <a:ln w="44450">
            <a:noFill/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GB" sz="3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GB" sz="32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PV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2644180" y="3772415"/>
            <a:ext cx="1002939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GB"/>
              <a:t>PWM</a:t>
            </a:r>
            <a:r>
              <a:rPr lang="en-GB" baseline="-25000"/>
              <a:t>pv</a:t>
            </a:r>
          </a:p>
        </p:txBody>
      </p:sp>
      <p:cxnSp>
        <p:nvCxnSpPr>
          <p:cNvPr id="252" name="Elbow Connector 251"/>
          <p:cNvCxnSpPr>
            <a:stCxn id="220" idx="3"/>
            <a:endCxn id="250" idx="2"/>
          </p:cNvCxnSpPr>
          <p:nvPr/>
        </p:nvCxnSpPr>
        <p:spPr>
          <a:xfrm flipV="1">
            <a:off x="2500498" y="4172525"/>
            <a:ext cx="645152" cy="282072"/>
          </a:xfrm>
          <a:prstGeom prst="bentConnector2">
            <a:avLst/>
          </a:prstGeom>
          <a:noFill/>
          <a:ln w="38100" cap="flat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4" name="Elbow Connector 253"/>
          <p:cNvCxnSpPr>
            <a:stCxn id="250" idx="0"/>
            <a:endCxn id="126" idx="3"/>
          </p:cNvCxnSpPr>
          <p:nvPr/>
        </p:nvCxnSpPr>
        <p:spPr>
          <a:xfrm rot="16200000" flipV="1">
            <a:off x="2427227" y="3053991"/>
            <a:ext cx="1315320" cy="121527"/>
          </a:xfrm>
          <a:prstGeom prst="bentConnector4">
            <a:avLst>
              <a:gd name="adj1" fmla="val 45854"/>
              <a:gd name="adj2" fmla="val 361882"/>
            </a:avLst>
          </a:prstGeom>
          <a:noFill/>
          <a:ln w="28575" cap="rnd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0" name="TextBox 219"/>
          <p:cNvSpPr txBox="1"/>
          <p:nvPr/>
        </p:nvSpPr>
        <p:spPr>
          <a:xfrm>
            <a:off x="1497559" y="4254542"/>
            <a:ext cx="1002939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GB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MPPT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4735467" y="4449292"/>
            <a:ext cx="2691878" cy="63384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GB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Inverter &amp; Reactive Power Control</a:t>
            </a:r>
          </a:p>
        </p:txBody>
      </p:sp>
      <p:sp>
        <p:nvSpPr>
          <p:cNvPr id="371" name="Oval 370"/>
          <p:cNvSpPr/>
          <p:nvPr/>
        </p:nvSpPr>
        <p:spPr>
          <a:xfrm>
            <a:off x="9469993" y="1534529"/>
            <a:ext cx="62590" cy="6259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0" name="TextBox 469"/>
          <p:cNvSpPr txBox="1"/>
          <p:nvPr/>
        </p:nvSpPr>
        <p:spPr>
          <a:xfrm>
            <a:off x="84128" y="544053"/>
            <a:ext cx="12989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PV Panels</a:t>
            </a:r>
          </a:p>
        </p:txBody>
      </p:sp>
      <p:sp>
        <p:nvSpPr>
          <p:cNvPr id="471" name="TextBox 470"/>
          <p:cNvSpPr txBox="1"/>
          <p:nvPr/>
        </p:nvSpPr>
        <p:spPr>
          <a:xfrm>
            <a:off x="2428385" y="531387"/>
            <a:ext cx="1814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DC Converter</a:t>
            </a:r>
          </a:p>
        </p:txBody>
      </p:sp>
      <p:sp>
        <p:nvSpPr>
          <p:cNvPr id="472" name="TextBox 471"/>
          <p:cNvSpPr txBox="1"/>
          <p:nvPr/>
        </p:nvSpPr>
        <p:spPr>
          <a:xfrm>
            <a:off x="5027506" y="374539"/>
            <a:ext cx="1725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Single Phase Inverter</a:t>
            </a:r>
          </a:p>
        </p:txBody>
      </p:sp>
      <p:sp>
        <p:nvSpPr>
          <p:cNvPr id="475" name="TextBox 474"/>
          <p:cNvSpPr txBox="1"/>
          <p:nvPr/>
        </p:nvSpPr>
        <p:spPr>
          <a:xfrm>
            <a:off x="7068767" y="374447"/>
            <a:ext cx="29062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Filter + Coupling </a:t>
            </a:r>
          </a:p>
          <a:p>
            <a:pPr algn="ctr"/>
            <a:r>
              <a:rPr lang="en-GB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(+ Transformer)</a:t>
            </a:r>
          </a:p>
        </p:txBody>
      </p:sp>
      <p:sp>
        <p:nvSpPr>
          <p:cNvPr id="476" name="TextBox 475"/>
          <p:cNvSpPr txBox="1"/>
          <p:nvPr/>
        </p:nvSpPr>
        <p:spPr>
          <a:xfrm>
            <a:off x="7913224" y="1650144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GB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7" name="TextBox 476"/>
          <p:cNvSpPr txBox="1"/>
          <p:nvPr/>
        </p:nvSpPr>
        <p:spPr>
          <a:xfrm>
            <a:off x="8770493" y="1687546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479" name="TextBox 478"/>
          <p:cNvSpPr txBox="1"/>
          <p:nvPr/>
        </p:nvSpPr>
        <p:spPr>
          <a:xfrm>
            <a:off x="10686890" y="563103"/>
            <a:ext cx="710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Grid</a:t>
            </a:r>
          </a:p>
        </p:txBody>
      </p:sp>
      <p:grpSp>
        <p:nvGrpSpPr>
          <p:cNvPr id="491" name="Group 490"/>
          <p:cNvGrpSpPr/>
          <p:nvPr/>
        </p:nvGrpSpPr>
        <p:grpSpPr>
          <a:xfrm>
            <a:off x="9808700" y="3035456"/>
            <a:ext cx="1647511" cy="392896"/>
            <a:chOff x="8115154" y="2495210"/>
            <a:chExt cx="2388355" cy="569572"/>
          </a:xfrm>
        </p:grpSpPr>
        <p:sp>
          <p:nvSpPr>
            <p:cNvPr id="489" name="Rectangle 488"/>
            <p:cNvSpPr/>
            <p:nvPr/>
          </p:nvSpPr>
          <p:spPr>
            <a:xfrm>
              <a:off x="10210824" y="2869221"/>
              <a:ext cx="164981" cy="88094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82" name="Group 481"/>
            <p:cNvGrpSpPr/>
            <p:nvPr/>
          </p:nvGrpSpPr>
          <p:grpSpPr>
            <a:xfrm>
              <a:off x="10083121" y="2868812"/>
              <a:ext cx="420388" cy="195970"/>
              <a:chOff x="7267575" y="5438775"/>
              <a:chExt cx="633413" cy="295275"/>
            </a:xfrm>
          </p:grpSpPr>
          <p:cxnSp>
            <p:nvCxnSpPr>
              <p:cNvPr id="483" name="Straight Connector 482"/>
              <p:cNvCxnSpPr/>
              <p:nvPr/>
            </p:nvCxnSpPr>
            <p:spPr>
              <a:xfrm>
                <a:off x="7267575" y="5438775"/>
                <a:ext cx="633413" cy="0"/>
              </a:xfrm>
              <a:prstGeom prst="line">
                <a:avLst/>
              </a:prstGeom>
              <a:noFill/>
              <a:ln w="44450" cap="rnd">
                <a:solidFill>
                  <a:schemeClr val="tx1"/>
                </a:solidFill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84" name="Straight Connector 483"/>
              <p:cNvCxnSpPr/>
              <p:nvPr/>
            </p:nvCxnSpPr>
            <p:spPr>
              <a:xfrm>
                <a:off x="7400925" y="5600700"/>
                <a:ext cx="371475" cy="0"/>
              </a:xfrm>
              <a:prstGeom prst="line">
                <a:avLst/>
              </a:prstGeom>
              <a:noFill/>
              <a:ln w="44450" cap="rnd">
                <a:solidFill>
                  <a:schemeClr val="tx1"/>
                </a:solidFill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85" name="Straight Connector 484"/>
              <p:cNvCxnSpPr/>
              <p:nvPr/>
            </p:nvCxnSpPr>
            <p:spPr>
              <a:xfrm>
                <a:off x="7524752" y="5734050"/>
                <a:ext cx="135540" cy="0"/>
              </a:xfrm>
              <a:prstGeom prst="line">
                <a:avLst/>
              </a:prstGeom>
              <a:noFill/>
              <a:ln w="44450" cap="rnd">
                <a:solidFill>
                  <a:schemeClr val="tx1"/>
                </a:solidFill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488" name="Elbow Connector 487"/>
            <p:cNvCxnSpPr>
              <a:endCxn id="489" idx="0"/>
            </p:cNvCxnSpPr>
            <p:nvPr/>
          </p:nvCxnSpPr>
          <p:spPr>
            <a:xfrm>
              <a:off x="8115154" y="2495210"/>
              <a:ext cx="2178161" cy="374011"/>
            </a:xfrm>
            <a:prstGeom prst="bentConnector2">
              <a:avLst/>
            </a:prstGeom>
            <a:noFill/>
            <a:ln w="44450" cap="flat">
              <a:solidFill>
                <a:schemeClr val="tx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07" name="Group 206"/>
          <p:cNvGrpSpPr/>
          <p:nvPr/>
        </p:nvGrpSpPr>
        <p:grpSpPr>
          <a:xfrm>
            <a:off x="5017550" y="2273004"/>
            <a:ext cx="546380" cy="1156386"/>
            <a:chOff x="3325702" y="131746"/>
            <a:chExt cx="2558198" cy="5414298"/>
          </a:xfrm>
        </p:grpSpPr>
        <p:cxnSp>
          <p:nvCxnSpPr>
            <p:cNvPr id="208" name="Straight Connector 207"/>
            <p:cNvCxnSpPr/>
            <p:nvPr/>
          </p:nvCxnSpPr>
          <p:spPr>
            <a:xfrm>
              <a:off x="3325702" y="3635595"/>
              <a:ext cx="573198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flipV="1">
              <a:off x="3898900" y="2578100"/>
              <a:ext cx="0" cy="1057495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>
              <a:off x="4114800" y="2362200"/>
              <a:ext cx="0" cy="1680847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2" name="Straight Arrow Connector 211"/>
            <p:cNvCxnSpPr/>
            <p:nvPr/>
          </p:nvCxnSpPr>
          <p:spPr>
            <a:xfrm>
              <a:off x="4140200" y="3517900"/>
              <a:ext cx="787321" cy="406400"/>
            </a:xfrm>
            <a:prstGeom prst="straightConnector1">
              <a:avLst/>
            </a:prstGeom>
            <a:noFill/>
            <a:ln w="28575" cap="rnd">
              <a:solidFill>
                <a:schemeClr val="tx1"/>
              </a:solidFill>
              <a:round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flipV="1">
              <a:off x="4133191" y="2362200"/>
              <a:ext cx="768969" cy="390525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>
              <a:off x="4911337" y="2362200"/>
              <a:ext cx="575063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5500339" y="2362200"/>
              <a:ext cx="0" cy="156210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5112375" y="2790825"/>
              <a:ext cx="761998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18" name="Isosceles Triangle 217"/>
            <p:cNvSpPr/>
            <p:nvPr/>
          </p:nvSpPr>
          <p:spPr>
            <a:xfrm>
              <a:off x="5112375" y="2794000"/>
              <a:ext cx="771525" cy="661987"/>
            </a:xfrm>
            <a:prstGeom prst="triangl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19" name="Straight Connector 218"/>
            <p:cNvCxnSpPr/>
            <p:nvPr/>
          </p:nvCxnSpPr>
          <p:spPr>
            <a:xfrm>
              <a:off x="4902160" y="3924300"/>
              <a:ext cx="591214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4911337" y="3924301"/>
              <a:ext cx="0" cy="1621743"/>
            </a:xfrm>
            <a:prstGeom prst="line">
              <a:avLst/>
            </a:prstGeom>
            <a:noFill/>
            <a:ln w="4445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flipV="1">
              <a:off x="4927523" y="131746"/>
              <a:ext cx="0" cy="2230452"/>
            </a:xfrm>
            <a:prstGeom prst="line">
              <a:avLst/>
            </a:prstGeom>
            <a:noFill/>
            <a:ln w="4445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74" name="Group 273"/>
          <p:cNvGrpSpPr/>
          <p:nvPr/>
        </p:nvGrpSpPr>
        <p:grpSpPr>
          <a:xfrm>
            <a:off x="6111543" y="1587002"/>
            <a:ext cx="546380" cy="754912"/>
            <a:chOff x="3325702" y="1099350"/>
            <a:chExt cx="2558198" cy="3534563"/>
          </a:xfrm>
        </p:grpSpPr>
        <p:cxnSp>
          <p:nvCxnSpPr>
            <p:cNvPr id="275" name="Straight Connector 274"/>
            <p:cNvCxnSpPr/>
            <p:nvPr/>
          </p:nvCxnSpPr>
          <p:spPr>
            <a:xfrm>
              <a:off x="3325702" y="3635595"/>
              <a:ext cx="573198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7" name="Straight Connector 276"/>
            <p:cNvCxnSpPr/>
            <p:nvPr/>
          </p:nvCxnSpPr>
          <p:spPr>
            <a:xfrm flipV="1">
              <a:off x="3898900" y="2578100"/>
              <a:ext cx="0" cy="1057495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>
              <a:off x="4114800" y="2362200"/>
              <a:ext cx="0" cy="1680847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9" name="Straight Arrow Connector 278"/>
            <p:cNvCxnSpPr/>
            <p:nvPr/>
          </p:nvCxnSpPr>
          <p:spPr>
            <a:xfrm>
              <a:off x="4140200" y="3517900"/>
              <a:ext cx="787321" cy="406400"/>
            </a:xfrm>
            <a:prstGeom prst="straightConnector1">
              <a:avLst/>
            </a:prstGeom>
            <a:noFill/>
            <a:ln w="28575" cap="rnd">
              <a:solidFill>
                <a:schemeClr val="tx1"/>
              </a:solidFill>
              <a:round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0" name="Straight Connector 279"/>
            <p:cNvCxnSpPr/>
            <p:nvPr/>
          </p:nvCxnSpPr>
          <p:spPr>
            <a:xfrm flipV="1">
              <a:off x="4133191" y="2362200"/>
              <a:ext cx="768969" cy="390525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>
              <a:off x="4911337" y="2362200"/>
              <a:ext cx="575063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>
              <a:off x="5500339" y="2362200"/>
              <a:ext cx="0" cy="156210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>
              <a:off x="5112375" y="2790825"/>
              <a:ext cx="761998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85" name="Isosceles Triangle 284"/>
            <p:cNvSpPr/>
            <p:nvPr/>
          </p:nvSpPr>
          <p:spPr>
            <a:xfrm>
              <a:off x="5112375" y="2794000"/>
              <a:ext cx="771525" cy="661987"/>
            </a:xfrm>
            <a:prstGeom prst="triangl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86" name="Straight Connector 285"/>
            <p:cNvCxnSpPr/>
            <p:nvPr/>
          </p:nvCxnSpPr>
          <p:spPr>
            <a:xfrm>
              <a:off x="4902160" y="3924300"/>
              <a:ext cx="591214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7" name="Straight Connector 286"/>
            <p:cNvCxnSpPr/>
            <p:nvPr/>
          </p:nvCxnSpPr>
          <p:spPr>
            <a:xfrm>
              <a:off x="4911337" y="3924300"/>
              <a:ext cx="0" cy="709613"/>
            </a:xfrm>
            <a:prstGeom prst="line">
              <a:avLst/>
            </a:prstGeom>
            <a:noFill/>
            <a:ln w="4445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 flipV="1">
              <a:off x="4927523" y="1099350"/>
              <a:ext cx="0" cy="1262852"/>
            </a:xfrm>
            <a:prstGeom prst="line">
              <a:avLst/>
            </a:prstGeom>
            <a:noFill/>
            <a:ln w="4445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89" name="Group 288"/>
          <p:cNvGrpSpPr/>
          <p:nvPr/>
        </p:nvGrpSpPr>
        <p:grpSpPr>
          <a:xfrm>
            <a:off x="6110446" y="2268842"/>
            <a:ext cx="546380" cy="1156386"/>
            <a:chOff x="3325702" y="131746"/>
            <a:chExt cx="2558198" cy="5414298"/>
          </a:xfrm>
        </p:grpSpPr>
        <p:cxnSp>
          <p:nvCxnSpPr>
            <p:cNvPr id="290" name="Straight Connector 289"/>
            <p:cNvCxnSpPr/>
            <p:nvPr/>
          </p:nvCxnSpPr>
          <p:spPr>
            <a:xfrm>
              <a:off x="3325702" y="3635595"/>
              <a:ext cx="573198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1" name="Straight Connector 290"/>
            <p:cNvCxnSpPr/>
            <p:nvPr/>
          </p:nvCxnSpPr>
          <p:spPr>
            <a:xfrm flipV="1">
              <a:off x="3898900" y="2578100"/>
              <a:ext cx="0" cy="1057495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>
              <a:off x="4114800" y="2362200"/>
              <a:ext cx="0" cy="1680847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3" name="Straight Arrow Connector 292"/>
            <p:cNvCxnSpPr/>
            <p:nvPr/>
          </p:nvCxnSpPr>
          <p:spPr>
            <a:xfrm>
              <a:off x="4140200" y="3517900"/>
              <a:ext cx="787321" cy="406400"/>
            </a:xfrm>
            <a:prstGeom prst="straightConnector1">
              <a:avLst/>
            </a:prstGeom>
            <a:noFill/>
            <a:ln w="28575" cap="rnd">
              <a:solidFill>
                <a:schemeClr val="tx1"/>
              </a:solidFill>
              <a:round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flipV="1">
              <a:off x="4133191" y="2362200"/>
              <a:ext cx="768969" cy="390525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>
              <a:off x="4911337" y="2362200"/>
              <a:ext cx="575063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>
              <a:off x="5500339" y="2362200"/>
              <a:ext cx="0" cy="156210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7" name="Straight Connector 296"/>
            <p:cNvCxnSpPr/>
            <p:nvPr/>
          </p:nvCxnSpPr>
          <p:spPr>
            <a:xfrm>
              <a:off x="5112375" y="2790825"/>
              <a:ext cx="761998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98" name="Isosceles Triangle 297"/>
            <p:cNvSpPr/>
            <p:nvPr/>
          </p:nvSpPr>
          <p:spPr>
            <a:xfrm>
              <a:off x="5112375" y="2794000"/>
              <a:ext cx="771525" cy="661987"/>
            </a:xfrm>
            <a:prstGeom prst="triangl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99" name="Straight Connector 298"/>
            <p:cNvCxnSpPr/>
            <p:nvPr/>
          </p:nvCxnSpPr>
          <p:spPr>
            <a:xfrm>
              <a:off x="4902160" y="3924300"/>
              <a:ext cx="591214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>
              <a:off x="4911337" y="3924301"/>
              <a:ext cx="0" cy="1621743"/>
            </a:xfrm>
            <a:prstGeom prst="line">
              <a:avLst/>
            </a:prstGeom>
            <a:noFill/>
            <a:ln w="4445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1" name="Straight Connector 300"/>
            <p:cNvCxnSpPr/>
            <p:nvPr/>
          </p:nvCxnSpPr>
          <p:spPr>
            <a:xfrm flipV="1">
              <a:off x="4927523" y="131746"/>
              <a:ext cx="0" cy="2230452"/>
            </a:xfrm>
            <a:prstGeom prst="line">
              <a:avLst/>
            </a:prstGeom>
            <a:noFill/>
            <a:ln w="4445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02" name="Oval 301"/>
          <p:cNvSpPr/>
          <p:nvPr/>
        </p:nvSpPr>
        <p:spPr>
          <a:xfrm>
            <a:off x="5328977" y="2294007"/>
            <a:ext cx="62590" cy="6259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3" name="Oval 302"/>
          <p:cNvSpPr/>
          <p:nvPr/>
        </p:nvSpPr>
        <p:spPr>
          <a:xfrm>
            <a:off x="6419205" y="2545422"/>
            <a:ext cx="62590" cy="6259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8" name="Elbow Connector 77"/>
          <p:cNvCxnSpPr>
            <a:stCxn id="302" idx="6"/>
          </p:cNvCxnSpPr>
          <p:nvPr/>
        </p:nvCxnSpPr>
        <p:spPr>
          <a:xfrm flipV="1">
            <a:off x="5391567" y="1581986"/>
            <a:ext cx="2206069" cy="743316"/>
          </a:xfrm>
          <a:prstGeom prst="bentConnector3">
            <a:avLst>
              <a:gd name="adj1" fmla="val 71264"/>
            </a:avLst>
          </a:prstGeom>
          <a:noFill/>
          <a:ln w="44450" cap="flat"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4" name="Elbow Connector 313"/>
          <p:cNvCxnSpPr>
            <a:stCxn id="303" idx="6"/>
          </p:cNvCxnSpPr>
          <p:nvPr/>
        </p:nvCxnSpPr>
        <p:spPr>
          <a:xfrm>
            <a:off x="6481795" y="2576717"/>
            <a:ext cx="3541150" cy="458739"/>
          </a:xfrm>
          <a:prstGeom prst="bentConnector3">
            <a:avLst>
              <a:gd name="adj1" fmla="val 13369"/>
            </a:avLst>
          </a:prstGeom>
          <a:noFill/>
          <a:ln w="44450" cap="flat"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50" name="Group 349"/>
          <p:cNvGrpSpPr/>
          <p:nvPr/>
        </p:nvGrpSpPr>
        <p:grpSpPr>
          <a:xfrm>
            <a:off x="1069537" y="1603582"/>
            <a:ext cx="808235" cy="1795498"/>
            <a:chOff x="9647620" y="1606193"/>
            <a:chExt cx="808235" cy="863627"/>
          </a:xfrm>
        </p:grpSpPr>
        <p:sp>
          <p:nvSpPr>
            <p:cNvPr id="351" name="TextBox 350"/>
            <p:cNvSpPr txBox="1"/>
            <p:nvPr/>
          </p:nvSpPr>
          <p:spPr>
            <a:xfrm>
              <a:off x="9647620" y="1846374"/>
              <a:ext cx="808235" cy="281274"/>
            </a:xfrm>
            <a:prstGeom prst="rect">
              <a:avLst/>
            </a:prstGeom>
            <a:noFill/>
            <a:ln w="444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GB" sz="32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PV</a:t>
              </a:r>
              <a:endParaRPr lang="en-GB" sz="32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52" name="Straight Arrow Connector 351"/>
            <p:cNvCxnSpPr/>
            <p:nvPr/>
          </p:nvCxnSpPr>
          <p:spPr>
            <a:xfrm flipH="1" flipV="1">
              <a:off x="10067630" y="1606193"/>
              <a:ext cx="1" cy="284359"/>
            </a:xfrm>
            <a:prstGeom prst="straightConnector1">
              <a:avLst/>
            </a:prstGeom>
            <a:noFill/>
            <a:ln w="44450" cap="flat">
              <a:solidFill>
                <a:schemeClr val="tx1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3" name="Straight Arrow Connector 352"/>
            <p:cNvCxnSpPr/>
            <p:nvPr/>
          </p:nvCxnSpPr>
          <p:spPr>
            <a:xfrm>
              <a:off x="10057610" y="2184356"/>
              <a:ext cx="0" cy="285464"/>
            </a:xfrm>
            <a:prstGeom prst="straightConnector1">
              <a:avLst/>
            </a:prstGeom>
            <a:noFill/>
            <a:ln w="44450" cap="flat">
              <a:solidFill>
                <a:schemeClr val="tx1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66" name="Group 165"/>
          <p:cNvGrpSpPr/>
          <p:nvPr/>
        </p:nvGrpSpPr>
        <p:grpSpPr>
          <a:xfrm>
            <a:off x="2648253" y="1447376"/>
            <a:ext cx="699746" cy="172827"/>
            <a:chOff x="4518734" y="3956364"/>
            <a:chExt cx="1958429" cy="483793"/>
          </a:xfrm>
        </p:grpSpPr>
        <p:sp>
          <p:nvSpPr>
            <p:cNvPr id="167" name="Arc 166"/>
            <p:cNvSpPr/>
            <p:nvPr/>
          </p:nvSpPr>
          <p:spPr>
            <a:xfrm>
              <a:off x="4850828" y="3956367"/>
              <a:ext cx="552894" cy="483790"/>
            </a:xfrm>
            <a:prstGeom prst="arc">
              <a:avLst>
                <a:gd name="adj1" fmla="val 8912984"/>
                <a:gd name="adj2" fmla="val 2576580"/>
              </a:avLst>
            </a:prstGeom>
            <a:noFill/>
            <a:ln w="381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8" name="Arc 167"/>
            <p:cNvSpPr/>
            <p:nvPr/>
          </p:nvSpPr>
          <p:spPr>
            <a:xfrm>
              <a:off x="5232656" y="3956367"/>
              <a:ext cx="552894" cy="483790"/>
            </a:xfrm>
            <a:prstGeom prst="arc">
              <a:avLst>
                <a:gd name="adj1" fmla="val 8405128"/>
                <a:gd name="adj2" fmla="val 2576580"/>
              </a:avLst>
            </a:prstGeom>
            <a:noFill/>
            <a:ln w="381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9" name="Arc 168"/>
            <p:cNvSpPr/>
            <p:nvPr/>
          </p:nvSpPr>
          <p:spPr>
            <a:xfrm>
              <a:off x="5608110" y="3956364"/>
              <a:ext cx="552894" cy="483790"/>
            </a:xfrm>
            <a:prstGeom prst="arc">
              <a:avLst>
                <a:gd name="adj1" fmla="val 8405128"/>
                <a:gd name="adj2" fmla="val 2576580"/>
              </a:avLst>
            </a:prstGeom>
            <a:noFill/>
            <a:ln w="381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0" name="Straight Connector 169"/>
            <p:cNvCxnSpPr/>
            <p:nvPr/>
          </p:nvCxnSpPr>
          <p:spPr>
            <a:xfrm flipH="1">
              <a:off x="4518734" y="4354793"/>
              <a:ext cx="409511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 flipH="1" flipV="1">
              <a:off x="6083590" y="4371022"/>
              <a:ext cx="393573" cy="2183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59" name="Oval 358"/>
          <p:cNvSpPr/>
          <p:nvPr/>
        </p:nvSpPr>
        <p:spPr>
          <a:xfrm>
            <a:off x="7556483" y="1548249"/>
            <a:ext cx="62590" cy="6259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5" name="Elbow Connector 144"/>
          <p:cNvCxnSpPr>
            <a:stCxn id="359" idx="4"/>
            <a:endCxn id="150" idx="3"/>
          </p:cNvCxnSpPr>
          <p:nvPr/>
        </p:nvCxnSpPr>
        <p:spPr>
          <a:xfrm rot="5400000">
            <a:off x="6010910" y="3025325"/>
            <a:ext cx="2991354" cy="162382"/>
          </a:xfrm>
          <a:prstGeom prst="bentConnector2">
            <a:avLst/>
          </a:prstGeom>
          <a:noFill/>
          <a:ln w="19050" cap="flat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5" name="Elbow Connector 364"/>
          <p:cNvCxnSpPr>
            <a:stCxn id="371" idx="4"/>
            <a:endCxn id="262" idx="3"/>
          </p:cNvCxnSpPr>
          <p:nvPr/>
        </p:nvCxnSpPr>
        <p:spPr>
          <a:xfrm rot="5400000">
            <a:off x="6879769" y="2144696"/>
            <a:ext cx="3169096" cy="2073943"/>
          </a:xfrm>
          <a:prstGeom prst="bentConnector2">
            <a:avLst/>
          </a:prstGeom>
          <a:noFill/>
          <a:ln w="19050" cap="flat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9" name="TextBox 368"/>
          <p:cNvSpPr txBox="1"/>
          <p:nvPr/>
        </p:nvSpPr>
        <p:spPr>
          <a:xfrm>
            <a:off x="7543846" y="3735722"/>
            <a:ext cx="625492" cy="584775"/>
          </a:xfrm>
          <a:prstGeom prst="rect">
            <a:avLst/>
          </a:prstGeom>
          <a:noFill/>
          <a:ln w="444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3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GB" sz="32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GB" sz="32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0" name="TextBox 369"/>
          <p:cNvSpPr txBox="1"/>
          <p:nvPr/>
        </p:nvSpPr>
        <p:spPr>
          <a:xfrm>
            <a:off x="8565293" y="4085346"/>
            <a:ext cx="595035" cy="584775"/>
          </a:xfrm>
          <a:prstGeom prst="rect">
            <a:avLst/>
          </a:prstGeom>
          <a:noFill/>
          <a:ln w="444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3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GB" sz="32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en-GB" sz="32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5" name="Rectangle 394"/>
          <p:cNvSpPr/>
          <p:nvPr/>
        </p:nvSpPr>
        <p:spPr>
          <a:xfrm>
            <a:off x="5471101" y="3818452"/>
            <a:ext cx="122424" cy="68603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6" name="Rectangle 395"/>
          <p:cNvSpPr/>
          <p:nvPr/>
        </p:nvSpPr>
        <p:spPr>
          <a:xfrm>
            <a:off x="5835831" y="3821470"/>
            <a:ext cx="122424" cy="68603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8" name="Rectangle 397"/>
          <p:cNvSpPr/>
          <p:nvPr/>
        </p:nvSpPr>
        <p:spPr>
          <a:xfrm>
            <a:off x="5834643" y="3818452"/>
            <a:ext cx="122424" cy="68603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9" name="Rectangle 398"/>
          <p:cNvSpPr/>
          <p:nvPr/>
        </p:nvSpPr>
        <p:spPr>
          <a:xfrm>
            <a:off x="6199373" y="3821470"/>
            <a:ext cx="122424" cy="68603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0" name="Rectangle 399"/>
          <p:cNvSpPr/>
          <p:nvPr/>
        </p:nvSpPr>
        <p:spPr>
          <a:xfrm>
            <a:off x="6199373" y="3822404"/>
            <a:ext cx="122424" cy="68603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1" name="Rectangle 400"/>
          <p:cNvSpPr/>
          <p:nvPr/>
        </p:nvSpPr>
        <p:spPr>
          <a:xfrm>
            <a:off x="6564103" y="3825422"/>
            <a:ext cx="122424" cy="68603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4" name="Elbow Connector 173"/>
          <p:cNvCxnSpPr>
            <a:stCxn id="395" idx="0"/>
            <a:endCxn id="161" idx="1"/>
          </p:cNvCxnSpPr>
          <p:nvPr/>
        </p:nvCxnSpPr>
        <p:spPr>
          <a:xfrm rot="16200000" flipV="1">
            <a:off x="4437247" y="2723385"/>
            <a:ext cx="1689657" cy="500477"/>
          </a:xfrm>
          <a:prstGeom prst="bentConnector4">
            <a:avLst>
              <a:gd name="adj1" fmla="val 9750"/>
              <a:gd name="adj2" fmla="val 145676"/>
            </a:avLst>
          </a:prstGeom>
          <a:noFill/>
          <a:ln w="19050" cap="rnd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3" name="Elbow Connector 402"/>
          <p:cNvCxnSpPr>
            <a:stCxn id="398" idx="0"/>
            <a:endCxn id="374" idx="1"/>
          </p:cNvCxnSpPr>
          <p:nvPr/>
        </p:nvCxnSpPr>
        <p:spPr>
          <a:xfrm rot="16200000" flipV="1">
            <a:off x="5064393" y="2986989"/>
            <a:ext cx="794170" cy="868755"/>
          </a:xfrm>
          <a:prstGeom prst="bentConnector4">
            <a:avLst>
              <a:gd name="adj1" fmla="val 21933"/>
              <a:gd name="adj2" fmla="val 126314"/>
            </a:avLst>
          </a:prstGeom>
          <a:noFill/>
          <a:ln w="19050" cap="rnd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4" name="Elbow Connector 403"/>
          <p:cNvCxnSpPr>
            <a:stCxn id="400" idx="0"/>
            <a:endCxn id="372" idx="1"/>
          </p:cNvCxnSpPr>
          <p:nvPr/>
        </p:nvCxnSpPr>
        <p:spPr>
          <a:xfrm rot="16200000" flipV="1">
            <a:off x="5341219" y="2903038"/>
            <a:ext cx="1697771" cy="140962"/>
          </a:xfrm>
          <a:prstGeom prst="bentConnector4">
            <a:avLst>
              <a:gd name="adj1" fmla="val 10840"/>
              <a:gd name="adj2" fmla="val 262171"/>
            </a:avLst>
          </a:prstGeom>
          <a:noFill/>
          <a:ln w="19050" cap="rnd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9" name="Elbow Connector 408"/>
          <p:cNvCxnSpPr>
            <a:stCxn id="401" idx="0"/>
            <a:endCxn id="375" idx="1"/>
          </p:cNvCxnSpPr>
          <p:nvPr/>
        </p:nvCxnSpPr>
        <p:spPr>
          <a:xfrm rot="16200000" flipV="1">
            <a:off x="5967450" y="3167557"/>
            <a:ext cx="805302" cy="510428"/>
          </a:xfrm>
          <a:prstGeom prst="bentConnector4">
            <a:avLst>
              <a:gd name="adj1" fmla="val 23268"/>
              <a:gd name="adj2" fmla="val 142809"/>
            </a:avLst>
          </a:prstGeom>
          <a:noFill/>
          <a:ln w="19050" cap="rnd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2" name="TextBox 421"/>
          <p:cNvSpPr txBox="1"/>
          <p:nvPr/>
        </p:nvSpPr>
        <p:spPr>
          <a:xfrm>
            <a:off x="5186083" y="3792005"/>
            <a:ext cx="1799971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GB"/>
              <a:t>PWM</a:t>
            </a:r>
            <a:r>
              <a:rPr lang="en-GB" baseline="-25000"/>
              <a:t>inv</a:t>
            </a:r>
          </a:p>
        </p:txBody>
      </p:sp>
      <p:cxnSp>
        <p:nvCxnSpPr>
          <p:cNvPr id="316" name="Straight Arrow Connector 315"/>
          <p:cNvCxnSpPr>
            <a:stCxn id="262" idx="0"/>
            <a:endCxn id="422" idx="2"/>
          </p:cNvCxnSpPr>
          <p:nvPr/>
        </p:nvCxnSpPr>
        <p:spPr>
          <a:xfrm flipV="1">
            <a:off x="6081406" y="4192115"/>
            <a:ext cx="4663" cy="257177"/>
          </a:xfrm>
          <a:prstGeom prst="straightConnector1">
            <a:avLst/>
          </a:prstGeom>
          <a:noFill/>
          <a:ln w="38100" cap="flat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31" name="Group 430"/>
          <p:cNvGrpSpPr/>
          <p:nvPr/>
        </p:nvGrpSpPr>
        <p:grpSpPr>
          <a:xfrm>
            <a:off x="9642013" y="1424748"/>
            <a:ext cx="247493" cy="248997"/>
            <a:chOff x="4063142" y="2973129"/>
            <a:chExt cx="480715" cy="483701"/>
          </a:xfrm>
        </p:grpSpPr>
        <p:sp>
          <p:nvSpPr>
            <p:cNvPr id="432" name="Arc 431"/>
            <p:cNvSpPr/>
            <p:nvPr/>
          </p:nvSpPr>
          <p:spPr>
            <a:xfrm>
              <a:off x="4063142" y="2973129"/>
              <a:ext cx="480715" cy="483701"/>
            </a:xfrm>
            <a:prstGeom prst="arc">
              <a:avLst>
                <a:gd name="adj1" fmla="val 10614889"/>
                <a:gd name="adj2" fmla="val 388855"/>
              </a:avLst>
            </a:prstGeom>
            <a:noFill/>
            <a:ln w="4445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4" name="Oval 433"/>
            <p:cNvSpPr/>
            <p:nvPr/>
          </p:nvSpPr>
          <p:spPr>
            <a:xfrm>
              <a:off x="4227703" y="3127022"/>
              <a:ext cx="159204" cy="159227"/>
            </a:xfrm>
            <a:prstGeom prst="ellipse">
              <a:avLst/>
            </a:prstGeom>
            <a:solidFill>
              <a:schemeClr val="tx1"/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436" name="Straight Connector 435"/>
          <p:cNvCxnSpPr/>
          <p:nvPr/>
        </p:nvCxnSpPr>
        <p:spPr>
          <a:xfrm>
            <a:off x="9224082" y="1563297"/>
            <a:ext cx="417931" cy="0"/>
          </a:xfrm>
          <a:prstGeom prst="line">
            <a:avLst/>
          </a:prstGeom>
          <a:noFill/>
          <a:ln w="44450" cap="rnd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9" name="Elbow Connector 438"/>
          <p:cNvCxnSpPr>
            <a:stCxn id="434" idx="4"/>
            <a:endCxn id="366" idx="3"/>
          </p:cNvCxnSpPr>
          <p:nvPr/>
        </p:nvCxnSpPr>
        <p:spPr>
          <a:xfrm rot="5400000">
            <a:off x="6931009" y="2078372"/>
            <a:ext cx="3329149" cy="2344273"/>
          </a:xfrm>
          <a:prstGeom prst="bentConnector2">
            <a:avLst/>
          </a:prstGeom>
          <a:noFill/>
          <a:ln w="19050" cap="flat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3" name="TextBox 442"/>
          <p:cNvSpPr txBox="1"/>
          <p:nvPr/>
        </p:nvSpPr>
        <p:spPr>
          <a:xfrm>
            <a:off x="8657875" y="4839779"/>
            <a:ext cx="434734" cy="584775"/>
          </a:xfrm>
          <a:prstGeom prst="rect">
            <a:avLst/>
          </a:prstGeom>
          <a:noFill/>
          <a:ln w="444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3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32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en-GB" sz="32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5" name="TextBox 444"/>
          <p:cNvSpPr txBox="1"/>
          <p:nvPr/>
        </p:nvSpPr>
        <p:spPr>
          <a:xfrm>
            <a:off x="3523683" y="4473610"/>
            <a:ext cx="8337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GB" sz="32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ref</a:t>
            </a:r>
            <a:endParaRPr lang="en-GB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9" name="Straight Arrow Connector 338"/>
          <p:cNvCxnSpPr>
            <a:stCxn id="445" idx="3"/>
            <a:endCxn id="262" idx="1"/>
          </p:cNvCxnSpPr>
          <p:nvPr/>
        </p:nvCxnSpPr>
        <p:spPr>
          <a:xfrm>
            <a:off x="4357437" y="4765998"/>
            <a:ext cx="378030" cy="217"/>
          </a:xfrm>
          <a:prstGeom prst="straightConnector1">
            <a:avLst/>
          </a:prstGeom>
          <a:noFill/>
          <a:ln w="38100" cap="flat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54" name="Group 453"/>
          <p:cNvGrpSpPr/>
          <p:nvPr/>
        </p:nvGrpSpPr>
        <p:grpSpPr>
          <a:xfrm>
            <a:off x="2554069" y="6224794"/>
            <a:ext cx="7162835" cy="2585485"/>
            <a:chOff x="2895242" y="4250631"/>
            <a:chExt cx="7162835" cy="258548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5" name="TextBox 454"/>
                <p:cNvSpPr txBox="1"/>
                <p:nvPr/>
              </p:nvSpPr>
              <p:spPr>
                <a:xfrm>
                  <a:off x="8378515" y="5128299"/>
                  <a:ext cx="1679562" cy="919354"/>
                </a:xfrm>
                <a:prstGeom prst="rect">
                  <a:avLst/>
                </a:prstGeom>
                <a:noFill/>
                <a:ln w="5715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GB" sz="4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𝒋</m:t>
                      </m:r>
                      <m:sSub>
                        <m:sSubPr>
                          <m:ctrlPr>
                            <a:rPr lang="en-GB" sz="4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4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GB" sz="4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𝒇</m:t>
                          </m:r>
                        </m:sub>
                      </m:sSub>
                      <m:bar>
                        <m:barPr>
                          <m:ctrlPr>
                            <a:rPr lang="en-GB" sz="4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barPr>
                        <m:e>
                          <m:r>
                            <a:rPr lang="en-GB" sz="4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GB" sz="4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e>
                            <m:sub>
                              <m:r>
                                <a:rPr lang="en-GB" sz="4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𝒈</m:t>
                              </m:r>
                            </m:sub>
                          </m:sSub>
                        </m:e>
                      </m:bar>
                    </m:oMath>
                  </a14:m>
                  <a:r>
                    <a:rPr lang="en-GB" sz="40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</a:p>
              </p:txBody>
            </p:sp>
          </mc:Choice>
          <mc:Fallback>
            <p:sp>
              <p:nvSpPr>
                <p:cNvPr id="455" name="TextBox 4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8515" y="5128299"/>
                  <a:ext cx="1679562" cy="9193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571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6" name="TextBox 455"/>
                <p:cNvSpPr txBox="1"/>
                <p:nvPr/>
              </p:nvSpPr>
              <p:spPr>
                <a:xfrm>
                  <a:off x="7554222" y="5892478"/>
                  <a:ext cx="1166153" cy="919354"/>
                </a:xfrm>
                <a:prstGeom prst="rect">
                  <a:avLst/>
                </a:prstGeom>
                <a:noFill/>
                <a:ln w="5715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4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  <m:bar>
                          <m:barPr>
                            <m:ctrlPr>
                              <a:rPr lang="en-GB" sz="4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barPr>
                          <m:e>
                            <m:r>
                              <a:rPr lang="en-GB" sz="4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GB" sz="4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4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en-GB" sz="4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𝒈</m:t>
                                </m:r>
                              </m:sub>
                            </m:sSub>
                          </m:e>
                        </m:bar>
                      </m:oMath>
                    </m:oMathPara>
                  </a14:m>
                  <a:endParaRPr lang="en-GB" sz="40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456" name="TextBox 4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4222" y="5892478"/>
                  <a:ext cx="1166153" cy="9193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571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8" name="TextBox 457"/>
                <p:cNvSpPr txBox="1"/>
                <p:nvPr/>
              </p:nvSpPr>
              <p:spPr>
                <a:xfrm>
                  <a:off x="5538605" y="5789774"/>
                  <a:ext cx="879215" cy="837602"/>
                </a:xfrm>
                <a:prstGeom prst="rect">
                  <a:avLst/>
                </a:prstGeom>
                <a:noFill/>
                <a:ln w="5715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bar>
                        <m:barPr>
                          <m:ctrlPr>
                            <a:rPr lang="en-GB" sz="4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en-GB" sz="4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GB" sz="4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𝑳</m:t>
                              </m:r>
                            </m:sub>
                          </m:sSub>
                        </m:e>
                      </m:bar>
                    </m:oMath>
                  </a14:m>
                  <a:r>
                    <a:rPr lang="en-GB" sz="40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</a:p>
              </p:txBody>
            </p:sp>
          </mc:Choice>
          <mc:Fallback>
            <p:sp>
              <p:nvSpPr>
                <p:cNvPr id="458" name="TextBox 4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8605" y="5789774"/>
                  <a:ext cx="879215" cy="83760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571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9" name="TextBox 458"/>
                <p:cNvSpPr txBox="1"/>
                <p:nvPr/>
              </p:nvSpPr>
              <p:spPr>
                <a:xfrm>
                  <a:off x="2895242" y="5916762"/>
                  <a:ext cx="890437" cy="919354"/>
                </a:xfrm>
                <a:prstGeom prst="rect">
                  <a:avLst/>
                </a:prstGeom>
                <a:noFill/>
                <a:ln w="5715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ctrlPr>
                              <a:rPr lang="en-GB" sz="4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barPr>
                          <m:e>
                            <m:r>
                              <a:rPr lang="en-GB" sz="4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GB" sz="40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40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en-GB" sz="40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𝒈</m:t>
                                </m:r>
                              </m:sub>
                            </m:sSub>
                          </m:e>
                        </m:bar>
                      </m:oMath>
                    </m:oMathPara>
                  </a14:m>
                  <a:endParaRPr lang="en-GB" sz="4000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459" name="TextBox 4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5242" y="5916762"/>
                  <a:ext cx="890437" cy="9193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571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0" name="TextBox 459"/>
                <p:cNvSpPr txBox="1"/>
                <p:nvPr/>
              </p:nvSpPr>
              <p:spPr>
                <a:xfrm>
                  <a:off x="5017749" y="4250631"/>
                  <a:ext cx="920893" cy="919354"/>
                </a:xfrm>
                <a:prstGeom prst="rect">
                  <a:avLst/>
                </a:prstGeom>
                <a:noFill/>
                <a:ln w="5715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bar>
                        <m:barPr>
                          <m:ctrlPr>
                            <a:rPr lang="en-GB" sz="4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en-GB" sz="4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GB" sz="4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𝒈</m:t>
                              </m:r>
                            </m:sub>
                          </m:sSub>
                        </m:e>
                      </m:bar>
                    </m:oMath>
                  </a14:m>
                  <a:r>
                    <a:rPr lang="en-GB" sz="40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</a:p>
              </p:txBody>
            </p:sp>
          </mc:Choice>
          <mc:Fallback>
            <p:sp>
              <p:nvSpPr>
                <p:cNvPr id="460" name="TextBox 4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7749" y="4250631"/>
                  <a:ext cx="920893" cy="9193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571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1" name="Straight Arrow Connector 460"/>
            <p:cNvCxnSpPr/>
            <p:nvPr/>
          </p:nvCxnSpPr>
          <p:spPr>
            <a:xfrm>
              <a:off x="3179564" y="5801281"/>
              <a:ext cx="4586515" cy="0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62" name="Straight Arrow Connector 461"/>
            <p:cNvCxnSpPr/>
            <p:nvPr/>
          </p:nvCxnSpPr>
          <p:spPr>
            <a:xfrm>
              <a:off x="3179564" y="5801281"/>
              <a:ext cx="1353002" cy="605916"/>
            </a:xfrm>
            <a:prstGeom prst="straightConnector1">
              <a:avLst/>
            </a:prstGeom>
            <a:noFill/>
            <a:ln w="76200">
              <a:solidFill>
                <a:srgbClr val="FF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63" name="Straight Arrow Connector 462"/>
            <p:cNvCxnSpPr/>
            <p:nvPr/>
          </p:nvCxnSpPr>
          <p:spPr>
            <a:xfrm>
              <a:off x="7723216" y="5798136"/>
              <a:ext cx="421331" cy="188685"/>
            </a:xfrm>
            <a:prstGeom prst="straightConnector1">
              <a:avLst/>
            </a:prstGeom>
            <a:noFill/>
            <a:ln w="762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64" name="Straight Arrow Connector 463"/>
            <p:cNvCxnSpPr/>
            <p:nvPr/>
          </p:nvCxnSpPr>
          <p:spPr>
            <a:xfrm flipV="1">
              <a:off x="8144547" y="4533095"/>
              <a:ext cx="679027" cy="1453726"/>
            </a:xfrm>
            <a:prstGeom prst="straightConnector1">
              <a:avLst/>
            </a:prstGeom>
            <a:noFill/>
            <a:ln w="762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65" name="Straight Arrow Connector 464"/>
            <p:cNvCxnSpPr/>
            <p:nvPr/>
          </p:nvCxnSpPr>
          <p:spPr>
            <a:xfrm flipV="1">
              <a:off x="3179564" y="4533095"/>
              <a:ext cx="5644010" cy="1256679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68" name="Arc 367"/>
          <p:cNvSpPr/>
          <p:nvPr/>
        </p:nvSpPr>
        <p:spPr>
          <a:xfrm rot="3983336">
            <a:off x="3288195" y="7617175"/>
            <a:ext cx="676039" cy="676039"/>
          </a:xfrm>
          <a:prstGeom prst="arc">
            <a:avLst>
              <a:gd name="adj1" fmla="val 15942908"/>
              <a:gd name="adj2" fmla="val 20338051"/>
            </a:avLst>
          </a:prstGeom>
          <a:noFill/>
          <a:ln w="38100" cap="flat"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7" name="TextBox 406"/>
              <p:cNvSpPr txBox="1"/>
              <p:nvPr/>
            </p:nvSpPr>
            <p:spPr>
              <a:xfrm>
                <a:off x="3969502" y="7770982"/>
                <a:ext cx="4427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𝝋</m:t>
                      </m:r>
                    </m:oMath>
                  </m:oMathPara>
                </a14:m>
                <a:endParaRPr lang="en-GB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07" name="TextBox 4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9502" y="7770982"/>
                <a:ext cx="442750" cy="400110"/>
              </a:xfrm>
              <a:prstGeom prst="rect">
                <a:avLst/>
              </a:prstGeom>
              <a:blipFill>
                <a:blip r:embed="rId8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3" name="Arc 472"/>
          <p:cNvSpPr/>
          <p:nvPr/>
        </p:nvSpPr>
        <p:spPr>
          <a:xfrm rot="3613708">
            <a:off x="4651126" y="7229717"/>
            <a:ext cx="676039" cy="676039"/>
          </a:xfrm>
          <a:prstGeom prst="arc">
            <a:avLst>
              <a:gd name="adj1" fmla="val 13779746"/>
              <a:gd name="adj2" fmla="val 20335110"/>
            </a:avLst>
          </a:prstGeom>
          <a:noFill/>
          <a:ln w="38100" cap="flat"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4" name="TextBox 473"/>
              <p:cNvSpPr txBox="1"/>
              <p:nvPr/>
            </p:nvSpPr>
            <p:spPr>
              <a:xfrm>
                <a:off x="5391577" y="7221512"/>
                <a:ext cx="39664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𝜹</m:t>
                      </m:r>
                    </m:oMath>
                  </m:oMathPara>
                </a14:m>
                <a:endParaRPr lang="en-GB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74" name="TextBox 4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1577" y="7221512"/>
                <a:ext cx="396647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4" name="TextBox 413"/>
          <p:cNvSpPr txBox="1"/>
          <p:nvPr/>
        </p:nvSpPr>
        <p:spPr>
          <a:xfrm>
            <a:off x="5231887" y="5367262"/>
            <a:ext cx="723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478" name="TextBox 477"/>
          <p:cNvSpPr txBox="1"/>
          <p:nvPr/>
        </p:nvSpPr>
        <p:spPr>
          <a:xfrm>
            <a:off x="5234927" y="8918457"/>
            <a:ext cx="748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grpSp>
        <p:nvGrpSpPr>
          <p:cNvPr id="480" name="Group 479"/>
          <p:cNvGrpSpPr/>
          <p:nvPr/>
        </p:nvGrpSpPr>
        <p:grpSpPr>
          <a:xfrm>
            <a:off x="6918393" y="1618458"/>
            <a:ext cx="625492" cy="1390883"/>
            <a:chOff x="9738772" y="1627187"/>
            <a:chExt cx="625492" cy="842633"/>
          </a:xfrm>
        </p:grpSpPr>
        <p:sp>
          <p:nvSpPr>
            <p:cNvPr id="481" name="TextBox 480"/>
            <p:cNvSpPr txBox="1"/>
            <p:nvPr/>
          </p:nvSpPr>
          <p:spPr>
            <a:xfrm>
              <a:off x="9738772" y="1837678"/>
              <a:ext cx="625492" cy="354272"/>
            </a:xfrm>
            <a:prstGeom prst="rect">
              <a:avLst/>
            </a:prstGeom>
            <a:noFill/>
            <a:ln w="444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GB" sz="32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en-GB" sz="32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86" name="Straight Arrow Connector 485"/>
            <p:cNvCxnSpPr/>
            <p:nvPr/>
          </p:nvCxnSpPr>
          <p:spPr>
            <a:xfrm flipV="1">
              <a:off x="10047562" y="1627187"/>
              <a:ext cx="0" cy="284359"/>
            </a:xfrm>
            <a:prstGeom prst="straightConnector1">
              <a:avLst/>
            </a:prstGeom>
            <a:noFill/>
            <a:ln w="44450" cap="flat">
              <a:solidFill>
                <a:schemeClr val="tx1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7" name="Straight Arrow Connector 486"/>
            <p:cNvCxnSpPr/>
            <p:nvPr/>
          </p:nvCxnSpPr>
          <p:spPr>
            <a:xfrm>
              <a:off x="10057610" y="2184356"/>
              <a:ext cx="0" cy="285464"/>
            </a:xfrm>
            <a:prstGeom prst="straightConnector1">
              <a:avLst/>
            </a:prstGeom>
            <a:noFill/>
            <a:ln w="44450" cap="flat">
              <a:solidFill>
                <a:schemeClr val="tx1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146893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833E1BD6E32240B51FBADCB2CCBA68" ma:contentTypeVersion="13" ma:contentTypeDescription="Create a new document." ma:contentTypeScope="" ma:versionID="9d30a3bed226619ec48337e1926e5939">
  <xsd:schema xmlns:xsd="http://www.w3.org/2001/XMLSchema" xmlns:xs="http://www.w3.org/2001/XMLSchema" xmlns:p="http://schemas.microsoft.com/office/2006/metadata/properties" xmlns:ns3="d2fdf7c2-4e1d-4c56-ba4c-2af86c0568c8" xmlns:ns4="c5e4442f-3b2c-48c5-a143-24ec0abdc594" targetNamespace="http://schemas.microsoft.com/office/2006/metadata/properties" ma:root="true" ma:fieldsID="31b6d6f33748a566150409c337a3aa6b" ns3:_="" ns4:_="">
    <xsd:import namespace="d2fdf7c2-4e1d-4c56-ba4c-2af86c0568c8"/>
    <xsd:import namespace="c5e4442f-3b2c-48c5-a143-24ec0abdc59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fdf7c2-4e1d-4c56-ba4c-2af86c0568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e4442f-3b2c-48c5-a143-24ec0abdc59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76CF1F0-4E0D-46E6-9346-DFE6BED64C6A}">
  <ds:schemaRefs>
    <ds:schemaRef ds:uri="c5e4442f-3b2c-48c5-a143-24ec0abdc594"/>
    <ds:schemaRef ds:uri="d2fdf7c2-4e1d-4c56-ba4c-2af86c0568c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6AE5140-D4B1-41D4-BBB8-16F6EA957B0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E4FAF7F-B0D1-44CD-AF61-D45AE227384E}">
  <ds:schemaRefs>
    <ds:schemaRef ds:uri="c5e4442f-3b2c-48c5-a143-24ec0abdc594"/>
    <ds:schemaRef ds:uri="d2fdf7c2-4e1d-4c56-ba4c-2af86c0568c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Heriot-Watt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Couraud, Benoit</dc:creator>
  <cp:revision>1</cp:revision>
  <dcterms:created xsi:type="dcterms:W3CDTF">2020-02-20T12:42:55Z</dcterms:created>
  <dcterms:modified xsi:type="dcterms:W3CDTF">2023-05-19T22:12:46Z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0x01010011833E1BD6E32240B51FBADCB2CCBA68</vt:lpwstr>
  </property>
</Properties>
</file>