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3100" r:id="rId5"/>
    <p:sldId id="9061" r:id="rId6"/>
    <p:sldId id="9063" r:id="rId7"/>
    <p:sldId id="90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554"/>
    <a:srgbClr val="3979A6"/>
    <a:srgbClr val="8F0000"/>
    <a:srgbClr val="F2F2F2"/>
    <a:srgbClr val="FC88B1"/>
    <a:srgbClr val="CDACE6"/>
    <a:srgbClr val="E99E17"/>
    <a:srgbClr val="09D0FF"/>
    <a:srgbClr val="00B050"/>
    <a:srgbClr val="007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47E12-9F8D-42E3-BB8F-D574E98B5B65}" v="10" dt="2023-05-31T07:10:2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1" autoAdjust="0"/>
  </p:normalViewPr>
  <p:slideViewPr>
    <p:cSldViewPr snapToGrid="0">
      <p:cViewPr>
        <p:scale>
          <a:sx n="75" d="100"/>
          <a:sy n="75" d="100"/>
        </p:scale>
        <p:origin x="6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Couraud" userId="56a32036-282e-40a0-8cec-e0980240e3c1" providerId="ADAL" clId="{C7447E12-9F8D-42E3-BB8F-D574E98B5B65}"/>
    <pc:docChg chg="undo custSel delSld modSld delMainMaster">
      <pc:chgData name="Benoit Couraud" userId="56a32036-282e-40a0-8cec-e0980240e3c1" providerId="ADAL" clId="{C7447E12-9F8D-42E3-BB8F-D574E98B5B65}" dt="2023-05-31T07:11:05.392" v="1255" actId="47"/>
      <pc:docMkLst>
        <pc:docMk/>
      </pc:docMkLst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078435428" sldId="259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1161670315" sldId="635"/>
        </pc:sldMkLst>
      </pc:sldChg>
      <pc:sldChg chg="modSp mod">
        <pc:chgData name="Benoit Couraud" userId="56a32036-282e-40a0-8cec-e0980240e3c1" providerId="ADAL" clId="{C7447E12-9F8D-42E3-BB8F-D574E98B5B65}" dt="2023-05-31T06:58:43.167" v="34" actId="6549"/>
        <pc:sldMkLst>
          <pc:docMk/>
          <pc:sldMk cId="675986154" sldId="3100"/>
        </pc:sldMkLst>
        <pc:spChg chg="mod">
          <ac:chgData name="Benoit Couraud" userId="56a32036-282e-40a0-8cec-e0980240e3c1" providerId="ADAL" clId="{C7447E12-9F8D-42E3-BB8F-D574E98B5B65}" dt="2023-05-31T06:58:43.167" v="34" actId="6549"/>
          <ac:spMkLst>
            <pc:docMk/>
            <pc:sldMk cId="675986154" sldId="3100"/>
            <ac:spMk id="3" creationId="{8FE71280-5590-5944-9318-D691A4C4C7D4}"/>
          </ac:spMkLst>
        </pc:spChg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966026741" sldId="3132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1784650577" sldId="3164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463249945" sldId="3185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695650156" sldId="3189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797687958" sldId="3191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897850796" sldId="3194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955894838" sldId="3200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427848702" sldId="3201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048165036" sldId="3203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486454024" sldId="3204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1832227888" sldId="3205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691110067" sldId="3206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58609298" sldId="3209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167516641" sldId="3222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1317801366" sldId="3231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369823773" sldId="3235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734667191" sldId="3238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790334500" sldId="3244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988086350" sldId="3247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619865574" sldId="3248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485702887" sldId="3251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669520856" sldId="3252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968703385" sldId="3253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1611639624" sldId="3254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989751118" sldId="3255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1316931667" sldId="3256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299430379" sldId="3257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726941775" sldId="3259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18718930" sldId="3261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491164596" sldId="3263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983401496" sldId="3264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535324662" sldId="3265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4044667166" sldId="3266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629821684" sldId="3267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4152695128" sldId="3268"/>
        </pc:sldMkLst>
      </pc:sldChg>
      <pc:sldChg chg="addSp delSp modSp mod">
        <pc:chgData name="Benoit Couraud" userId="56a32036-282e-40a0-8cec-e0980240e3c1" providerId="ADAL" clId="{C7447E12-9F8D-42E3-BB8F-D574E98B5B65}" dt="2023-05-31T07:01:41.666" v="391" actId="14100"/>
        <pc:sldMkLst>
          <pc:docMk/>
          <pc:sldMk cId="3899767052" sldId="9061"/>
        </pc:sldMkLst>
        <pc:spChg chg="add mod">
          <ac:chgData name="Benoit Couraud" userId="56a32036-282e-40a0-8cec-e0980240e3c1" providerId="ADAL" clId="{C7447E12-9F8D-42E3-BB8F-D574E98B5B65}" dt="2023-05-31T07:01:41.666" v="391" actId="14100"/>
          <ac:spMkLst>
            <pc:docMk/>
            <pc:sldMk cId="3899767052" sldId="9061"/>
            <ac:spMk id="2" creationId="{F83DA113-7A6F-56F1-AA85-9BE9BF2BE1DE}"/>
          </ac:spMkLst>
        </pc:spChg>
        <pc:spChg chg="add mod">
          <ac:chgData name="Benoit Couraud" userId="56a32036-282e-40a0-8cec-e0980240e3c1" providerId="ADAL" clId="{C7447E12-9F8D-42E3-BB8F-D574E98B5B65}" dt="2023-05-31T07:01:37.164" v="389" actId="1076"/>
          <ac:spMkLst>
            <pc:docMk/>
            <pc:sldMk cId="3899767052" sldId="9061"/>
            <ac:spMk id="3" creationId="{9FD99465-780B-8824-A673-62D55182E80E}"/>
          </ac:spMkLst>
        </pc:spChg>
        <pc:spChg chg="del">
          <ac:chgData name="Benoit Couraud" userId="56a32036-282e-40a0-8cec-e0980240e3c1" providerId="ADAL" clId="{C7447E12-9F8D-42E3-BB8F-D574E98B5B65}" dt="2023-05-31T06:59:42.872" v="189" actId="478"/>
          <ac:spMkLst>
            <pc:docMk/>
            <pc:sldMk cId="3899767052" sldId="9061"/>
            <ac:spMk id="15" creationId="{E39924EE-5FD8-B73E-6F37-D340489FDE69}"/>
          </ac:spMkLst>
        </pc:spChg>
        <pc:spChg chg="del">
          <ac:chgData name="Benoit Couraud" userId="56a32036-282e-40a0-8cec-e0980240e3c1" providerId="ADAL" clId="{C7447E12-9F8D-42E3-BB8F-D574E98B5B65}" dt="2023-05-31T06:59:42.872" v="189" actId="478"/>
          <ac:spMkLst>
            <pc:docMk/>
            <pc:sldMk cId="3899767052" sldId="9061"/>
            <ac:spMk id="16" creationId="{034428A6-B025-9891-69CA-5252FBA70F31}"/>
          </ac:spMkLst>
        </pc:spChg>
        <pc:spChg chg="del">
          <ac:chgData name="Benoit Couraud" userId="56a32036-282e-40a0-8cec-e0980240e3c1" providerId="ADAL" clId="{C7447E12-9F8D-42E3-BB8F-D574E98B5B65}" dt="2023-05-31T06:59:42.872" v="189" actId="478"/>
          <ac:spMkLst>
            <pc:docMk/>
            <pc:sldMk cId="3899767052" sldId="9061"/>
            <ac:spMk id="17" creationId="{3EBD48A9-9BDE-7FBF-D534-191111CCD928}"/>
          </ac:spMkLst>
        </pc:spChg>
        <pc:spChg chg="del">
          <ac:chgData name="Benoit Couraud" userId="56a32036-282e-40a0-8cec-e0980240e3c1" providerId="ADAL" clId="{C7447E12-9F8D-42E3-BB8F-D574E98B5B65}" dt="2023-05-31T06:59:42.872" v="189" actId="478"/>
          <ac:spMkLst>
            <pc:docMk/>
            <pc:sldMk cId="3899767052" sldId="9061"/>
            <ac:spMk id="18" creationId="{96EACBC9-A4C8-AE5E-F812-99B2365941B8}"/>
          </ac:spMkLst>
        </pc:spChg>
        <pc:spChg chg="del">
          <ac:chgData name="Benoit Couraud" userId="56a32036-282e-40a0-8cec-e0980240e3c1" providerId="ADAL" clId="{C7447E12-9F8D-42E3-BB8F-D574E98B5B65}" dt="2023-05-31T06:59:42.872" v="189" actId="478"/>
          <ac:spMkLst>
            <pc:docMk/>
            <pc:sldMk cId="3899767052" sldId="9061"/>
            <ac:spMk id="19" creationId="{E0FC6194-DA79-9901-CE97-920230DFFFBA}"/>
          </ac:spMkLst>
        </pc:spChg>
        <pc:spChg chg="mod">
          <ac:chgData name="Benoit Couraud" userId="56a32036-282e-40a0-8cec-e0980240e3c1" providerId="ADAL" clId="{C7447E12-9F8D-42E3-BB8F-D574E98B5B65}" dt="2023-05-31T06:58:48.804" v="42" actId="20577"/>
          <ac:spMkLst>
            <pc:docMk/>
            <pc:sldMk cId="3899767052" sldId="9061"/>
            <ac:spMk id="21" creationId="{2F859C3A-B4D7-4134-8D9D-57A2460D92A8}"/>
          </ac:spMkLst>
        </pc:spChg>
        <pc:spChg chg="del">
          <ac:chgData name="Benoit Couraud" userId="56a32036-282e-40a0-8cec-e0980240e3c1" providerId="ADAL" clId="{C7447E12-9F8D-42E3-BB8F-D574E98B5B65}" dt="2023-05-31T06:59:42.872" v="189" actId="478"/>
          <ac:spMkLst>
            <pc:docMk/>
            <pc:sldMk cId="3899767052" sldId="9061"/>
            <ac:spMk id="28" creationId="{B40B4632-EF21-CF50-4873-0AFDEC69AFEB}"/>
          </ac:spMkLst>
        </pc:spChg>
        <pc:spChg chg="mod">
          <ac:chgData name="Benoit Couraud" userId="56a32036-282e-40a0-8cec-e0980240e3c1" providerId="ADAL" clId="{C7447E12-9F8D-42E3-BB8F-D574E98B5B65}" dt="2023-05-31T07:01:31.928" v="388" actId="403"/>
          <ac:spMkLst>
            <pc:docMk/>
            <pc:sldMk cId="3899767052" sldId="9061"/>
            <ac:spMk id="107" creationId="{1167210D-49E5-4DD5-8E4F-5234806C2806}"/>
          </ac:spMkLst>
        </pc:spChg>
        <pc:grpChg chg="del">
          <ac:chgData name="Benoit Couraud" userId="56a32036-282e-40a0-8cec-e0980240e3c1" providerId="ADAL" clId="{C7447E12-9F8D-42E3-BB8F-D574E98B5B65}" dt="2023-05-31T06:59:42.872" v="189" actId="478"/>
          <ac:grpSpMkLst>
            <pc:docMk/>
            <pc:sldMk cId="3899767052" sldId="9061"/>
            <ac:grpSpMk id="5" creationId="{82C491F4-0194-59E4-86D8-90DA9534D09F}"/>
          </ac:grpSpMkLst>
        </pc:grpChg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2273278835" sldId="9062"/>
        </pc:sldMkLst>
      </pc:sldChg>
      <pc:sldChg chg="addSp delSp modSp mod">
        <pc:chgData name="Benoit Couraud" userId="56a32036-282e-40a0-8cec-e0980240e3c1" providerId="ADAL" clId="{C7447E12-9F8D-42E3-BB8F-D574E98B5B65}" dt="2023-05-31T07:10:51.796" v="1253" actId="14100"/>
        <pc:sldMkLst>
          <pc:docMk/>
          <pc:sldMk cId="1409227073" sldId="9063"/>
        </pc:sldMkLst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2" creationId="{B6D8CEDE-2B3E-2017-A590-88A90820A42E}"/>
          </ac:spMkLst>
        </pc:spChg>
        <pc:spChg chg="add mod">
          <ac:chgData name="Benoit Couraud" userId="56a32036-282e-40a0-8cec-e0980240e3c1" providerId="ADAL" clId="{C7447E12-9F8D-42E3-BB8F-D574E98B5B65}" dt="2023-05-31T07:08:00.686" v="992" actId="20577"/>
          <ac:spMkLst>
            <pc:docMk/>
            <pc:sldMk cId="1409227073" sldId="9063"/>
            <ac:spMk id="10" creationId="{6961C9AA-5E38-0EB4-8626-EEF2D0570FB6}"/>
          </ac:spMkLst>
        </pc:spChg>
        <pc:spChg chg="del">
          <ac:chgData name="Benoit Couraud" userId="56a32036-282e-40a0-8cec-e0980240e3c1" providerId="ADAL" clId="{C7447E12-9F8D-42E3-BB8F-D574E98B5B65}" dt="2023-05-31T07:02:14.288" v="423" actId="478"/>
          <ac:spMkLst>
            <pc:docMk/>
            <pc:sldMk cId="1409227073" sldId="9063"/>
            <ac:spMk id="11" creationId="{E2C63942-0DA1-C56B-1EA0-75AAFAB9BB36}"/>
          </ac:spMkLst>
        </pc:spChg>
        <pc:spChg chg="del">
          <ac:chgData name="Benoit Couraud" userId="56a32036-282e-40a0-8cec-e0980240e3c1" providerId="ADAL" clId="{C7447E12-9F8D-42E3-BB8F-D574E98B5B65}" dt="2023-05-31T07:02:14.288" v="423" actId="478"/>
          <ac:spMkLst>
            <pc:docMk/>
            <pc:sldMk cId="1409227073" sldId="9063"/>
            <ac:spMk id="12" creationId="{B5BFE2A7-D89E-1D81-2AE6-56EA5FB4841B}"/>
          </ac:spMkLst>
        </pc:spChg>
        <pc:spChg chg="del">
          <ac:chgData name="Benoit Couraud" userId="56a32036-282e-40a0-8cec-e0980240e3c1" providerId="ADAL" clId="{C7447E12-9F8D-42E3-BB8F-D574E98B5B65}" dt="2023-05-31T07:02:14.288" v="423" actId="478"/>
          <ac:spMkLst>
            <pc:docMk/>
            <pc:sldMk cId="1409227073" sldId="9063"/>
            <ac:spMk id="13" creationId="{15CE4423-E405-E6A5-EB8E-7C068AB3E960}"/>
          </ac:spMkLst>
        </pc:spChg>
        <pc:spChg chg="del">
          <ac:chgData name="Benoit Couraud" userId="56a32036-282e-40a0-8cec-e0980240e3c1" providerId="ADAL" clId="{C7447E12-9F8D-42E3-BB8F-D574E98B5B65}" dt="2023-05-31T07:02:14.288" v="423" actId="478"/>
          <ac:spMkLst>
            <pc:docMk/>
            <pc:sldMk cId="1409227073" sldId="9063"/>
            <ac:spMk id="14" creationId="{560037F6-D889-C6A7-89FC-8362E975F08F}"/>
          </ac:spMkLst>
        </pc:spChg>
        <pc:spChg chg="add mod">
          <ac:chgData name="Benoit Couraud" userId="56a32036-282e-40a0-8cec-e0980240e3c1" providerId="ADAL" clId="{C7447E12-9F8D-42E3-BB8F-D574E98B5B65}" dt="2023-05-31T07:10:51.796" v="1253" actId="14100"/>
          <ac:spMkLst>
            <pc:docMk/>
            <pc:sldMk cId="1409227073" sldId="9063"/>
            <ac:spMk id="19" creationId="{B52130F9-1D0F-BE57-5511-F723109DF901}"/>
          </ac:spMkLst>
        </pc:spChg>
        <pc:spChg chg="mod">
          <ac:chgData name="Benoit Couraud" userId="56a32036-282e-40a0-8cec-e0980240e3c1" providerId="ADAL" clId="{C7447E12-9F8D-42E3-BB8F-D574E98B5B65}" dt="2023-05-31T07:01:59.404" v="421" actId="20577"/>
          <ac:spMkLst>
            <pc:docMk/>
            <pc:sldMk cId="1409227073" sldId="9063"/>
            <ac:spMk id="21" creationId="{2F859C3A-B4D7-4134-8D9D-57A2460D92A8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24" creationId="{02B237E7-FE8C-91F7-F9D6-339113CB9A93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26" creationId="{B81BB6B0-7AFF-410E-C79A-97761B676381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27" creationId="{8202AFF6-7471-B336-D636-9A445AF25CAC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29" creationId="{0A5E0989-A44A-C6A5-F611-70228710AC03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36" creationId="{8E0DF3B6-34F1-FA8A-EC0C-BB3636BE617E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40" creationId="{EF4D4551-C120-9F2A-ECEB-8DD217CC3305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41" creationId="{2058375D-974A-F6AF-64C4-B71DC621713D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42" creationId="{51E8F7DD-42B6-E981-F997-DDE72E105F6E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43" creationId="{523C635B-8BA1-7FC5-272A-951CA4634BF5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50" creationId="{4DBE8559-C519-57DD-80FC-9C2697C420C3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55" creationId="{EEE11082-D7A7-8163-79C5-5F69AC455A5D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56" creationId="{649C4745-D481-1097-0409-52D095643F9A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63" creationId="{705FFD3A-5341-B7B5-4565-DDE2844B6538}"/>
          </ac:spMkLst>
        </pc:spChg>
        <pc:spChg chg="del">
          <ac:chgData name="Benoit Couraud" userId="56a32036-282e-40a0-8cec-e0980240e3c1" providerId="ADAL" clId="{C7447E12-9F8D-42E3-BB8F-D574E98B5B65}" dt="2023-05-31T07:02:10.826" v="422" actId="478"/>
          <ac:spMkLst>
            <pc:docMk/>
            <pc:sldMk cId="1409227073" sldId="9063"/>
            <ac:spMk id="89" creationId="{FE0C5B71-0CA1-2789-321E-8D9600CB3248}"/>
          </ac:spMkLst>
        </pc:spChg>
        <pc:spChg chg="mod">
          <ac:chgData name="Benoit Couraud" userId="56a32036-282e-40a0-8cec-e0980240e3c1" providerId="ADAL" clId="{C7447E12-9F8D-42E3-BB8F-D574E98B5B65}" dt="2023-05-31T07:04:18.445" v="671" actId="20577"/>
          <ac:spMkLst>
            <pc:docMk/>
            <pc:sldMk cId="1409227073" sldId="9063"/>
            <ac:spMk id="107" creationId="{1167210D-49E5-4DD5-8E4F-5234806C2806}"/>
          </ac:spMkLst>
        </pc:spChg>
        <pc:grpChg chg="del">
          <ac:chgData name="Benoit Couraud" userId="56a32036-282e-40a0-8cec-e0980240e3c1" providerId="ADAL" clId="{C7447E12-9F8D-42E3-BB8F-D574E98B5B65}" dt="2023-05-31T07:02:10.826" v="422" actId="478"/>
          <ac:grpSpMkLst>
            <pc:docMk/>
            <pc:sldMk cId="1409227073" sldId="9063"/>
            <ac:grpSpMk id="3" creationId="{723CFE5D-B275-4433-867C-AA397314CA11}"/>
          </ac:grpSpMkLst>
        </pc:grpChg>
        <pc:picChg chg="add mod">
          <ac:chgData name="Benoit Couraud" userId="56a32036-282e-40a0-8cec-e0980240e3c1" providerId="ADAL" clId="{C7447E12-9F8D-42E3-BB8F-D574E98B5B65}" dt="2023-05-31T07:09:27.681" v="1113" actId="14100"/>
          <ac:picMkLst>
            <pc:docMk/>
            <pc:sldMk cId="1409227073" sldId="9063"/>
            <ac:picMk id="6" creationId="{B06446B1-FD34-1754-CBB9-C5839B3C8E21}"/>
          </ac:picMkLst>
        </pc:picChg>
        <pc:picChg chg="add mod">
          <ac:chgData name="Benoit Couraud" userId="56a32036-282e-40a0-8cec-e0980240e3c1" providerId="ADAL" clId="{C7447E12-9F8D-42E3-BB8F-D574E98B5B65}" dt="2023-05-31T07:04:55.455" v="676"/>
          <ac:picMkLst>
            <pc:docMk/>
            <pc:sldMk cId="1409227073" sldId="9063"/>
            <ac:picMk id="9" creationId="{83BB43BC-3EC1-444E-0522-853E8FE7077C}"/>
          </ac:picMkLst>
        </pc:picChg>
        <pc:picChg chg="add del">
          <ac:chgData name="Benoit Couraud" userId="56a32036-282e-40a0-8cec-e0980240e3c1" providerId="ADAL" clId="{C7447E12-9F8D-42E3-BB8F-D574E98B5B65}" dt="2023-05-31T07:07:16.056" v="918" actId="478"/>
          <ac:picMkLst>
            <pc:docMk/>
            <pc:sldMk cId="1409227073" sldId="9063"/>
            <ac:picMk id="16" creationId="{D7976C59-3C32-205F-A2E9-975E268491F2}"/>
          </ac:picMkLst>
        </pc:picChg>
        <pc:picChg chg="add mod">
          <ac:chgData name="Benoit Couraud" userId="56a32036-282e-40a0-8cec-e0980240e3c1" providerId="ADAL" clId="{C7447E12-9F8D-42E3-BB8F-D574E98B5B65}" dt="2023-05-31T07:09:35.114" v="1116" actId="14100"/>
          <ac:picMkLst>
            <pc:docMk/>
            <pc:sldMk cId="1409227073" sldId="9063"/>
            <ac:picMk id="18" creationId="{04013D8D-D058-B459-9CD6-84C9825A8DF8}"/>
          </ac:picMkLst>
        </pc:picChg>
        <pc:picChg chg="del">
          <ac:chgData name="Benoit Couraud" userId="56a32036-282e-40a0-8cec-e0980240e3c1" providerId="ADAL" clId="{C7447E12-9F8D-42E3-BB8F-D574E98B5B65}" dt="2023-05-31T07:02:10.826" v="422" actId="478"/>
          <ac:picMkLst>
            <pc:docMk/>
            <pc:sldMk cId="1409227073" sldId="9063"/>
            <ac:picMk id="25" creationId="{7A19EBD1-279A-E891-26EA-639C5F330ABD}"/>
          </ac:picMkLst>
        </pc:picChg>
        <pc:picChg chg="del">
          <ac:chgData name="Benoit Couraud" userId="56a32036-282e-40a0-8cec-e0980240e3c1" providerId="ADAL" clId="{C7447E12-9F8D-42E3-BB8F-D574E98B5B65}" dt="2023-05-31T07:02:10.826" v="422" actId="478"/>
          <ac:picMkLst>
            <pc:docMk/>
            <pc:sldMk cId="1409227073" sldId="9063"/>
            <ac:picMk id="48" creationId="{087D779F-FCCA-9015-45DD-6C8021EF951F}"/>
          </ac:picMkLst>
        </pc:picChg>
        <pc:picChg chg="add mod">
          <ac:chgData name="Benoit Couraud" userId="56a32036-282e-40a0-8cec-e0980240e3c1" providerId="ADAL" clId="{C7447E12-9F8D-42E3-BB8F-D574E98B5B65}" dt="2023-05-31T07:09:36.983" v="1117" actId="1076"/>
          <ac:picMkLst>
            <pc:docMk/>
            <pc:sldMk cId="1409227073" sldId="9063"/>
            <ac:picMk id="57" creationId="{F017DD69-902F-3E68-0649-7CDC4118E72F}"/>
          </ac:picMkLst>
        </pc:picChg>
        <pc:picChg chg="del">
          <ac:chgData name="Benoit Couraud" userId="56a32036-282e-40a0-8cec-e0980240e3c1" providerId="ADAL" clId="{C7447E12-9F8D-42E3-BB8F-D574E98B5B65}" dt="2023-05-31T07:02:10.826" v="422" actId="478"/>
          <ac:picMkLst>
            <pc:docMk/>
            <pc:sldMk cId="1409227073" sldId="9063"/>
            <ac:picMk id="58" creationId="{477A2A8B-728C-7665-F930-DA356B7902FF}"/>
          </ac:picMkLst>
        </pc:picChg>
        <pc:picChg chg="add mod">
          <ac:chgData name="Benoit Couraud" userId="56a32036-282e-40a0-8cec-e0980240e3c1" providerId="ADAL" clId="{C7447E12-9F8D-42E3-BB8F-D574E98B5B65}" dt="2023-05-31T07:10:27.880" v="1148" actId="14100"/>
          <ac:picMkLst>
            <pc:docMk/>
            <pc:sldMk cId="1409227073" sldId="9063"/>
            <ac:picMk id="61" creationId="{59036135-3C7A-B232-4D57-89891E1289A4}"/>
          </ac:picMkLst>
        </pc:pic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37" creationId="{05B2756D-F59B-1250-1064-7F69EFD35D8D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38" creationId="{37C7EBC0-13D5-EFCA-F9A4-D2FDFC5AD502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39" creationId="{CF4C7210-3163-CBB9-E1E4-E4BB6924309E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44" creationId="{78B2B4B4-9E88-EB98-6220-A22B709E3251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45" creationId="{8AE28B05-3F33-A439-202F-12C3F1FF1EBC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46" creationId="{288D34CE-04B3-B39D-E650-1C8B552FCA9E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47" creationId="{31BCC1BC-F797-0D77-F23B-D812F9F47C2B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49" creationId="{6DE1B73B-C80C-1AC6-D90C-E596704CFAD4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51" creationId="{30B25428-36CF-B68D-65AA-B8EDDEB9C7D8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52" creationId="{6FB50A35-30B9-8960-23F1-4D83527F92B5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53" creationId="{C490F201-5850-F54C-794C-0FFA3E21E506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54" creationId="{1DD334AF-7E74-007E-7534-EAB17FC1697F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59" creationId="{C5E4C2DD-5EB7-C6E2-5755-2507C94951CF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65" creationId="{B899AB25-E377-82DE-E4C1-5A4BD75B5C54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67" creationId="{F33DAEC6-56C1-61FE-D450-F20A3543CF33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72" creationId="{3800593B-1A4F-2569-7733-963651E7181A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76" creationId="{53BAF033-5008-7CFD-4390-F747A2CA7A06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81" creationId="{F108C42D-2832-9194-AD03-6202C302BFC9}"/>
          </ac:cxnSpMkLst>
        </pc:cxnChg>
        <pc:cxnChg chg="del">
          <ac:chgData name="Benoit Couraud" userId="56a32036-282e-40a0-8cec-e0980240e3c1" providerId="ADAL" clId="{C7447E12-9F8D-42E3-BB8F-D574E98B5B65}" dt="2023-05-31T07:02:10.826" v="422" actId="478"/>
          <ac:cxnSpMkLst>
            <pc:docMk/>
            <pc:sldMk cId="1409227073" sldId="9063"/>
            <ac:cxnSpMk id="85" creationId="{049E6F80-3D09-4F23-3DB8-65C428868194}"/>
          </ac:cxnSpMkLst>
        </pc:cxnChg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016621469" sldId="9064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4005054409" sldId="9065"/>
        </pc:sldMkLst>
      </pc:sldChg>
      <pc:sldChg chg="del">
        <pc:chgData name="Benoit Couraud" userId="56a32036-282e-40a0-8cec-e0980240e3c1" providerId="ADAL" clId="{C7447E12-9F8D-42E3-BB8F-D574E98B5B65}" dt="2023-05-31T07:11:05.392" v="1255" actId="47"/>
        <pc:sldMkLst>
          <pc:docMk/>
          <pc:sldMk cId="3187533573" sldId="9068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020688606" sldId="9069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1507553495" sldId="9070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157468041" sldId="9071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942116879" sldId="9072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613432331" sldId="9073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611451222" sldId="9074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100676232" sldId="9075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272748678" sldId="9077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3553554870" sldId="9078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027976469" sldId="9079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297978402" sldId="9082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3281355471" sldId="9083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537362090" sldId="9084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3964131707" sldId="9085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1344234492" sldId="9087"/>
        </pc:sldMkLst>
      </pc:sldChg>
      <pc:sldChg chg="del">
        <pc:chgData name="Benoit Couraud" userId="56a32036-282e-40a0-8cec-e0980240e3c1" providerId="ADAL" clId="{C7447E12-9F8D-42E3-BB8F-D574E98B5B65}" dt="2023-05-31T07:11:00.048" v="1254" actId="47"/>
        <pc:sldMkLst>
          <pc:docMk/>
          <pc:sldMk cId="2508096957" sldId="9088"/>
        </pc:sldMkLst>
      </pc:sldChg>
      <pc:sldMasterChg chg="del delSldLayout">
        <pc:chgData name="Benoit Couraud" userId="56a32036-282e-40a0-8cec-e0980240e3c1" providerId="ADAL" clId="{C7447E12-9F8D-42E3-BB8F-D574E98B5B65}" dt="2023-05-31T07:11:05.392" v="1255" actId="47"/>
        <pc:sldMasterMkLst>
          <pc:docMk/>
          <pc:sldMasterMk cId="145386551" sldId="2147483648"/>
        </pc:sldMasterMkLst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2814216816" sldId="2147483649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3281980200" sldId="2147483650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1427587150" sldId="2147483651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492772094" sldId="2147483652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1437627227" sldId="2147483653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2331071395" sldId="2147483654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1077376582" sldId="2147483655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284170302" sldId="2147483656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225823479" sldId="2147483657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1057919396" sldId="2147483658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45386551" sldId="2147483648"/>
            <pc:sldLayoutMk cId="248927945" sldId="2147483659"/>
          </pc:sldLayoutMkLst>
        </pc:sldLayoutChg>
      </pc:sldMasterChg>
      <pc:sldMasterChg chg="delSldLayout">
        <pc:chgData name="Benoit Couraud" userId="56a32036-282e-40a0-8cec-e0980240e3c1" providerId="ADAL" clId="{C7447E12-9F8D-42E3-BB8F-D574E98B5B65}" dt="2023-05-31T07:11:05.392" v="1255" actId="47"/>
        <pc:sldMasterMkLst>
          <pc:docMk/>
          <pc:sldMasterMk cId="16697234" sldId="2147483660"/>
        </pc:sldMasterMkLst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6697234" sldId="2147483660"/>
            <pc:sldLayoutMk cId="500051928" sldId="2147483664"/>
          </pc:sldLayoutMkLst>
        </pc:sldLayoutChg>
        <pc:sldLayoutChg chg="del">
          <pc:chgData name="Benoit Couraud" userId="56a32036-282e-40a0-8cec-e0980240e3c1" providerId="ADAL" clId="{C7447E12-9F8D-42E3-BB8F-D574E98B5B65}" dt="2023-05-31T07:11:05.392" v="1255" actId="47"/>
          <pc:sldLayoutMkLst>
            <pc:docMk/>
            <pc:sldMasterMk cId="16697234" sldId="2147483660"/>
            <pc:sldLayoutMk cId="1797305544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A7DC-01E6-4C3A-AE9F-0B0CDBAFC3F7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C7F9-4D38-4AA1-B90C-4C137A8C16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33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2470" indent="-362470" algn="just">
              <a:buFont typeface="Arial" panose="020B0604020202020204" pitchFamily="34" charset="0"/>
              <a:buChar char="•"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DDBAF-7DC3-4BA5-87BE-60529C7C5F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6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2470" indent="-362470" algn="just">
              <a:buFont typeface="Arial" panose="020B0604020202020204" pitchFamily="34" charset="0"/>
              <a:buChar char="•"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DDBAF-7DC3-4BA5-87BE-60529C7C5F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33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3933A-A8F6-433C-8997-86BA54781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005AD-603A-4390-9C75-FCC2D3FCF5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7B1F7-72F3-4E6A-A0D1-459A49B4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194-09C7-4109-9862-1F89C3F71620}" type="datetime1">
              <a:rPr lang="fr-FR" smtClean="0"/>
              <a:t>30/05/2023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020389-64CC-4A5F-9628-8AE7DB2E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F1683F-14B8-434F-9DE4-53D0AA50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EE47-1722-4D91-BB9E-8A358EA17C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01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page title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5269" y="6394747"/>
            <a:ext cx="464345" cy="400188"/>
          </a:xfrm>
          <a:prstGeom prst="rect">
            <a:avLst/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2005AD-603A-4390-9C75-FCC2D3FCF591}" type="slidenum">
              <a:rPr lang="pt-BR" smtClean="0"/>
              <a:t>‹#›</a:t>
            </a:fld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88D29A-94E7-4AB6-873F-18E6DF80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66" y="6253044"/>
            <a:ext cx="1704025" cy="5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Brother 1816" pitchFamily="50" charset="0"/>
          <a:ea typeface="+mj-ea"/>
          <a:cs typeface="+mj-cs"/>
        </a:defRPr>
      </a:lvl1pPr>
    </p:titleStyle>
    <p:bodyStyle>
      <a:lvl1pPr marL="266703" indent="-2667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pex New Light" panose="02010600040501010103" pitchFamily="50" charset="0"/>
          <a:ea typeface="Apex New Light" panose="02010600040501010103" pitchFamily="50" charset="0"/>
          <a:cs typeface="+mn-cs"/>
        </a:defRPr>
      </a:lvl1pPr>
      <a:lvl2pPr marL="542932" indent="-276229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pex New Light" panose="02010600040501010103" pitchFamily="50" charset="0"/>
          <a:ea typeface="Apex New Light" panose="02010600040501010103" pitchFamily="50" charset="0"/>
          <a:cs typeface="+mn-cs"/>
        </a:defRPr>
      </a:lvl2pPr>
      <a:lvl3pPr marL="809635" indent="-2667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pex New Light" panose="02010600040501010103" pitchFamily="50" charset="0"/>
          <a:ea typeface="Apex New Light" panose="02010600040501010103" pitchFamily="50" charset="0"/>
          <a:cs typeface="+mn-cs"/>
        </a:defRPr>
      </a:lvl3pPr>
      <a:lvl4pPr marL="1076339" indent="-2667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pex New Light" panose="02010600040501010103" pitchFamily="50" charset="0"/>
          <a:ea typeface="Apex New Light" panose="02010600040501010103" pitchFamily="50" charset="0"/>
          <a:cs typeface="+mn-cs"/>
        </a:defRPr>
      </a:lvl4pPr>
      <a:lvl5pPr marL="1343042" indent="-2667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pex New Light" panose="02010600040501010103" pitchFamily="50" charset="0"/>
          <a:ea typeface="Apex New Light" panose="02010600040501010103" pitchFamily="50" charset="0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16" y="1"/>
            <a:ext cx="12286211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68A9C8-3EEE-F849-87B9-C2B9DA525FDF}"/>
              </a:ext>
            </a:extLst>
          </p:cNvPr>
          <p:cNvSpPr/>
          <p:nvPr/>
        </p:nvSpPr>
        <p:spPr>
          <a:xfrm>
            <a:off x="-12700" y="5943600"/>
            <a:ext cx="123190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8A9C8-3EEE-F849-87B9-C2B9DA525FDF}"/>
              </a:ext>
            </a:extLst>
          </p:cNvPr>
          <p:cNvSpPr/>
          <p:nvPr/>
        </p:nvSpPr>
        <p:spPr>
          <a:xfrm>
            <a:off x="-18116" y="4305300"/>
            <a:ext cx="12319000" cy="1638300"/>
          </a:xfrm>
          <a:prstGeom prst="rect">
            <a:avLst/>
          </a:prstGeom>
          <a:solidFill>
            <a:srgbClr val="0B84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71280-5590-5944-9318-D691A4C4C7D4}"/>
              </a:ext>
            </a:extLst>
          </p:cNvPr>
          <p:cNvSpPr txBox="1"/>
          <p:nvPr/>
        </p:nvSpPr>
        <p:spPr>
          <a:xfrm>
            <a:off x="-30713" y="4480857"/>
            <a:ext cx="1232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 err="1">
                <a:solidFill>
                  <a:schemeClr val="bg1"/>
                </a:solidFill>
                <a:cs typeface="Arial" panose="020B0604020202020204" pitchFamily="34" charset="0"/>
              </a:rPr>
              <a:t>Linky</a:t>
            </a:r>
            <a:r>
              <a:rPr lang="it-IT" sz="5400" b="1" dirty="0">
                <a:solidFill>
                  <a:schemeClr val="bg1"/>
                </a:solidFill>
                <a:cs typeface="Arial" panose="020B0604020202020204" pitchFamily="34" charset="0"/>
              </a:rPr>
              <a:t> for </a:t>
            </a:r>
            <a:r>
              <a:rPr lang="it-IT" sz="5400" b="1" dirty="0" err="1">
                <a:solidFill>
                  <a:schemeClr val="bg1"/>
                </a:solidFill>
                <a:cs typeface="Arial" panose="020B0604020202020204" pitchFamily="34" charset="0"/>
              </a:rPr>
              <a:t>Residential</a:t>
            </a:r>
            <a:r>
              <a:rPr lang="it-IT" sz="5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it-IT" sz="5400" b="1" dirty="0" err="1">
                <a:solidFill>
                  <a:schemeClr val="bg1"/>
                </a:solidFill>
                <a:cs typeface="Arial" panose="020B0604020202020204" pitchFamily="34" charset="0"/>
              </a:rPr>
              <a:t>Flexibility</a:t>
            </a:r>
            <a:endParaRPr lang="it-IT" sz="5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52133-53A7-6943-A84F-BF95E6EE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6001430"/>
            <a:ext cx="2436907" cy="836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E71280-5590-5944-9318-D691A4C4C7D4}"/>
              </a:ext>
            </a:extLst>
          </p:cNvPr>
          <p:cNvSpPr txBox="1"/>
          <p:nvPr/>
        </p:nvSpPr>
        <p:spPr>
          <a:xfrm>
            <a:off x="10114146" y="6213909"/>
            <a:ext cx="207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rgbClr val="1584A5"/>
                </a:solidFill>
                <a:cs typeface="Arial" panose="020B0604020202020204" pitchFamily="34" charset="0"/>
              </a:rPr>
              <a:t>Benoit Couraud</a:t>
            </a:r>
          </a:p>
          <a:p>
            <a:pPr algn="r"/>
            <a:r>
              <a:rPr lang="en-GB" sz="1400" i="1" dirty="0">
                <a:solidFill>
                  <a:srgbClr val="1584A5"/>
                </a:solidFill>
                <a:cs typeface="Arial" panose="020B0604020202020204" pitchFamily="34" charset="0"/>
              </a:rPr>
              <a:t>30/05/2023</a:t>
            </a:r>
            <a:endParaRPr lang="en-US" sz="1400" i="1" dirty="0">
              <a:solidFill>
                <a:srgbClr val="1584A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64ED4-2533-B8CC-8F5C-14A46D1984C4}"/>
              </a:ext>
            </a:extLst>
          </p:cNvPr>
          <p:cNvGrpSpPr/>
          <p:nvPr/>
        </p:nvGrpSpPr>
        <p:grpSpPr>
          <a:xfrm>
            <a:off x="13271207" y="4493562"/>
            <a:ext cx="562261" cy="711156"/>
            <a:chOff x="7341728" y="830376"/>
            <a:chExt cx="734632" cy="1000425"/>
          </a:xfrm>
          <a:solidFill>
            <a:schemeClr val="bg1"/>
          </a:solidFill>
        </p:grpSpPr>
        <p:sp>
          <p:nvSpPr>
            <p:cNvPr id="31" name="Freeform 326">
              <a:extLst>
                <a:ext uri="{FF2B5EF4-FFF2-40B4-BE49-F238E27FC236}">
                  <a16:creationId xmlns:a16="http://schemas.microsoft.com/office/drawing/2014/main" id="{AE44EF70-D93E-4557-4BFE-7EBCA9C2581B}"/>
                </a:ext>
              </a:extLst>
            </p:cNvPr>
            <p:cNvSpPr/>
            <p:nvPr/>
          </p:nvSpPr>
          <p:spPr>
            <a:xfrm>
              <a:off x="7658050" y="1249776"/>
              <a:ext cx="80963" cy="581025"/>
            </a:xfrm>
            <a:custGeom>
              <a:avLst/>
              <a:gdLst>
                <a:gd name="connsiteX0" fmla="*/ 0 w 80963"/>
                <a:gd name="connsiteY0" fmla="*/ 578644 h 581025"/>
                <a:gd name="connsiteX1" fmla="*/ 80963 w 80963"/>
                <a:gd name="connsiteY1" fmla="*/ 581025 h 581025"/>
                <a:gd name="connsiteX2" fmla="*/ 59532 w 80963"/>
                <a:gd name="connsiteY2" fmla="*/ 0 h 581025"/>
                <a:gd name="connsiteX3" fmla="*/ 28575 w 80963"/>
                <a:gd name="connsiteY3" fmla="*/ 11906 h 581025"/>
                <a:gd name="connsiteX4" fmla="*/ 19050 w 80963"/>
                <a:gd name="connsiteY4" fmla="*/ 4763 h 581025"/>
                <a:gd name="connsiteX5" fmla="*/ 0 w 80963"/>
                <a:gd name="connsiteY5" fmla="*/ 5786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3" h="581025">
                  <a:moveTo>
                    <a:pt x="0" y="578644"/>
                  </a:moveTo>
                  <a:lnTo>
                    <a:pt x="80963" y="581025"/>
                  </a:lnTo>
                  <a:lnTo>
                    <a:pt x="59532" y="0"/>
                  </a:lnTo>
                  <a:lnTo>
                    <a:pt x="28575" y="11906"/>
                  </a:lnTo>
                  <a:lnTo>
                    <a:pt x="19050" y="4763"/>
                  </a:lnTo>
                  <a:lnTo>
                    <a:pt x="0" y="578644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2" name="Freeform 327">
              <a:extLst>
                <a:ext uri="{FF2B5EF4-FFF2-40B4-BE49-F238E27FC236}">
                  <a16:creationId xmlns:a16="http://schemas.microsoft.com/office/drawing/2014/main" id="{1E914CAA-C4CF-2797-2305-465B3AC7CE18}"/>
                </a:ext>
              </a:extLst>
            </p:cNvPr>
            <p:cNvSpPr/>
            <p:nvPr/>
          </p:nvSpPr>
          <p:spPr>
            <a:xfrm>
              <a:off x="7599709" y="830376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3" name="Freeform 328">
              <a:extLst>
                <a:ext uri="{FF2B5EF4-FFF2-40B4-BE49-F238E27FC236}">
                  <a16:creationId xmlns:a16="http://schemas.microsoft.com/office/drawing/2014/main" id="{08DDA9C9-AA21-29B6-F311-2E3BC404ED5B}"/>
                </a:ext>
              </a:extLst>
            </p:cNvPr>
            <p:cNvSpPr/>
            <p:nvPr/>
          </p:nvSpPr>
          <p:spPr>
            <a:xfrm rot="7256560">
              <a:off x="7821566" y="1101688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4" name="Freeform 329">
              <a:extLst>
                <a:ext uri="{FF2B5EF4-FFF2-40B4-BE49-F238E27FC236}">
                  <a16:creationId xmlns:a16="http://schemas.microsoft.com/office/drawing/2014/main" id="{DC979B52-6189-2AE2-19CF-D6E15CA0A551}"/>
                </a:ext>
              </a:extLst>
            </p:cNvPr>
            <p:cNvSpPr/>
            <p:nvPr/>
          </p:nvSpPr>
          <p:spPr>
            <a:xfrm rot="14518661">
              <a:off x="7479841" y="1181261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229E51-68A3-8F19-55E9-B2E6F1C013EC}"/>
                </a:ext>
              </a:extLst>
            </p:cNvPr>
            <p:cNvSpPr/>
            <p:nvPr/>
          </p:nvSpPr>
          <p:spPr>
            <a:xfrm>
              <a:off x="7658050" y="1192262"/>
              <a:ext cx="71977" cy="71977"/>
            </a:xfrm>
            <a:prstGeom prst="ellipse">
              <a:avLst/>
            </a:pr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</p:grpSp>
      <p:sp>
        <p:nvSpPr>
          <p:cNvPr id="21" name="Google Shape;56;g623a54e65d_0_21">
            <a:extLst>
              <a:ext uri="{FF2B5EF4-FFF2-40B4-BE49-F238E27FC236}">
                <a16:creationId xmlns:a16="http://schemas.microsoft.com/office/drawing/2014/main" id="{2F859C3A-B4D7-4134-8D9D-57A2460D92A8}"/>
              </a:ext>
            </a:extLst>
          </p:cNvPr>
          <p:cNvSpPr txBox="1"/>
          <p:nvPr/>
        </p:nvSpPr>
        <p:spPr>
          <a:xfrm>
            <a:off x="699939" y="114156"/>
            <a:ext cx="11492061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buClr>
                <a:schemeClr val="lt1"/>
              </a:buClr>
              <a:buSzPts val="3600"/>
            </a:pPr>
            <a:r>
              <a:rPr lang="fr-FR" sz="3600" b="1" dirty="0">
                <a:solidFill>
                  <a:srgbClr val="007EA1"/>
                </a:solidFill>
                <a:latin typeface="Apex New Book" panose="02010600040501010103" pitchFamily="50" charset="0"/>
                <a:ea typeface="Apex New Book" panose="02010600040501010103" pitchFamily="50" charset="0"/>
              </a:rPr>
              <a:t>Contexte</a:t>
            </a:r>
            <a:endParaRPr lang="fr-FR" sz="3600" b="1" baseline="-25000" dirty="0">
              <a:solidFill>
                <a:srgbClr val="007EA1"/>
              </a:solidFill>
              <a:latin typeface="Apex New Book" panose="02010600040501010103" pitchFamily="50" charset="0"/>
              <a:ea typeface="Apex New Book" panose="02010600040501010103" pitchFamily="50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BA113-4AF8-42D8-B842-0BB393267780}"/>
              </a:ext>
            </a:extLst>
          </p:cNvPr>
          <p:cNvSpPr/>
          <p:nvPr/>
        </p:nvSpPr>
        <p:spPr>
          <a:xfrm>
            <a:off x="699939" y="888274"/>
            <a:ext cx="10800000" cy="36000"/>
          </a:xfrm>
          <a:prstGeom prst="rect">
            <a:avLst/>
          </a:prstGeom>
          <a:solidFill>
            <a:srgbClr val="007EA1"/>
          </a:solidFill>
          <a:ln>
            <a:solidFill>
              <a:srgbClr val="007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pex New Book" panose="02010600040501010103" pitchFamily="50" charset="0"/>
              <a:ea typeface="Apex New Book" panose="02010600040501010103" pitchFamily="50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67210D-49E5-4DD5-8E4F-5234806C2806}"/>
              </a:ext>
            </a:extLst>
          </p:cNvPr>
          <p:cNvSpPr txBox="1"/>
          <p:nvPr/>
        </p:nvSpPr>
        <p:spPr>
          <a:xfrm>
            <a:off x="387769" y="1076885"/>
            <a:ext cx="8241881" cy="887342"/>
          </a:xfrm>
          <a:prstGeom prst="rect">
            <a:avLst/>
          </a:prstGeom>
          <a:noFill/>
        </p:spPr>
        <p:txBody>
          <a:bodyPr wrap="square" lIns="91440" tIns="0" rIns="0" bIns="0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/>
            <a:r>
              <a:rPr lang="fr-BE" sz="24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Recherche de valorisation des travaux de la Chaire</a:t>
            </a:r>
            <a:r>
              <a:rPr lang="fr-BE" sz="20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:</a:t>
            </a:r>
            <a:endParaRPr lang="fr-BE" sz="2000" i="0" dirty="0">
              <a:latin typeface="Apex New Bold" panose="02010600040501010103" pitchFamily="50" charset="0"/>
              <a:ea typeface="Apex New Bold" panose="02010600040501010103" pitchFamily="50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i="0" dirty="0">
                <a:latin typeface="Apex New Book" panose="02010600040501010103" pitchFamily="50" charset="0"/>
                <a:ea typeface="Apex New Book" panose="02010600040501010103" pitchFamily="50" charset="0"/>
                <a:sym typeface="Wingdings" panose="05000000000000000000" pitchFamily="2" charset="2"/>
              </a:rPr>
              <a:t>Valorisation scientifique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i="0" dirty="0">
                <a:latin typeface="Apex New Book" panose="02010600040501010103" pitchFamily="50" charset="0"/>
                <a:ea typeface="Apex New Book" panose="02010600040501010103" pitchFamily="50" charset="0"/>
                <a:cs typeface="Times New Roman" panose="02020603050405020304" pitchFamily="18" charset="0"/>
                <a:sym typeface="Wingdings" panose="05000000000000000000" pitchFamily="2" charset="2"/>
              </a:rPr>
              <a:t>Problème: peu d’apport scientifique novateur</a:t>
            </a:r>
            <a:endParaRPr lang="fr-BE" sz="1800" i="0" dirty="0">
              <a:latin typeface="Apex New Book" panose="02010600040501010103" pitchFamily="50" charset="0"/>
              <a:ea typeface="Apex New Book" panose="02010600040501010103" pitchFamily="50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C63942-0DA1-C56B-1EA0-75AAFAB9BB36}"/>
              </a:ext>
            </a:extLst>
          </p:cNvPr>
          <p:cNvSpPr/>
          <p:nvPr/>
        </p:nvSpPr>
        <p:spPr>
          <a:xfrm>
            <a:off x="405548" y="7239564"/>
            <a:ext cx="2446634" cy="1414056"/>
          </a:xfrm>
          <a:prstGeom prst="roundRect">
            <a:avLst>
              <a:gd name="adj" fmla="val 97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BE" sz="1800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Réduire notre facture d’énergie (incl. Électricité)</a:t>
            </a: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BFE2A7-D89E-1D81-2AE6-56EA5FB4841B}"/>
              </a:ext>
            </a:extLst>
          </p:cNvPr>
          <p:cNvSpPr/>
          <p:nvPr/>
        </p:nvSpPr>
        <p:spPr>
          <a:xfrm>
            <a:off x="3250774" y="7239564"/>
            <a:ext cx="2446634" cy="1414056"/>
          </a:xfrm>
          <a:prstGeom prst="roundRect">
            <a:avLst>
              <a:gd name="adj" fmla="val 973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BE" dirty="0">
                <a:latin typeface="Apex New Bold" panose="02010600040501010103" pitchFamily="50" charset="0"/>
                <a:cs typeface="Times New Roman" panose="02020603050405020304" pitchFamily="18" charset="0"/>
              </a:rPr>
              <a:t>Être un </a:t>
            </a:r>
            <a:r>
              <a:rPr lang="fr-BE" dirty="0" err="1">
                <a:latin typeface="Apex New Bold" panose="02010600040501010103" pitchFamily="50" charset="0"/>
                <a:cs typeface="Times New Roman" panose="02020603050405020304" pitchFamily="18" charset="0"/>
              </a:rPr>
              <a:t>batiment</a:t>
            </a:r>
            <a:r>
              <a:rPr lang="fr-BE" dirty="0">
                <a:latin typeface="Apex New Bold" panose="02010600040501010103" pitchFamily="50" charset="0"/>
                <a:cs typeface="Times New Roman" panose="02020603050405020304" pitchFamily="18" charset="0"/>
              </a:rPr>
              <a:t> exemplaire / démontrer par l’exemple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CE4423-E405-E6A5-EB8E-7C068AB3E960}"/>
              </a:ext>
            </a:extLst>
          </p:cNvPr>
          <p:cNvSpPr/>
          <p:nvPr/>
        </p:nvSpPr>
        <p:spPr>
          <a:xfrm>
            <a:off x="6096000" y="7239564"/>
            <a:ext cx="2446634" cy="1414056"/>
          </a:xfrm>
          <a:prstGeom prst="roundRect">
            <a:avLst>
              <a:gd name="adj" fmla="val 973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BE" dirty="0">
                <a:latin typeface="Apex New Bold" panose="02010600040501010103" pitchFamily="50" charset="0"/>
                <a:cs typeface="Times New Roman" panose="02020603050405020304" pitchFamily="18" charset="0"/>
              </a:rPr>
              <a:t>Accompagner les acteurs locaux dans l’intégration de solutions décarbonées innovantes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0037F6-D889-C6A7-89FC-8362E975F08F}"/>
              </a:ext>
            </a:extLst>
          </p:cNvPr>
          <p:cNvSpPr/>
          <p:nvPr/>
        </p:nvSpPr>
        <p:spPr>
          <a:xfrm>
            <a:off x="8960505" y="7239564"/>
            <a:ext cx="2446634" cy="1414056"/>
          </a:xfrm>
          <a:prstGeom prst="roundRect">
            <a:avLst>
              <a:gd name="adj" fmla="val 9739"/>
            </a:avLst>
          </a:prstGeom>
          <a:solidFill>
            <a:srgbClr val="E99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BE" dirty="0">
                <a:latin typeface="Apex New Bold" panose="02010600040501010103" pitchFamily="50" charset="0"/>
                <a:cs typeface="Times New Roman" panose="02020603050405020304" pitchFamily="18" charset="0"/>
              </a:rPr>
              <a:t>Contribuer aux avancées scientifiques en proposant un cadre d’expérimentation aux labos (</a:t>
            </a:r>
            <a:r>
              <a:rPr lang="fr-BE" dirty="0" err="1">
                <a:latin typeface="Apex New Bold" panose="02010600040501010103" pitchFamily="50" charset="0"/>
                <a:cs typeface="Times New Roman" panose="02020603050405020304" pitchFamily="18" charset="0"/>
              </a:rPr>
              <a:t>Gredeg</a:t>
            </a:r>
            <a:r>
              <a:rPr lang="fr-BE" dirty="0">
                <a:latin typeface="Apex New Bold" panose="02010600040501010103" pitchFamily="50" charset="0"/>
                <a:cs typeface="Times New Roman" panose="02020603050405020304" pitchFamily="18" charset="0"/>
              </a:rPr>
              <a:t>, …)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DA113-7A6F-56F1-AA85-9BE9BF2BE1DE}"/>
              </a:ext>
            </a:extLst>
          </p:cNvPr>
          <p:cNvSpPr txBox="1"/>
          <p:nvPr/>
        </p:nvSpPr>
        <p:spPr>
          <a:xfrm>
            <a:off x="387768" y="2476707"/>
            <a:ext cx="10060099" cy="887342"/>
          </a:xfrm>
          <a:prstGeom prst="rect">
            <a:avLst/>
          </a:prstGeom>
          <a:noFill/>
        </p:spPr>
        <p:txBody>
          <a:bodyPr wrap="square" lIns="91440" tIns="0" rIns="0" bIns="0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/>
            <a:r>
              <a:rPr lang="fr-BE" sz="24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Opportunité de conférence très reconnue dans le domaine des Smart </a:t>
            </a:r>
            <a:r>
              <a:rPr lang="fr-BE" sz="2400" b="1" i="0" dirty="0" err="1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Grids</a:t>
            </a:r>
            <a:r>
              <a:rPr lang="fr-BE" sz="20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:</a:t>
            </a:r>
            <a:endParaRPr lang="fr-BE" sz="2000" i="0" dirty="0">
              <a:latin typeface="Apex New Bold" panose="02010600040501010103" pitchFamily="50" charset="0"/>
              <a:ea typeface="Apex New Bold" panose="02010600040501010103" pitchFamily="50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i="0" dirty="0">
                <a:latin typeface="Apex New Book" panose="02010600040501010103" pitchFamily="50" charset="0"/>
                <a:ea typeface="Apex New Book" panose="02010600040501010103" pitchFamily="50" charset="0"/>
                <a:sym typeface="Wingdings" panose="05000000000000000000" pitchFamily="2" charset="2"/>
              </a:rPr>
              <a:t>Grenoble ISGT 2023 (Octobre)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i="0" dirty="0">
                <a:latin typeface="Apex New Book" panose="02010600040501010103" pitchFamily="50" charset="0"/>
                <a:ea typeface="Apex New Book" panose="02010600040501010103" pitchFamily="50" charset="0"/>
                <a:cs typeface="Times New Roman" panose="02020603050405020304" pitchFamily="18" charset="0"/>
                <a:sym typeface="Wingdings" panose="05000000000000000000" pitchFamily="2" charset="2"/>
              </a:rPr>
              <a:t>Peu de chance de succès</a:t>
            </a:r>
            <a:endParaRPr lang="fr-BE" sz="1800" i="0" dirty="0">
              <a:latin typeface="Apex New Book" panose="02010600040501010103" pitchFamily="50" charset="0"/>
              <a:ea typeface="Apex New Book" panose="02010600040501010103" pitchFamily="50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99465-780B-8824-A673-62D55182E80E}"/>
              </a:ext>
            </a:extLst>
          </p:cNvPr>
          <p:cNvSpPr txBox="1"/>
          <p:nvPr/>
        </p:nvSpPr>
        <p:spPr>
          <a:xfrm>
            <a:off x="405548" y="4646371"/>
            <a:ext cx="8241881" cy="887342"/>
          </a:xfrm>
          <a:prstGeom prst="rect">
            <a:avLst/>
          </a:prstGeom>
          <a:noFill/>
        </p:spPr>
        <p:txBody>
          <a:bodyPr wrap="square" lIns="91440" tIns="0" rIns="0" bIns="0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/>
            <a:r>
              <a:rPr lang="fr-BE" sz="24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Base pour une future publication orientée cas d’usage</a:t>
            </a:r>
            <a:endParaRPr lang="fr-BE" sz="2000" i="0" dirty="0">
              <a:latin typeface="Apex New Bold" panose="02010600040501010103" pitchFamily="50" charset="0"/>
              <a:ea typeface="Apex New Bold" panose="02010600040501010103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64ED4-2533-B8CC-8F5C-14A46D1984C4}"/>
              </a:ext>
            </a:extLst>
          </p:cNvPr>
          <p:cNvGrpSpPr/>
          <p:nvPr/>
        </p:nvGrpSpPr>
        <p:grpSpPr>
          <a:xfrm>
            <a:off x="13271207" y="4493562"/>
            <a:ext cx="562261" cy="711156"/>
            <a:chOff x="7341728" y="830376"/>
            <a:chExt cx="734632" cy="1000425"/>
          </a:xfrm>
          <a:solidFill>
            <a:schemeClr val="bg1"/>
          </a:solidFill>
        </p:grpSpPr>
        <p:sp>
          <p:nvSpPr>
            <p:cNvPr id="31" name="Freeform 326">
              <a:extLst>
                <a:ext uri="{FF2B5EF4-FFF2-40B4-BE49-F238E27FC236}">
                  <a16:creationId xmlns:a16="http://schemas.microsoft.com/office/drawing/2014/main" id="{AE44EF70-D93E-4557-4BFE-7EBCA9C2581B}"/>
                </a:ext>
              </a:extLst>
            </p:cNvPr>
            <p:cNvSpPr/>
            <p:nvPr/>
          </p:nvSpPr>
          <p:spPr>
            <a:xfrm>
              <a:off x="7658050" y="1249776"/>
              <a:ext cx="80963" cy="581025"/>
            </a:xfrm>
            <a:custGeom>
              <a:avLst/>
              <a:gdLst>
                <a:gd name="connsiteX0" fmla="*/ 0 w 80963"/>
                <a:gd name="connsiteY0" fmla="*/ 578644 h 581025"/>
                <a:gd name="connsiteX1" fmla="*/ 80963 w 80963"/>
                <a:gd name="connsiteY1" fmla="*/ 581025 h 581025"/>
                <a:gd name="connsiteX2" fmla="*/ 59532 w 80963"/>
                <a:gd name="connsiteY2" fmla="*/ 0 h 581025"/>
                <a:gd name="connsiteX3" fmla="*/ 28575 w 80963"/>
                <a:gd name="connsiteY3" fmla="*/ 11906 h 581025"/>
                <a:gd name="connsiteX4" fmla="*/ 19050 w 80963"/>
                <a:gd name="connsiteY4" fmla="*/ 4763 h 581025"/>
                <a:gd name="connsiteX5" fmla="*/ 0 w 80963"/>
                <a:gd name="connsiteY5" fmla="*/ 5786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3" h="581025">
                  <a:moveTo>
                    <a:pt x="0" y="578644"/>
                  </a:moveTo>
                  <a:lnTo>
                    <a:pt x="80963" y="581025"/>
                  </a:lnTo>
                  <a:lnTo>
                    <a:pt x="59532" y="0"/>
                  </a:lnTo>
                  <a:lnTo>
                    <a:pt x="28575" y="11906"/>
                  </a:lnTo>
                  <a:lnTo>
                    <a:pt x="19050" y="4763"/>
                  </a:lnTo>
                  <a:lnTo>
                    <a:pt x="0" y="578644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2" name="Freeform 327">
              <a:extLst>
                <a:ext uri="{FF2B5EF4-FFF2-40B4-BE49-F238E27FC236}">
                  <a16:creationId xmlns:a16="http://schemas.microsoft.com/office/drawing/2014/main" id="{1E914CAA-C4CF-2797-2305-465B3AC7CE18}"/>
                </a:ext>
              </a:extLst>
            </p:cNvPr>
            <p:cNvSpPr/>
            <p:nvPr/>
          </p:nvSpPr>
          <p:spPr>
            <a:xfrm>
              <a:off x="7599709" y="830376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3" name="Freeform 328">
              <a:extLst>
                <a:ext uri="{FF2B5EF4-FFF2-40B4-BE49-F238E27FC236}">
                  <a16:creationId xmlns:a16="http://schemas.microsoft.com/office/drawing/2014/main" id="{08DDA9C9-AA21-29B6-F311-2E3BC404ED5B}"/>
                </a:ext>
              </a:extLst>
            </p:cNvPr>
            <p:cNvSpPr/>
            <p:nvPr/>
          </p:nvSpPr>
          <p:spPr>
            <a:xfrm rot="7256560">
              <a:off x="7821566" y="1101688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4" name="Freeform 329">
              <a:extLst>
                <a:ext uri="{FF2B5EF4-FFF2-40B4-BE49-F238E27FC236}">
                  <a16:creationId xmlns:a16="http://schemas.microsoft.com/office/drawing/2014/main" id="{DC979B52-6189-2AE2-19CF-D6E15CA0A551}"/>
                </a:ext>
              </a:extLst>
            </p:cNvPr>
            <p:cNvSpPr/>
            <p:nvPr/>
          </p:nvSpPr>
          <p:spPr>
            <a:xfrm rot="14518661">
              <a:off x="7479841" y="1181261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229E51-68A3-8F19-55E9-B2E6F1C013EC}"/>
                </a:ext>
              </a:extLst>
            </p:cNvPr>
            <p:cNvSpPr/>
            <p:nvPr/>
          </p:nvSpPr>
          <p:spPr>
            <a:xfrm>
              <a:off x="7658050" y="1192262"/>
              <a:ext cx="71977" cy="71977"/>
            </a:xfrm>
            <a:prstGeom prst="ellipse">
              <a:avLst/>
            </a:prstGeom>
            <a:grpFill/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ea typeface="Apex New Book" panose="02010600040501010103" pitchFamily="50" charset="0"/>
              </a:endParaRPr>
            </a:p>
          </p:txBody>
        </p:sp>
      </p:grpSp>
      <p:sp>
        <p:nvSpPr>
          <p:cNvPr id="21" name="Google Shape;56;g623a54e65d_0_21">
            <a:extLst>
              <a:ext uri="{FF2B5EF4-FFF2-40B4-BE49-F238E27FC236}">
                <a16:creationId xmlns:a16="http://schemas.microsoft.com/office/drawing/2014/main" id="{2F859C3A-B4D7-4134-8D9D-57A2460D92A8}"/>
              </a:ext>
            </a:extLst>
          </p:cNvPr>
          <p:cNvSpPr txBox="1"/>
          <p:nvPr/>
        </p:nvSpPr>
        <p:spPr>
          <a:xfrm>
            <a:off x="699939" y="114156"/>
            <a:ext cx="11492061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buClr>
                <a:schemeClr val="lt1"/>
              </a:buClr>
              <a:buSzPts val="3600"/>
            </a:pPr>
            <a:r>
              <a:rPr lang="fr-FR" sz="3600" b="1" dirty="0">
                <a:solidFill>
                  <a:srgbClr val="007EA1"/>
                </a:solidFill>
                <a:latin typeface="Apex New Book" panose="02010600040501010103" pitchFamily="50" charset="0"/>
                <a:ea typeface="Apex New Book" panose="02010600040501010103" pitchFamily="50" charset="0"/>
              </a:rPr>
              <a:t>Architecture de la publication</a:t>
            </a:r>
            <a:endParaRPr lang="fr-FR" sz="3600" b="1" baseline="-25000" dirty="0">
              <a:solidFill>
                <a:srgbClr val="007EA1"/>
              </a:solidFill>
              <a:latin typeface="Apex New Book" panose="02010600040501010103" pitchFamily="50" charset="0"/>
              <a:ea typeface="Apex New Book" panose="02010600040501010103" pitchFamily="50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BA113-4AF8-42D8-B842-0BB393267780}"/>
              </a:ext>
            </a:extLst>
          </p:cNvPr>
          <p:cNvSpPr/>
          <p:nvPr/>
        </p:nvSpPr>
        <p:spPr>
          <a:xfrm>
            <a:off x="699939" y="888274"/>
            <a:ext cx="10800000" cy="36000"/>
          </a:xfrm>
          <a:prstGeom prst="rect">
            <a:avLst/>
          </a:prstGeom>
          <a:solidFill>
            <a:srgbClr val="007EA1"/>
          </a:solidFill>
          <a:ln>
            <a:solidFill>
              <a:srgbClr val="007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pex New Book" panose="02010600040501010103" pitchFamily="50" charset="0"/>
              <a:ea typeface="Apex New Book" panose="02010600040501010103" pitchFamily="50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67210D-49E5-4DD5-8E4F-5234806C2806}"/>
              </a:ext>
            </a:extLst>
          </p:cNvPr>
          <p:cNvSpPr txBox="1"/>
          <p:nvPr/>
        </p:nvSpPr>
        <p:spPr>
          <a:xfrm>
            <a:off x="387769" y="1076885"/>
            <a:ext cx="9409374" cy="887342"/>
          </a:xfrm>
          <a:prstGeom prst="rect">
            <a:avLst/>
          </a:prstGeom>
          <a:noFill/>
        </p:spPr>
        <p:txBody>
          <a:bodyPr wrap="square" lIns="91440" tIns="0" rIns="0" bIns="0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/>
            <a:r>
              <a:rPr lang="fr-BE" sz="20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Démonstration du besoin de flexibilité:</a:t>
            </a:r>
            <a:endParaRPr lang="fr-BE" sz="1800" i="0" dirty="0">
              <a:latin typeface="Apex New Bold" panose="02010600040501010103" pitchFamily="50" charset="0"/>
              <a:ea typeface="Apex New Bold" panose="02010600040501010103" pitchFamily="50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ð"/>
            </a:pPr>
            <a:r>
              <a:rPr lang="fr-FR" sz="1600" i="0" dirty="0">
                <a:latin typeface="Apex New Book" panose="02010600040501010103" pitchFamily="50" charset="0"/>
                <a:ea typeface="Apex New Book" panose="02010600040501010103" pitchFamily="50" charset="0"/>
                <a:sym typeface="Wingdings" panose="05000000000000000000" pitchFamily="2" charset="2"/>
              </a:rPr>
              <a:t>La transition énergétique créera beaucoup « d’instabilité » sur le réseau électrique de distribution</a:t>
            </a:r>
          </a:p>
          <a:p>
            <a:pPr marL="285750" indent="-285750" algn="just">
              <a:buFont typeface="Wingdings" panose="05000000000000000000" pitchFamily="2" charset="2"/>
              <a:buChar char="ð"/>
            </a:pPr>
            <a:r>
              <a:rPr lang="fr-FR" sz="1600" i="0" dirty="0">
                <a:latin typeface="Apex New Book" panose="02010600040501010103" pitchFamily="50" charset="0"/>
                <a:ea typeface="Apex New Book" panose="02010600040501010103" pitchFamily="50" charset="0"/>
                <a:cs typeface="Times New Roman" panose="02020603050405020304" pitchFamily="18" charset="0"/>
                <a:sym typeface="Wingdings" panose="05000000000000000000" pitchFamily="2" charset="2"/>
              </a:rPr>
              <a:t>Nombreux logements passent au « tout électrique » mais n’ont pas l’infrastructure pour.</a:t>
            </a:r>
            <a:endParaRPr lang="fr-BE" sz="1600" i="0" dirty="0">
              <a:latin typeface="Apex New Book" panose="02010600040501010103" pitchFamily="50" charset="0"/>
              <a:ea typeface="Apex New Book" panose="02010600040501010103" pitchFamily="50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446B1-FD34-1754-CBB9-C5839B3C8E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7332" y="975209"/>
            <a:ext cx="2557219" cy="1805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B43BC-3EC1-444E-0522-853E8FE707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8920" y="1896495"/>
            <a:ext cx="4846147" cy="1260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61C9AA-5E38-0EB4-8626-EEF2D0570FB6}"/>
              </a:ext>
            </a:extLst>
          </p:cNvPr>
          <p:cNvSpPr txBox="1"/>
          <p:nvPr/>
        </p:nvSpPr>
        <p:spPr>
          <a:xfrm>
            <a:off x="387769" y="3402298"/>
            <a:ext cx="10393120" cy="887342"/>
          </a:xfrm>
          <a:prstGeom prst="rect">
            <a:avLst/>
          </a:prstGeom>
          <a:noFill/>
        </p:spPr>
        <p:txBody>
          <a:bodyPr wrap="square" lIns="91440" tIns="0" rIns="0" bIns="0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/>
            <a:r>
              <a:rPr lang="fr-BE" sz="20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Solution Proposée:</a:t>
            </a:r>
            <a:endParaRPr lang="fr-BE" sz="1800" i="0" dirty="0">
              <a:latin typeface="Apex New Bold" panose="02010600040501010103" pitchFamily="50" charset="0"/>
              <a:ea typeface="Apex New Bold" panose="02010600040501010103" pitchFamily="50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ð"/>
            </a:pPr>
            <a:r>
              <a:rPr lang="fr-FR" sz="1600" i="0" dirty="0" err="1">
                <a:latin typeface="Apex New Book" panose="02010600040501010103" pitchFamily="50" charset="0"/>
                <a:ea typeface="Apex New Book" panose="02010600040501010103" pitchFamily="50" charset="0"/>
                <a:sym typeface="Wingdings" panose="05000000000000000000" pitchFamily="2" charset="2"/>
              </a:rPr>
              <a:t>Dongle</a:t>
            </a:r>
            <a:r>
              <a:rPr lang="fr-FR" sz="1600" i="0" dirty="0">
                <a:latin typeface="Apex New Book" panose="02010600040501010103" pitchFamily="50" charset="0"/>
                <a:ea typeface="Apex New Book" panose="02010600040501010103" pitchFamily="50" charset="0"/>
                <a:sym typeface="Wingdings" panose="05000000000000000000" pitchFamily="2" charset="2"/>
              </a:rPr>
              <a:t> Linky pour:</a:t>
            </a:r>
            <a:endParaRPr lang="fr-FR" sz="1600" i="0" dirty="0">
              <a:latin typeface="Apex New Book" panose="02010600040501010103" pitchFamily="50" charset="0"/>
              <a:sym typeface="Wingdings" panose="05000000000000000000" pitchFamily="2" charset="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sym typeface="Wingdings" panose="05000000000000000000" pitchFamily="2" charset="2"/>
              </a:rPr>
              <a:t>Faire remonter les données de consommation locale à un gestionnaire de flexibilité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sym typeface="Wingdings" panose="05000000000000000000" pitchFamily="2" charset="2"/>
              </a:rPr>
              <a:t>Déconnecter les équipements flexibles lors des surconsommation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sym typeface="Wingdings" panose="05000000000000000000" pitchFamily="2" charset="2"/>
              </a:rPr>
              <a:t>Sécurisation de l’envoi des données</a:t>
            </a:r>
            <a:endParaRPr lang="fr-BE" sz="1600" dirty="0">
              <a:solidFill>
                <a:schemeClr val="bg1">
                  <a:lumMod val="50000"/>
                </a:schemeClr>
              </a:solidFill>
              <a:latin typeface="Apex New Book" panose="02010600040501010103" pitchFamily="50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013D8D-D058-B459-9CD6-84C9825A8D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4755" y="2963734"/>
            <a:ext cx="3149745" cy="17494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2130F9-1D0F-BE57-5511-F723109DF901}"/>
              </a:ext>
            </a:extLst>
          </p:cNvPr>
          <p:cNvSpPr txBox="1"/>
          <p:nvPr/>
        </p:nvSpPr>
        <p:spPr>
          <a:xfrm>
            <a:off x="387769" y="4836484"/>
            <a:ext cx="10393120" cy="1569959"/>
          </a:xfrm>
          <a:prstGeom prst="rect">
            <a:avLst/>
          </a:prstGeom>
          <a:noFill/>
        </p:spPr>
        <p:txBody>
          <a:bodyPr wrap="square" lIns="91440" tIns="0" rIns="0" bIns="0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/>
            <a:r>
              <a:rPr lang="fr-BE" sz="2000" b="1" i="0" dirty="0">
                <a:latin typeface="Apex New Bold" panose="02010600040501010103" pitchFamily="50" charset="0"/>
                <a:ea typeface="Apex New Bold" panose="02010600040501010103" pitchFamily="50" charset="0"/>
                <a:cs typeface="Times New Roman" panose="02020603050405020304" pitchFamily="18" charset="0"/>
              </a:rPr>
              <a:t>Intérêt de la solution pour la flexibilité:</a:t>
            </a:r>
          </a:p>
          <a:p>
            <a:pPr marL="285750" indent="-285750" algn="just">
              <a:buFont typeface="Wingdings" panose="05000000000000000000" pitchFamily="2" charset="2"/>
              <a:buChar char="ð"/>
            </a:pPr>
            <a:r>
              <a:rPr lang="fr-FR" sz="1600" i="0" dirty="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sym typeface="Wingdings" panose="05000000000000000000" pitchFamily="2" charset="2"/>
              </a:rPr>
              <a:t>Identification des appareils flexibles  utile pour un gestionnaire de flexibilité</a:t>
            </a:r>
          </a:p>
          <a:p>
            <a:pPr marL="285750" indent="-285750" algn="just">
              <a:buFont typeface="Wingdings" panose="05000000000000000000" pitchFamily="2" charset="2"/>
              <a:buChar char="ð"/>
            </a:pPr>
            <a:r>
              <a:rPr lang="fr-FR" sz="1600" i="0" dirty="0">
                <a:latin typeface="Apex New Book" panose="02010600040501010103" pitchFamily="50" charset="0"/>
                <a:sym typeface="Wingdings" panose="05000000000000000000" pitchFamily="2" charset="2"/>
              </a:rPr>
              <a:t>Utilisation pour prévision de consommation</a:t>
            </a:r>
          </a:p>
          <a:p>
            <a:pPr marL="285750" indent="-285750" algn="just">
              <a:buFont typeface="Wingdings" panose="05000000000000000000" pitchFamily="2" charset="2"/>
              <a:buChar char="ð"/>
            </a:pPr>
            <a:r>
              <a:rPr lang="fr-FR" sz="1600" i="0" dirty="0">
                <a:solidFill>
                  <a:schemeClr val="bg1">
                    <a:lumMod val="50000"/>
                  </a:schemeClr>
                </a:solidFill>
                <a:latin typeface="Apex New Book" panose="02010600040501010103" pitchFamily="50" charset="0"/>
                <a:sym typeface="Wingdings" panose="05000000000000000000" pitchFamily="2" charset="2"/>
              </a:rPr>
              <a:t>Utilisation pour identification de l’effort de flexibilité</a:t>
            </a:r>
            <a:endParaRPr lang="fr-BE" sz="1600" dirty="0">
              <a:solidFill>
                <a:schemeClr val="bg1">
                  <a:lumMod val="50000"/>
                </a:schemeClr>
              </a:solidFill>
              <a:latin typeface="Apex New Book" panose="02010600040501010103" pitchFamily="50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017DD69-902F-3E68-0649-7CDC4118E72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1564" y="4772861"/>
            <a:ext cx="3193556" cy="92040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036135-3C7A-B232-4D57-89891E1289A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20667" y="5889982"/>
            <a:ext cx="3376600" cy="8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16" y="1"/>
            <a:ext cx="12286211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68A9C8-3EEE-F849-87B9-C2B9DA525FDF}"/>
              </a:ext>
            </a:extLst>
          </p:cNvPr>
          <p:cNvSpPr/>
          <p:nvPr/>
        </p:nvSpPr>
        <p:spPr>
          <a:xfrm>
            <a:off x="-12700" y="5943600"/>
            <a:ext cx="123190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8A9C8-3EEE-F849-87B9-C2B9DA525FDF}"/>
              </a:ext>
            </a:extLst>
          </p:cNvPr>
          <p:cNvSpPr/>
          <p:nvPr/>
        </p:nvSpPr>
        <p:spPr>
          <a:xfrm>
            <a:off x="-18116" y="4305300"/>
            <a:ext cx="12319000" cy="1638300"/>
          </a:xfrm>
          <a:prstGeom prst="rect">
            <a:avLst/>
          </a:prstGeom>
          <a:solidFill>
            <a:srgbClr val="0B84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71280-5590-5944-9318-D691A4C4C7D4}"/>
              </a:ext>
            </a:extLst>
          </p:cNvPr>
          <p:cNvSpPr txBox="1"/>
          <p:nvPr/>
        </p:nvSpPr>
        <p:spPr>
          <a:xfrm>
            <a:off x="883584" y="4662785"/>
            <a:ext cx="1042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>
                <a:solidFill>
                  <a:schemeClr val="bg1"/>
                </a:solidFill>
                <a:cs typeface="Arial" panose="020B0604020202020204" pitchFamily="34" charset="0"/>
              </a:rPr>
              <a:t>MERCI 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52133-53A7-6943-A84F-BF95E6EE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5" y="6030150"/>
            <a:ext cx="2436907" cy="8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4768"/>
      </p:ext>
    </p:extLst>
  </p:cSld>
  <p:clrMapOvr>
    <a:masterClrMapping/>
  </p:clrMapOvr>
</p:sld>
</file>

<file path=ppt/theme/theme1.xml><?xml version="1.0" encoding="utf-8"?>
<a:theme xmlns:a="http://schemas.openxmlformats.org/drawingml/2006/main" name="IMREDD2021">
  <a:themeElements>
    <a:clrScheme name="UCA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FD7"/>
      </a:accent1>
      <a:accent2>
        <a:srgbClr val="E80554"/>
      </a:accent2>
      <a:accent3>
        <a:srgbClr val="A9E26F"/>
      </a:accent3>
      <a:accent4>
        <a:srgbClr val="EAD000"/>
      </a:accent4>
      <a:accent5>
        <a:srgbClr val="007EA1"/>
      </a:accent5>
      <a:accent6>
        <a:srgbClr val="0096BC"/>
      </a:accent6>
      <a:hlink>
        <a:srgbClr val="25C6E3"/>
      </a:hlink>
      <a:folHlink>
        <a:srgbClr val="25C6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MREDD2021" id="{E5B1034F-813E-4B2C-9F4B-2FB174A79B3B}" vid="{39640FA8-B41E-496E-9A14-6EE48675CF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32E25785EE545AA6EE61072D3EB52" ma:contentTypeVersion="10" ma:contentTypeDescription="Crée un document." ma:contentTypeScope="" ma:versionID="74d0cdc9274cda9f496af4108bb00540">
  <xsd:schema xmlns:xsd="http://www.w3.org/2001/XMLSchema" xmlns:xs="http://www.w3.org/2001/XMLSchema" xmlns:p="http://schemas.microsoft.com/office/2006/metadata/properties" xmlns:ns2="72c812e7-4f14-498a-b026-e4197e5f2f92" xmlns:ns3="a7976d59-16c4-4a4c-86ef-355ad8890c9a" targetNamespace="http://schemas.microsoft.com/office/2006/metadata/properties" ma:root="true" ma:fieldsID="60505939db4066de48aebf7f408c6d1b" ns2:_="" ns3:_="">
    <xsd:import namespace="72c812e7-4f14-498a-b026-e4197e5f2f92"/>
    <xsd:import namespace="a7976d59-16c4-4a4c-86ef-355ad8890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812e7-4f14-498a-b026-e4197e5f2f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741edfd-2169-4bab-b116-ba96bcb059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76d59-16c4-4a4c-86ef-355ad8890c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b703fbb-872f-4726-a157-47b6a8e9fc92}" ma:internalName="TaxCatchAll" ma:showField="CatchAllData" ma:web="a7976d59-16c4-4a4c-86ef-355ad8890c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c812e7-4f14-498a-b026-e4197e5f2f92">
      <Terms xmlns="http://schemas.microsoft.com/office/infopath/2007/PartnerControls"/>
    </lcf76f155ced4ddcb4097134ff3c332f>
    <TaxCatchAll xmlns="a7976d59-16c4-4a4c-86ef-355ad8890c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D93FD6-E7E2-49F5-BA8F-02D595C99224}">
  <ds:schemaRefs>
    <ds:schemaRef ds:uri="72c812e7-4f14-498a-b026-e4197e5f2f92"/>
    <ds:schemaRef ds:uri="a7976d59-16c4-4a4c-86ef-355ad8890c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88B942A-6C8A-447F-83CA-B91C3457147C}">
  <ds:schemaRefs>
    <ds:schemaRef ds:uri="a7976d59-16c4-4a4c-86ef-355ad8890c9a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2c812e7-4f14-498a-b026-e4197e5f2f9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1C1EED-28BD-4263-9A8F-609F0D1EB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IMREDD2021</Template>
  <TotalTime>0</TotalTime>
  <Words>202</Words>
  <Application>Microsoft Office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Apex New Bold</vt:lpstr>
      <vt:lpstr>Apex New Book</vt:lpstr>
      <vt:lpstr>Apex New Light</vt:lpstr>
      <vt:lpstr>Brother 1816</vt:lpstr>
      <vt:lpstr>Arial</vt:lpstr>
      <vt:lpstr>Calibri</vt:lpstr>
      <vt:lpstr>Times New Roman</vt:lpstr>
      <vt:lpstr>Wingdings</vt:lpstr>
      <vt:lpstr>IMREDD2021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Moura</dc:creator>
  <cp:lastModifiedBy>Benoit Couraud</cp:lastModifiedBy>
  <cp:revision>31</cp:revision>
  <dcterms:created xsi:type="dcterms:W3CDTF">2021-03-10T08:45:55Z</dcterms:created>
  <dcterms:modified xsi:type="dcterms:W3CDTF">2023-05-31T07:11:06Z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0x010100CF532E25785EE545AA6EE61072D3EB52</vt:lpwstr>
  </property>
  <property fmtid="{D5CDD505-2E9C-101B-9397-08002B2CF9AE}" pid="3" name="MediaServiceImageTags">
    <vt:lpwstr/>
  </property>
</Properties>
</file>