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  <p:sldId id="265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EF"/>
    <a:srgbClr val="FF4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F6305-3E20-274D-9C93-46048716F3DF}" type="datetimeFigureOut">
              <a:rPr lang="en-US" smtClean="0"/>
              <a:t>12-11-20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A776D-81FF-D547-B214-7668B5A0F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4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You don</a:t>
            </a:r>
            <a:r>
              <a:rPr lang="fr-FR" dirty="0" smtClean="0"/>
              <a:t>’</a:t>
            </a:r>
            <a:r>
              <a:rPr lang="en-US" dirty="0" smtClean="0"/>
              <a:t>t seem</a:t>
            </a:r>
            <a:r>
              <a:rPr lang="en-US" baseline="0" dirty="0" smtClean="0"/>
              <a:t> excited to be talking to her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You are spending time in your daily life doing things other than hangout with your girlfriend?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-- u have commitment issues… don’t worry shell help you face them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Obviously </a:t>
            </a:r>
            <a:r>
              <a:rPr lang="en-US" baseline="0" dirty="0" err="1" smtClean="0"/>
              <a:t>youre</a:t>
            </a:r>
            <a:r>
              <a:rPr lang="en-US" baseline="0" dirty="0" smtClean="0"/>
              <a:t> a sexist and you want her to be in the kitchen making you sandwiches all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776D-81FF-D547-B214-7668B5A0F6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5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Turns</a:t>
            </a:r>
            <a:r>
              <a:rPr lang="en-US" baseline="0" dirty="0" smtClean="0"/>
              <a:t> out she’s kidding.. She says..  Don’t think that saves you from this being brought up in a fight though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776D-81FF-D547-B214-7668B5A0F6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1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</a:p>
          <a:p>
            <a:r>
              <a:rPr lang="en-US" dirty="0" smtClean="0"/>
              <a:t>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776D-81FF-D547-B214-7668B5A0F6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8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originally</a:t>
            </a:r>
            <a:r>
              <a:rPr lang="en-US" baseline="0" dirty="0" smtClean="0"/>
              <a:t> wanted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776D-81FF-D547-B214-7668B5A0F6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0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220-A785-284A-8748-AA5BAAED72A6}" type="datetimeFigureOut">
              <a:rPr lang="en-US" smtClean="0"/>
              <a:t>12-11-20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4F3-FA83-0C4B-8657-34EC25A7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220-A785-284A-8748-AA5BAAED72A6}" type="datetimeFigureOut">
              <a:rPr lang="en-US" smtClean="0"/>
              <a:t>12-11-20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4F3-FA83-0C4B-8657-34EC25A7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5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220-A785-284A-8748-AA5BAAED72A6}" type="datetimeFigureOut">
              <a:rPr lang="en-US" smtClean="0"/>
              <a:t>12-11-20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4F3-FA83-0C4B-8657-34EC25A7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2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220-A785-284A-8748-AA5BAAED72A6}" type="datetimeFigureOut">
              <a:rPr lang="en-US" smtClean="0"/>
              <a:t>12-11-20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4F3-FA83-0C4B-8657-34EC25A7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220-A785-284A-8748-AA5BAAED72A6}" type="datetimeFigureOut">
              <a:rPr lang="en-US" smtClean="0"/>
              <a:t>12-11-20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4F3-FA83-0C4B-8657-34EC25A7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220-A785-284A-8748-AA5BAAED72A6}" type="datetimeFigureOut">
              <a:rPr lang="en-US" smtClean="0"/>
              <a:t>12-11-20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4F3-FA83-0C4B-8657-34EC25A7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8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220-A785-284A-8748-AA5BAAED72A6}" type="datetimeFigureOut">
              <a:rPr lang="en-US" smtClean="0"/>
              <a:t>12-11-20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4F3-FA83-0C4B-8657-34EC25A7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220-A785-284A-8748-AA5BAAED72A6}" type="datetimeFigureOut">
              <a:rPr lang="en-US" smtClean="0"/>
              <a:t>12-11-20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4F3-FA83-0C4B-8657-34EC25A7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1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220-A785-284A-8748-AA5BAAED72A6}" type="datetimeFigureOut">
              <a:rPr lang="en-US" smtClean="0"/>
              <a:t>12-11-20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4F3-FA83-0C4B-8657-34EC25A7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7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220-A785-284A-8748-AA5BAAED72A6}" type="datetimeFigureOut">
              <a:rPr lang="en-US" smtClean="0"/>
              <a:t>12-11-20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4F3-FA83-0C4B-8657-34EC25A7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5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220-A785-284A-8748-AA5BAAED72A6}" type="datetimeFigureOut">
              <a:rPr lang="en-US" smtClean="0"/>
              <a:t>12-11-20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4F3-FA83-0C4B-8657-34EC25A7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7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000000"/>
            </a:gs>
            <a:gs pos="99000">
              <a:srgbClr val="FF8BEF"/>
            </a:gs>
            <a:gs pos="25000">
              <a:schemeClr val="bg1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22220-A785-284A-8748-AA5BAAED72A6}" type="datetimeFigureOut">
              <a:rPr lang="en-US" smtClean="0"/>
              <a:t>12-11-20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0C4F3-FA83-0C4B-8657-34EC25A7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7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009" y="327855"/>
            <a:ext cx="8847991" cy="590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WARNING</a:t>
            </a:r>
          </a:p>
          <a:p>
            <a:endParaRPr lang="en-US" sz="5400" dirty="0"/>
          </a:p>
          <a:p>
            <a:r>
              <a:rPr lang="en-US" sz="5400" dirty="0" smtClean="0"/>
              <a:t>Views depicted in this presentation do not  depict my personal attributes, </a:t>
            </a:r>
          </a:p>
          <a:p>
            <a:r>
              <a:rPr lang="en-US" sz="5400" dirty="0"/>
              <a:t>n</a:t>
            </a:r>
            <a:r>
              <a:rPr lang="en-US" sz="5400" dirty="0" smtClean="0"/>
              <a:t>or anyone I know or associate with.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92166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she know what to say?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Your mood can direct the conversation as well as hers</a:t>
            </a:r>
          </a:p>
          <a:p>
            <a:r>
              <a:rPr lang="en-US" dirty="0" smtClean="0"/>
              <a:t>She looks for grammar, just like in real life to determine YOUR mood. (Fine. Vs. Fine!! )</a:t>
            </a:r>
          </a:p>
          <a:p>
            <a:r>
              <a:rPr lang="en-US" dirty="0" smtClean="0"/>
              <a:t>The amount of fights you have is directly related to cheating accusations</a:t>
            </a:r>
          </a:p>
          <a:p>
            <a:r>
              <a:rPr lang="en-US" dirty="0" smtClean="0"/>
              <a:t>You can dig your way out of a fight by saying nice things to her (I love you, </a:t>
            </a:r>
            <a:r>
              <a:rPr lang="en-US" dirty="0" err="1" smtClean="0"/>
              <a:t>hunny</a:t>
            </a:r>
            <a:r>
              <a:rPr lang="en-US" dirty="0" smtClean="0"/>
              <a:t>, dear, I’m sorry)</a:t>
            </a:r>
          </a:p>
          <a:p>
            <a:r>
              <a:rPr lang="en-US" dirty="0" smtClean="0"/>
              <a:t>She’s kind of good at reading </a:t>
            </a:r>
          </a:p>
          <a:p>
            <a:pPr lvl="1"/>
            <a:r>
              <a:rPr lang="en-US" dirty="0" smtClean="0"/>
              <a:t>Knows that yes, yep, ok, sure, </a:t>
            </a:r>
            <a:r>
              <a:rPr lang="en-US" dirty="0" err="1" smtClean="0"/>
              <a:t>mhm</a:t>
            </a:r>
            <a:r>
              <a:rPr lang="en-US" dirty="0" smtClean="0"/>
              <a:t> all mean yes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1046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26789" r="-267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57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not as bad at coding as I once thought?</a:t>
            </a:r>
          </a:p>
          <a:p>
            <a:r>
              <a:rPr lang="en-US" dirty="0" smtClean="0"/>
              <a:t>.. But I like the design part much more </a:t>
            </a:r>
          </a:p>
          <a:p>
            <a:r>
              <a:rPr lang="en-US" dirty="0" smtClean="0"/>
              <a:t>Hilarity Ensued</a:t>
            </a:r>
            <a:endParaRPr lang="en-US" dirty="0" smtClean="0"/>
          </a:p>
          <a:p>
            <a:pPr lvl="1"/>
            <a:r>
              <a:rPr lang="en-US" dirty="0" smtClean="0"/>
              <a:t>Had to tap into my crazy girlfriend side</a:t>
            </a:r>
          </a:p>
          <a:p>
            <a:pPr lvl="1"/>
            <a:r>
              <a:rPr lang="en-US" dirty="0" smtClean="0"/>
              <a:t>Making others tap into theirs as well 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04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dirty="0" smtClean="0"/>
              <a:t>Scope creep</a:t>
            </a:r>
          </a:p>
          <a:p>
            <a:pPr lvl="1">
              <a:buFontTx/>
              <a:buChar char="-"/>
            </a:pPr>
            <a:r>
              <a:rPr lang="en-US" dirty="0" smtClean="0"/>
              <a:t>Conversation turns were growing exponentially.</a:t>
            </a:r>
            <a:endParaRPr lang="en-US" dirty="0" smtClean="0"/>
          </a:p>
          <a:p>
            <a:r>
              <a:rPr lang="en-US" dirty="0" smtClean="0"/>
              <a:t>Working </a:t>
            </a:r>
            <a:r>
              <a:rPr lang="en-US" dirty="0" smtClean="0"/>
              <a:t>individually on a project</a:t>
            </a:r>
          </a:p>
          <a:p>
            <a:r>
              <a:rPr lang="en-US" dirty="0" smtClean="0"/>
              <a:t>Reworking conversation to include A+ </a:t>
            </a:r>
            <a:r>
              <a:rPr lang="en-US" dirty="0" smtClean="0"/>
              <a:t>options</a:t>
            </a:r>
          </a:p>
          <a:p>
            <a:r>
              <a:rPr lang="en-US" dirty="0" smtClean="0"/>
              <a:t>Trying to avoid out of context statements although it still made the conversation work well and fit with the character </a:t>
            </a:r>
            <a:endParaRPr lang="en-US" dirty="0"/>
          </a:p>
          <a:p>
            <a:pPr lvl="1"/>
            <a:r>
              <a:rPr lang="en-US" dirty="0" smtClean="0"/>
              <a:t>Originally </a:t>
            </a:r>
            <a:r>
              <a:rPr lang="en-US" dirty="0" smtClean="0"/>
              <a:t>wanted to accuse user of cheating if he didn’t put an exclamation mark after </a:t>
            </a:r>
            <a:r>
              <a:rPr lang="en-US" dirty="0" smtClean="0"/>
              <a:t>hey</a:t>
            </a:r>
          </a:p>
          <a:p>
            <a:pPr lvl="1"/>
            <a:r>
              <a:rPr lang="en-US" dirty="0" smtClean="0"/>
              <a:t>But that would have been too easy, had to add degrees of anger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00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model with agile motto of “code for today not for tomorrow”</a:t>
            </a:r>
          </a:p>
          <a:p>
            <a:r>
              <a:rPr lang="en-US" dirty="0" smtClean="0"/>
              <a:t>Strengths: </a:t>
            </a:r>
          </a:p>
          <a:p>
            <a:pPr lvl="1"/>
            <a:r>
              <a:rPr lang="en-US" dirty="0" smtClean="0"/>
              <a:t>Kept everything very well defined (and on paper) before starting to code (incremental)</a:t>
            </a:r>
          </a:p>
          <a:p>
            <a:pPr lvl="1"/>
            <a:r>
              <a:rPr lang="en-US" dirty="0" smtClean="0"/>
              <a:t>Allowed me to work one method at a time making sure it worked 100% before moving onto the next(code for today not for tomorrow)</a:t>
            </a:r>
          </a:p>
        </p:txBody>
      </p:sp>
    </p:spTree>
    <p:extLst>
      <p:ext uri="{BB962C8B-B14F-4D97-AF65-F5344CB8AC3E}">
        <p14:creationId xmlns:p14="http://schemas.microsoft.com/office/powerpoint/2010/main" val="2852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SLDC- Would I use it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have developed a more agile approach</a:t>
            </a:r>
          </a:p>
          <a:p>
            <a:r>
              <a:rPr lang="en-US" dirty="0" smtClean="0"/>
              <a:t>Had everything laid out perfectly, but then A+ options couldn’t be implemented the way I wanted it to be.</a:t>
            </a:r>
          </a:p>
          <a:p>
            <a:pPr lvl="1"/>
            <a:r>
              <a:rPr lang="en-US" dirty="0" smtClean="0"/>
              <a:t>Had to go back and rework everything</a:t>
            </a:r>
          </a:p>
          <a:p>
            <a:r>
              <a:rPr lang="en-US" dirty="0" smtClean="0"/>
              <a:t>Would discuss requirements and have everything VERY clearly outlined before I started planning if I were to use again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357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4448" b="14448"/>
          <a:stretch>
            <a:fillRect/>
          </a:stretch>
        </p:blipFill>
        <p:spPr>
          <a:xfrm>
            <a:off x="457200" y="274639"/>
            <a:ext cx="685078" cy="606866"/>
          </a:xfrm>
        </p:spPr>
      </p:pic>
      <p:sp>
        <p:nvSpPr>
          <p:cNvPr id="6" name="TextBox 5"/>
          <p:cNvSpPr txBox="1"/>
          <p:nvPr/>
        </p:nvSpPr>
        <p:spPr>
          <a:xfrm>
            <a:off x="1290556" y="327507"/>
            <a:ext cx="524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What's your favorite class in </a:t>
            </a:r>
            <a:r>
              <a:rPr lang="en-US" dirty="0" err="1"/>
              <a:t>highschool</a:t>
            </a:r>
            <a:r>
              <a:rPr lang="en-US" dirty="0"/>
              <a:t>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956010"/>
            <a:ext cx="685077" cy="5395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0556" y="1017188"/>
            <a:ext cx="340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Woodworking</a:t>
            </a:r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/>
          <a:srcRect t="14448" b="14448"/>
          <a:stretch>
            <a:fillRect/>
          </a:stretch>
        </p:blipFill>
        <p:spPr>
          <a:xfrm>
            <a:off x="457201" y="1557289"/>
            <a:ext cx="685078" cy="6068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0556" y="1386520"/>
            <a:ext cx="7853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Hmm.. I don</a:t>
            </a:r>
            <a:r>
              <a:rPr lang="fr-FR" dirty="0" smtClean="0"/>
              <a:t>’</a:t>
            </a:r>
            <a:r>
              <a:rPr lang="en-US" dirty="0" smtClean="0"/>
              <a:t>t really like Woodworking I like cooking! One day I will be the BEST housewife EVER.  But don’t ever ask me to make you a sandwich.. That’s so rude.  What’s your favorite food??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2" y="2248389"/>
            <a:ext cx="685077" cy="5395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90556" y="2391514"/>
            <a:ext cx="156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Sandwiches…..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90556" y="3072756"/>
            <a:ext cx="292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had better ask if I’m mad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29879" y="3701827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What??  Why are you mad??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75" y="3660853"/>
            <a:ext cx="685077" cy="5395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2877079"/>
            <a:ext cx="685078" cy="6963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74" y="4303106"/>
            <a:ext cx="685078" cy="69637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68423" y="4343228"/>
            <a:ext cx="73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don't care about my feelings at </a:t>
            </a:r>
            <a:r>
              <a:rPr lang="en-US" dirty="0" smtClean="0"/>
              <a:t>all.  Are </a:t>
            </a:r>
            <a:r>
              <a:rPr lang="en-US" dirty="0"/>
              <a:t>you </a:t>
            </a:r>
            <a:r>
              <a:rPr lang="en-US" dirty="0" smtClean="0"/>
              <a:t>completely emotionally unattached… </a:t>
            </a:r>
            <a:r>
              <a:rPr lang="en-US" dirty="0"/>
              <a:t>like your </a:t>
            </a:r>
            <a:r>
              <a:rPr lang="en-US" dirty="0" smtClean="0"/>
              <a:t>father…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75" y="5103929"/>
            <a:ext cx="685077" cy="53953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42278" y="5766386"/>
            <a:ext cx="8001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Honestly I don't even want to hear it </a:t>
            </a: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were the one that put me in a bad </a:t>
            </a:r>
            <a:r>
              <a:rPr lang="en-US" dirty="0" smtClean="0"/>
              <a:t>mood</a:t>
            </a:r>
            <a:r>
              <a:rPr lang="en-US" dirty="0"/>
              <a:t> </a:t>
            </a:r>
            <a:r>
              <a:rPr lang="en-US" dirty="0" smtClean="0"/>
              <a:t>you </a:t>
            </a:r>
            <a:r>
              <a:rPr lang="en-US" dirty="0"/>
              <a:t>deserve me being mad at you because you are a bad boyfriend.  Are you going to buy </a:t>
            </a:r>
            <a:r>
              <a:rPr lang="en-US" dirty="0" smtClean="0"/>
              <a:t>me</a:t>
            </a:r>
            <a:r>
              <a:rPr lang="en-US" dirty="0"/>
              <a:t> </a:t>
            </a:r>
            <a:r>
              <a:rPr lang="en-US" dirty="0" smtClean="0"/>
              <a:t>something </a:t>
            </a:r>
            <a:r>
              <a:rPr lang="en-US" dirty="0"/>
              <a:t>to cheer me </a:t>
            </a:r>
            <a:r>
              <a:rPr lang="en-US" dirty="0" smtClean="0"/>
              <a:t>up.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29879" y="5212672"/>
            <a:ext cx="477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Wow.. My father is not emotionally unattached!! 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04" y="5767989"/>
            <a:ext cx="685078" cy="6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1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  <p:bldP spid="15" grpId="0"/>
      <p:bldP spid="16" grpId="0"/>
      <p:bldP spid="22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81" y="197991"/>
            <a:ext cx="685077" cy="5395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8682" y="284087"/>
            <a:ext cx="353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hat do you want me to buy you??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8682" y="763403"/>
            <a:ext cx="824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Ok, so there are these $800 shoes that I just have to have.  I'm a size </a:t>
            </a:r>
            <a:r>
              <a:rPr lang="en-US" dirty="0" smtClean="0"/>
              <a:t>7.  </a:t>
            </a:r>
            <a:r>
              <a:rPr lang="en-US" dirty="0"/>
              <a:t>If you </a:t>
            </a:r>
            <a:r>
              <a:rPr lang="en-US" dirty="0" smtClean="0"/>
              <a:t>don't</a:t>
            </a:r>
          </a:p>
          <a:p>
            <a:r>
              <a:rPr lang="en-US" dirty="0" smtClean="0"/>
              <a:t> want me to leave you for Justin </a:t>
            </a:r>
            <a:r>
              <a:rPr lang="en-US" dirty="0" err="1" smtClean="0"/>
              <a:t>Bieber</a:t>
            </a:r>
            <a:r>
              <a:rPr lang="en-US" dirty="0" smtClean="0"/>
              <a:t>( I know that he will buy them for me).. you </a:t>
            </a:r>
            <a:r>
              <a:rPr lang="en-US" dirty="0"/>
              <a:t>will right?:)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65" y="875347"/>
            <a:ext cx="685078" cy="6963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81" y="1686733"/>
            <a:ext cx="685077" cy="5395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6398" y="1795518"/>
            <a:ext cx="150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 of course!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65" y="2564748"/>
            <a:ext cx="685078" cy="6963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6398" y="2290561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Oh thank the lord! I knew you were the best boyfriend ever.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6398" y="2659893"/>
            <a:ext cx="672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I don’t like it when you fight with me.  Lets talk about how we can</a:t>
            </a:r>
          </a:p>
          <a:p>
            <a:r>
              <a:rPr lang="en-US" dirty="0" smtClean="0"/>
              <a:t>Make our relationship better.  </a:t>
            </a:r>
          </a:p>
          <a:p>
            <a:r>
              <a:rPr lang="en-US" dirty="0" smtClean="0"/>
              <a:t>What do you think are some key qualities in a relationship?</a:t>
            </a:r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81" y="3590454"/>
            <a:ext cx="685077" cy="53953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76398" y="3666506"/>
            <a:ext cx="239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Probably trust?  Right?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81" y="4248642"/>
            <a:ext cx="685078" cy="6963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76398" y="4248642"/>
            <a:ext cx="8067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yep! Like </a:t>
            </a:r>
            <a:r>
              <a:rPr lang="en-US" dirty="0"/>
              <a:t>when you watch TV, I trust that if any girls come </a:t>
            </a:r>
            <a:r>
              <a:rPr lang="en-US" dirty="0" smtClean="0"/>
              <a:t>on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screen you will immediately turn it off.  I trust you not to </a:t>
            </a:r>
            <a:r>
              <a:rPr lang="en-US" dirty="0" smtClean="0"/>
              <a:t>visually</a:t>
            </a:r>
            <a:r>
              <a:rPr lang="en-US" dirty="0"/>
              <a:t> </a:t>
            </a:r>
            <a:r>
              <a:rPr lang="fi-FI" dirty="0" err="1" smtClean="0"/>
              <a:t>cheat</a:t>
            </a:r>
            <a:r>
              <a:rPr lang="fi-FI" dirty="0" smtClean="0"/>
              <a:t> </a:t>
            </a:r>
            <a:r>
              <a:rPr lang="fi-FI" dirty="0"/>
              <a:t>on me.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82" y="5114635"/>
            <a:ext cx="685077" cy="53953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27094" y="5141654"/>
            <a:ext cx="600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can’t think of anymore…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65" y="5706303"/>
            <a:ext cx="685078" cy="69637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48622" y="5770875"/>
            <a:ext cx="714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Lists the ones you missed and examples of each.. Incase you were unclear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5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4" grpId="0"/>
      <p:bldP spid="15" grpId="0"/>
      <p:bldP spid="17" grpId="0"/>
      <p:bldP spid="19" grpId="0"/>
      <p:bldP spid="22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831" y="4693412"/>
            <a:ext cx="7772400" cy="1470025"/>
          </a:xfrm>
        </p:spPr>
        <p:txBody>
          <a:bodyPr/>
          <a:lstStyle/>
          <a:p>
            <a:r>
              <a:rPr lang="en-US" dirty="0" smtClean="0"/>
              <a:t>Overly Attached Girlfriend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968" y="5628172"/>
            <a:ext cx="6400800" cy="1229828"/>
          </a:xfrm>
        </p:spPr>
        <p:txBody>
          <a:bodyPr/>
          <a:lstStyle/>
          <a:p>
            <a:r>
              <a:rPr lang="en-US" dirty="0" smtClean="0"/>
              <a:t>By Brittany </a:t>
            </a:r>
            <a:r>
              <a:rPr lang="en-US" dirty="0" err="1" smtClean="0"/>
              <a:t>Nicol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68" y="162802"/>
            <a:ext cx="6387432" cy="47998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13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she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Talks to you</a:t>
            </a:r>
          </a:p>
          <a:p>
            <a:r>
              <a:rPr lang="en-US" dirty="0" smtClean="0"/>
              <a:t>Loves you</a:t>
            </a:r>
          </a:p>
          <a:p>
            <a:r>
              <a:rPr lang="en-US" dirty="0" smtClean="0"/>
              <a:t>You are everything she’s ever looked for in a boyfriend</a:t>
            </a:r>
          </a:p>
          <a:p>
            <a:r>
              <a:rPr lang="en-US" dirty="0" smtClean="0"/>
              <a:t>..You will probably hate her after talking with her for one minute</a:t>
            </a:r>
          </a:p>
          <a:p>
            <a:r>
              <a:rPr lang="en-US" dirty="0"/>
              <a:t>S</a:t>
            </a:r>
            <a:r>
              <a:rPr lang="en-US" dirty="0" smtClean="0"/>
              <a:t>he is “insanely insane”. – Daniel </a:t>
            </a:r>
            <a:r>
              <a:rPr lang="en-US" dirty="0" err="1" smtClean="0"/>
              <a:t>Juszko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472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goal?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forget every </a:t>
            </a:r>
            <a:r>
              <a:rPr lang="en-US" dirty="0" smtClean="0"/>
              <a:t>dream you’ve ever had… your dream is now to make her the happiest girl in the world.</a:t>
            </a:r>
          </a:p>
          <a:p>
            <a:r>
              <a:rPr lang="en-US" dirty="0" smtClean="0"/>
              <a:t>Ultimately, avoid getting into fights with 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5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A+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Mood swings: on both accounts</a:t>
            </a:r>
          </a:p>
          <a:p>
            <a:pPr lvl="1"/>
            <a:r>
              <a:rPr lang="en-US" dirty="0" smtClean="0"/>
              <a:t>What you say, do not say, or do not punctuate will affect the outcome of the conversation</a:t>
            </a:r>
          </a:p>
          <a:p>
            <a:pPr lvl="1"/>
            <a:r>
              <a:rPr lang="en-US" dirty="0"/>
              <a:t>5</a:t>
            </a:r>
            <a:r>
              <a:rPr lang="en-US" dirty="0" smtClean="0"/>
              <a:t> ‘relationship fight’ situations of varying degree</a:t>
            </a:r>
          </a:p>
          <a:p>
            <a:pPr lvl="2"/>
            <a:r>
              <a:rPr lang="en-US" dirty="0" smtClean="0"/>
              <a:t>Hey Vs. HEY! Vs. Hello most beautiful girl in the world</a:t>
            </a:r>
          </a:p>
          <a:p>
            <a:pPr lvl="2"/>
            <a:r>
              <a:rPr lang="en-US" dirty="0" smtClean="0"/>
              <a:t>You’re busy today?  We were hanging out though..</a:t>
            </a:r>
          </a:p>
          <a:p>
            <a:pPr lvl="2"/>
            <a:r>
              <a:rPr lang="en-US" dirty="0" smtClean="0"/>
              <a:t>You don’t want to be together forever?</a:t>
            </a:r>
          </a:p>
          <a:p>
            <a:pPr lvl="2"/>
            <a:r>
              <a:rPr lang="en-US" dirty="0" smtClean="0"/>
              <a:t>What’s your favorite food? .. If it</a:t>
            </a:r>
            <a:r>
              <a:rPr lang="fr-FR" dirty="0" smtClean="0"/>
              <a:t>’</a:t>
            </a:r>
            <a:r>
              <a:rPr lang="en-US" dirty="0" smtClean="0"/>
              <a:t>s a sandwich…</a:t>
            </a:r>
          </a:p>
          <a:p>
            <a:pPr lvl="2"/>
            <a:r>
              <a:rPr lang="en-US" dirty="0" smtClean="0"/>
              <a:t>You’ve reached unchartered territory if you forget what month her birthday is in..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29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Issues-aka you’re cheating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Have you “fought” 5 times?</a:t>
            </a:r>
          </a:p>
          <a:p>
            <a:r>
              <a:rPr lang="en-US" dirty="0" smtClean="0"/>
              <a:t>..You definitely might be cheating on the poor dear</a:t>
            </a:r>
          </a:p>
          <a:p>
            <a:r>
              <a:rPr lang="en-US" dirty="0" smtClean="0"/>
              <a:t>She interrogates you</a:t>
            </a:r>
          </a:p>
          <a:p>
            <a:pPr lvl="1"/>
            <a:r>
              <a:rPr lang="en-US" dirty="0" smtClean="0"/>
              <a:t>“I read your texts.. I saw you ate at Wendy’s last night.. who’s Wendy?</a:t>
            </a:r>
            <a:r>
              <a:rPr lang="en-US" dirty="0" smtClean="0"/>
              <a:t>”-OAG Meme</a:t>
            </a:r>
            <a:endParaRPr lang="en-US" dirty="0" smtClean="0"/>
          </a:p>
          <a:p>
            <a:pPr lvl="1"/>
            <a:r>
              <a:rPr lang="en-US" dirty="0" smtClean="0"/>
              <a:t>Take a while to respond? </a:t>
            </a:r>
          </a:p>
          <a:p>
            <a:pPr lvl="1"/>
            <a:r>
              <a:rPr lang="en-US" dirty="0" smtClean="0"/>
              <a:t>Have you littered your responses with “</a:t>
            </a:r>
            <a:r>
              <a:rPr lang="en-US" dirty="0" err="1" smtClean="0"/>
              <a:t>umms</a:t>
            </a:r>
            <a:r>
              <a:rPr lang="en-US" dirty="0" smtClean="0"/>
              <a:t>” or “…”</a:t>
            </a:r>
          </a:p>
          <a:p>
            <a:pPr lvl="1"/>
            <a:r>
              <a:rPr lang="en-US" dirty="0" smtClean="0"/>
              <a:t>Too many details in your response?</a:t>
            </a:r>
          </a:p>
          <a:p>
            <a:pPr lvl="1"/>
            <a:r>
              <a:rPr lang="en-US" dirty="0" smtClean="0"/>
              <a:t>Not enough details?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4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I’m not cheating!!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better offer to buy her those </a:t>
            </a:r>
            <a:r>
              <a:rPr lang="en-US" dirty="0" err="1" smtClean="0"/>
              <a:t>Louboutin’s</a:t>
            </a:r>
            <a:r>
              <a:rPr lang="en-US" dirty="0" smtClean="0"/>
              <a:t> she’s been talking about  ($800 shoes..)</a:t>
            </a:r>
          </a:p>
          <a:p>
            <a:r>
              <a:rPr lang="en-US" dirty="0" smtClean="0"/>
              <a:t>Not enough money?</a:t>
            </a:r>
          </a:p>
          <a:p>
            <a:r>
              <a:rPr lang="en-US" dirty="0" smtClean="0"/>
              <a:t>Beg for forgiveness</a:t>
            </a:r>
          </a:p>
          <a:p>
            <a:pPr lvl="1"/>
            <a:r>
              <a:rPr lang="en-US" dirty="0" smtClean="0"/>
              <a:t>I LOVE YOU !!!</a:t>
            </a:r>
          </a:p>
          <a:p>
            <a:pPr lvl="1"/>
            <a:r>
              <a:rPr lang="en-US" dirty="0" smtClean="0"/>
              <a:t>I don’t want to fight!!</a:t>
            </a:r>
          </a:p>
          <a:p>
            <a:pPr lvl="1"/>
            <a:r>
              <a:rPr lang="en-US" dirty="0" smtClean="0"/>
              <a:t>Extra exclamation marks= </a:t>
            </a:r>
          </a:p>
          <a:p>
            <a:pPr marL="457200" lvl="1" indent="0">
              <a:buNone/>
            </a:pPr>
            <a:r>
              <a:rPr lang="en-US" dirty="0" smtClean="0"/>
              <a:t>Extra brownie points!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963" y="3154987"/>
            <a:ext cx="3070049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7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Relationship Advice</a:t>
            </a:r>
            <a:br>
              <a:rPr lang="en-US" dirty="0" smtClean="0"/>
            </a:br>
            <a:r>
              <a:rPr lang="en-US" sz="1800" dirty="0" smtClean="0"/>
              <a:t>(not yet implemented)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hances are good </a:t>
            </a:r>
            <a:r>
              <a:rPr lang="en-US" dirty="0" smtClean="0"/>
              <a:t>you’ve </a:t>
            </a:r>
            <a:r>
              <a:rPr lang="en-US" dirty="0" smtClean="0"/>
              <a:t>made her mad at least once and you have no idea why</a:t>
            </a:r>
          </a:p>
          <a:p>
            <a:r>
              <a:rPr lang="en-US" dirty="0" smtClean="0"/>
              <a:t>Mr. computer will tell you exactly why you made her mad and what you need to do next time</a:t>
            </a:r>
          </a:p>
        </p:txBody>
      </p:sp>
    </p:spTree>
    <p:extLst>
      <p:ext uri="{BB962C8B-B14F-4D97-AF65-F5344CB8AC3E}">
        <p14:creationId xmlns:p14="http://schemas.microsoft.com/office/powerpoint/2010/main" val="190250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742" y="7934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Hey Boyfriend.. What’s your favorite movie??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14448" b="14448"/>
          <a:stretch>
            <a:fillRect/>
          </a:stretch>
        </p:blipFill>
        <p:spPr>
          <a:xfrm>
            <a:off x="457200" y="274639"/>
            <a:ext cx="1025580" cy="7292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1201854"/>
            <a:ext cx="997236" cy="7853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0742" y="1393111"/>
            <a:ext cx="3633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Danuhnuhnuhnuhnuh</a:t>
            </a:r>
            <a:r>
              <a:rPr lang="en-US" dirty="0" smtClean="0"/>
              <a:t> </a:t>
            </a:r>
            <a:r>
              <a:rPr lang="en-US" sz="2800" dirty="0" smtClean="0"/>
              <a:t>BATMAN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171614"/>
            <a:ext cx="1007737" cy="10243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21043" y="2437377"/>
            <a:ext cx="6114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mean it</a:t>
            </a:r>
            <a:r>
              <a:rPr lang="fr-FR" sz="2400" dirty="0" smtClean="0"/>
              <a:t>’s </a:t>
            </a:r>
            <a:r>
              <a:rPr lang="en-US" sz="2400" dirty="0" smtClean="0"/>
              <a:t>not Twilight?! DO YOU WANT ME</a:t>
            </a:r>
          </a:p>
          <a:p>
            <a:r>
              <a:rPr lang="en-US" sz="2400" dirty="0" smtClean="0"/>
              <a:t> TO KILL MYSELF?!?!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48" y="4046838"/>
            <a:ext cx="2527417" cy="19449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75178" y="4065128"/>
            <a:ext cx="5571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Oh Boyfriend.. You said Batman was your favorite movie.  Do you have any sense with women??  You must know the Answer will ALWAYS be Twilight.. </a:t>
            </a:r>
          </a:p>
        </p:txBody>
      </p:sp>
    </p:spTree>
    <p:extLst>
      <p:ext uri="{BB962C8B-B14F-4D97-AF65-F5344CB8AC3E}">
        <p14:creationId xmlns:p14="http://schemas.microsoft.com/office/powerpoint/2010/main" val="126796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8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1192</Words>
  <Application>Microsoft Macintosh PowerPoint</Application>
  <PresentationFormat>On-screen Show (4:3)</PresentationFormat>
  <Paragraphs>115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Overly Attached Girlfriend</vt:lpstr>
      <vt:lpstr>What does she do?</vt:lpstr>
      <vt:lpstr>What is your goal?</vt:lpstr>
      <vt:lpstr>A+ Features</vt:lpstr>
      <vt:lpstr>Trust Issues-aka you’re cheating</vt:lpstr>
      <vt:lpstr>But I’m not cheating!!</vt:lpstr>
      <vt:lpstr>Relationship Advice (not yet implemented)</vt:lpstr>
      <vt:lpstr>Hey Boyfriend.. What’s your favorite movie??</vt:lpstr>
      <vt:lpstr>How does she know what to say?</vt:lpstr>
      <vt:lpstr>Data Flow Diagram</vt:lpstr>
      <vt:lpstr>Rewards</vt:lpstr>
      <vt:lpstr>Challenges</vt:lpstr>
      <vt:lpstr>SDLC Strengths</vt:lpstr>
      <vt:lpstr>SLDC- Would I use it again?</vt:lpstr>
      <vt:lpstr>PowerPoint Presentation</vt:lpstr>
      <vt:lpstr>PowerPoint Presentation</vt:lpstr>
    </vt:vector>
  </TitlesOfParts>
  <Company>UBCO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Overly Attached Girlfriend</dc:title>
  <dc:creator>Brittany Courvoisier-Nicol</dc:creator>
  <cp:lastModifiedBy>Brittany Courvoisier-Nicol</cp:lastModifiedBy>
  <cp:revision>23</cp:revision>
  <dcterms:created xsi:type="dcterms:W3CDTF">2012-11-21T03:39:39Z</dcterms:created>
  <dcterms:modified xsi:type="dcterms:W3CDTF">2012-11-21T19:57:54Z</dcterms:modified>
</cp:coreProperties>
</file>