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2.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261" r:id="rId2"/>
    <p:sldId id="367" r:id="rId3"/>
    <p:sldId id="368" r:id="rId4"/>
    <p:sldId id="370" r:id="rId5"/>
    <p:sldId id="369" r:id="rId6"/>
    <p:sldId id="37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BD14F5-DF93-4196-9207-80ECF2FABE3F}" v="21" dt="2022-11-19T23:39:21.220"/>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6" autoAdjust="0"/>
    <p:restoredTop sz="94706" autoAdjust="0"/>
  </p:normalViewPr>
  <p:slideViewPr>
    <p:cSldViewPr>
      <p:cViewPr>
        <p:scale>
          <a:sx n="53" d="100"/>
          <a:sy n="53" d="100"/>
        </p:scale>
        <p:origin x="1747" y="605"/>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donpeoples01@gmail.com" userId="ee6bb07c18fc021f" providerId="LiveId" clId="{62BD14F5-DF93-4196-9207-80ECF2FABE3F}"/>
    <pc:docChg chg="undo custSel addSld modSld">
      <pc:chgData name="brandonpeoples01@gmail.com" userId="ee6bb07c18fc021f" providerId="LiveId" clId="{62BD14F5-DF93-4196-9207-80ECF2FABE3F}" dt="2022-11-19T23:39:21.220" v="387"/>
      <pc:docMkLst>
        <pc:docMk/>
      </pc:docMkLst>
      <pc:sldChg chg="modSp mod">
        <pc:chgData name="brandonpeoples01@gmail.com" userId="ee6bb07c18fc021f" providerId="LiveId" clId="{62BD14F5-DF93-4196-9207-80ECF2FABE3F}" dt="2022-11-19T23:23:44.842" v="14" actId="1076"/>
        <pc:sldMkLst>
          <pc:docMk/>
          <pc:sldMk cId="140782560" sldId="368"/>
        </pc:sldMkLst>
        <pc:spChg chg="mod">
          <ac:chgData name="brandonpeoples01@gmail.com" userId="ee6bb07c18fc021f" providerId="LiveId" clId="{62BD14F5-DF93-4196-9207-80ECF2FABE3F}" dt="2022-11-19T21:34:44.815" v="0" actId="1076"/>
          <ac:spMkLst>
            <pc:docMk/>
            <pc:sldMk cId="140782560" sldId="368"/>
            <ac:spMk id="2" creationId="{935B93E4-AB7E-4F3D-B6C5-4ED4B78FA4AF}"/>
          </ac:spMkLst>
        </pc:spChg>
        <pc:spChg chg="mod">
          <ac:chgData name="brandonpeoples01@gmail.com" userId="ee6bb07c18fc021f" providerId="LiveId" clId="{62BD14F5-DF93-4196-9207-80ECF2FABE3F}" dt="2022-11-19T21:34:52.519" v="2" actId="1076"/>
          <ac:spMkLst>
            <pc:docMk/>
            <pc:sldMk cId="140782560" sldId="368"/>
            <ac:spMk id="4" creationId="{AF7EF060-2D33-40AD-BF35-12E6A5F1F172}"/>
          </ac:spMkLst>
        </pc:spChg>
        <pc:spChg chg="mod">
          <ac:chgData name="brandonpeoples01@gmail.com" userId="ee6bb07c18fc021f" providerId="LiveId" clId="{62BD14F5-DF93-4196-9207-80ECF2FABE3F}" dt="2022-11-19T21:34:58.765" v="4" actId="14100"/>
          <ac:spMkLst>
            <pc:docMk/>
            <pc:sldMk cId="140782560" sldId="368"/>
            <ac:spMk id="105" creationId="{50AC6A3C-A721-CDE3-2272-5722E95462DA}"/>
          </ac:spMkLst>
        </pc:spChg>
        <pc:spChg chg="mod">
          <ac:chgData name="brandonpeoples01@gmail.com" userId="ee6bb07c18fc021f" providerId="LiveId" clId="{62BD14F5-DF93-4196-9207-80ECF2FABE3F}" dt="2022-11-19T23:23:44.842" v="14" actId="1076"/>
          <ac:spMkLst>
            <pc:docMk/>
            <pc:sldMk cId="140782560" sldId="368"/>
            <ac:spMk id="127" creationId="{2CC3BD95-D9CA-E86E-FDCE-9A6FF5DE637E}"/>
          </ac:spMkLst>
        </pc:spChg>
      </pc:sldChg>
      <pc:sldChg chg="addSp delSp modSp new mod">
        <pc:chgData name="brandonpeoples01@gmail.com" userId="ee6bb07c18fc021f" providerId="LiveId" clId="{62BD14F5-DF93-4196-9207-80ECF2FABE3F}" dt="2022-11-19T23:39:21.220" v="387"/>
        <pc:sldMkLst>
          <pc:docMk/>
          <pc:sldMk cId="2302754723" sldId="371"/>
        </pc:sldMkLst>
        <pc:spChg chg="add del mod">
          <ac:chgData name="brandonpeoples01@gmail.com" userId="ee6bb07c18fc021f" providerId="LiveId" clId="{62BD14F5-DF93-4196-9207-80ECF2FABE3F}" dt="2022-11-19T23:23:22.068" v="12" actId="478"/>
          <ac:spMkLst>
            <pc:docMk/>
            <pc:sldMk cId="2302754723" sldId="371"/>
            <ac:spMk id="2" creationId="{8CB2A7DE-8B4A-1CEB-2FA5-0DFB9DA059CD}"/>
          </ac:spMkLst>
        </pc:spChg>
        <pc:spChg chg="del mod">
          <ac:chgData name="brandonpeoples01@gmail.com" userId="ee6bb07c18fc021f" providerId="LiveId" clId="{62BD14F5-DF93-4196-9207-80ECF2FABE3F}" dt="2022-11-19T23:23:11.525" v="10" actId="478"/>
          <ac:spMkLst>
            <pc:docMk/>
            <pc:sldMk cId="2302754723" sldId="371"/>
            <ac:spMk id="3" creationId="{1B24F82D-6FC0-3EFC-0F20-F9642D94035E}"/>
          </ac:spMkLst>
        </pc:spChg>
        <pc:spChg chg="add del mod">
          <ac:chgData name="brandonpeoples01@gmail.com" userId="ee6bb07c18fc021f" providerId="LiveId" clId="{62BD14F5-DF93-4196-9207-80ECF2FABE3F}" dt="2022-11-19T23:23:48.725" v="16" actId="478"/>
          <ac:spMkLst>
            <pc:docMk/>
            <pc:sldMk cId="2302754723" sldId="371"/>
            <ac:spMk id="5" creationId="{6A9C864E-D841-D453-BD5B-2714A80DF90F}"/>
          </ac:spMkLst>
        </pc:spChg>
        <pc:spChg chg="add mod">
          <ac:chgData name="brandonpeoples01@gmail.com" userId="ee6bb07c18fc021f" providerId="LiveId" clId="{62BD14F5-DF93-4196-9207-80ECF2FABE3F}" dt="2022-11-19T23:32:29.710" v="271" actId="1076"/>
          <ac:spMkLst>
            <pc:docMk/>
            <pc:sldMk cId="2302754723" sldId="371"/>
            <ac:spMk id="6" creationId="{35FEAB40-C31E-03B8-F544-4060955B2B7A}"/>
          </ac:spMkLst>
        </pc:spChg>
        <pc:spChg chg="add mod">
          <ac:chgData name="brandonpeoples01@gmail.com" userId="ee6bb07c18fc021f" providerId="LiveId" clId="{62BD14F5-DF93-4196-9207-80ECF2FABE3F}" dt="2022-11-19T23:32:35.324" v="273" actId="1076"/>
          <ac:spMkLst>
            <pc:docMk/>
            <pc:sldMk cId="2302754723" sldId="371"/>
            <ac:spMk id="7" creationId="{27C63E2A-6F71-4AC0-71BB-BCB33D521473}"/>
          </ac:spMkLst>
        </pc:spChg>
        <pc:spChg chg="add mod">
          <ac:chgData name="brandonpeoples01@gmail.com" userId="ee6bb07c18fc021f" providerId="LiveId" clId="{62BD14F5-DF93-4196-9207-80ECF2FABE3F}" dt="2022-11-19T23:32:33.202" v="272" actId="1076"/>
          <ac:spMkLst>
            <pc:docMk/>
            <pc:sldMk cId="2302754723" sldId="371"/>
            <ac:spMk id="8" creationId="{74A509FE-D9C6-7940-2E26-2B90FF6FDF7E}"/>
          </ac:spMkLst>
        </pc:spChg>
        <pc:spChg chg="add mod">
          <ac:chgData name="brandonpeoples01@gmail.com" userId="ee6bb07c18fc021f" providerId="LiveId" clId="{62BD14F5-DF93-4196-9207-80ECF2FABE3F}" dt="2022-11-19T23:32:54.639" v="275" actId="1076"/>
          <ac:spMkLst>
            <pc:docMk/>
            <pc:sldMk cId="2302754723" sldId="371"/>
            <ac:spMk id="9" creationId="{577E6065-0B21-7F34-25B6-5D078C81BECE}"/>
          </ac:spMkLst>
        </pc:spChg>
        <pc:spChg chg="add mod">
          <ac:chgData name="brandonpeoples01@gmail.com" userId="ee6bb07c18fc021f" providerId="LiveId" clId="{62BD14F5-DF93-4196-9207-80ECF2FABE3F}" dt="2022-11-19T23:32:50.149" v="274" actId="1076"/>
          <ac:spMkLst>
            <pc:docMk/>
            <pc:sldMk cId="2302754723" sldId="371"/>
            <ac:spMk id="10" creationId="{4772949F-461F-9539-34D0-0C9DDDC66A53}"/>
          </ac:spMkLst>
        </pc:spChg>
        <pc:spChg chg="add mod">
          <ac:chgData name="brandonpeoples01@gmail.com" userId="ee6bb07c18fc021f" providerId="LiveId" clId="{62BD14F5-DF93-4196-9207-80ECF2FABE3F}" dt="2022-11-19T23:31:45.545" v="230" actId="1076"/>
          <ac:spMkLst>
            <pc:docMk/>
            <pc:sldMk cId="2302754723" sldId="371"/>
            <ac:spMk id="11" creationId="{6C29E35C-8D8C-7A03-0655-364EFC0B0DAF}"/>
          </ac:spMkLst>
        </pc:spChg>
        <pc:spChg chg="add mod">
          <ac:chgData name="brandonpeoples01@gmail.com" userId="ee6bb07c18fc021f" providerId="LiveId" clId="{62BD14F5-DF93-4196-9207-80ECF2FABE3F}" dt="2022-11-19T23:31:42.366" v="229" actId="1076"/>
          <ac:spMkLst>
            <pc:docMk/>
            <pc:sldMk cId="2302754723" sldId="371"/>
            <ac:spMk id="12" creationId="{17170F5F-4818-72A4-E14A-9FCFD6AEECF3}"/>
          </ac:spMkLst>
        </pc:spChg>
        <pc:spChg chg="add del mod">
          <ac:chgData name="brandonpeoples01@gmail.com" userId="ee6bb07c18fc021f" providerId="LiveId" clId="{62BD14F5-DF93-4196-9207-80ECF2FABE3F}" dt="2022-11-19T23:31:59.272" v="249" actId="478"/>
          <ac:spMkLst>
            <pc:docMk/>
            <pc:sldMk cId="2302754723" sldId="371"/>
            <ac:spMk id="13" creationId="{9DBCAB59-0717-A370-E31F-E150B7D91541}"/>
          </ac:spMkLst>
        </pc:spChg>
        <pc:spChg chg="add mod">
          <ac:chgData name="brandonpeoples01@gmail.com" userId="ee6bb07c18fc021f" providerId="LiveId" clId="{62BD14F5-DF93-4196-9207-80ECF2FABE3F}" dt="2022-11-19T23:32:25.683" v="270" actId="1076"/>
          <ac:spMkLst>
            <pc:docMk/>
            <pc:sldMk cId="2302754723" sldId="371"/>
            <ac:spMk id="14" creationId="{1ABA481B-9244-C6AB-FCF4-8D4E5BA7D522}"/>
          </ac:spMkLst>
        </pc:spChg>
        <pc:spChg chg="add mod">
          <ac:chgData name="brandonpeoples01@gmail.com" userId="ee6bb07c18fc021f" providerId="LiveId" clId="{62BD14F5-DF93-4196-9207-80ECF2FABE3F}" dt="2022-11-19T23:36:26.799" v="353" actId="1076"/>
          <ac:spMkLst>
            <pc:docMk/>
            <pc:sldMk cId="2302754723" sldId="371"/>
            <ac:spMk id="30" creationId="{20A8C0A9-5BA4-EA81-269A-5DB6614CF5FC}"/>
          </ac:spMkLst>
        </pc:spChg>
        <pc:spChg chg="add del mod">
          <ac:chgData name="brandonpeoples01@gmail.com" userId="ee6bb07c18fc021f" providerId="LiveId" clId="{62BD14F5-DF93-4196-9207-80ECF2FABE3F}" dt="2022-11-19T23:36:32.546" v="355"/>
          <ac:spMkLst>
            <pc:docMk/>
            <pc:sldMk cId="2302754723" sldId="371"/>
            <ac:spMk id="31" creationId="{A854B512-441C-E530-884A-0EE3FA1CAA7B}"/>
          </ac:spMkLst>
        </pc:spChg>
        <pc:spChg chg="add mod">
          <ac:chgData name="brandonpeoples01@gmail.com" userId="ee6bb07c18fc021f" providerId="LiveId" clId="{62BD14F5-DF93-4196-9207-80ECF2FABE3F}" dt="2022-11-19T23:36:44.795" v="363" actId="20577"/>
          <ac:spMkLst>
            <pc:docMk/>
            <pc:sldMk cId="2302754723" sldId="371"/>
            <ac:spMk id="32" creationId="{D7348853-8E7F-A6CC-7FA5-B91C51718A97}"/>
          </ac:spMkLst>
        </pc:spChg>
        <pc:grpChg chg="mod">
          <ac:chgData name="brandonpeoples01@gmail.com" userId="ee6bb07c18fc021f" providerId="LiveId" clId="{62BD14F5-DF93-4196-9207-80ECF2FABE3F}" dt="2022-11-19T23:37:46.833" v="368"/>
          <ac:grpSpMkLst>
            <pc:docMk/>
            <pc:sldMk cId="2302754723" sldId="371"/>
            <ac:grpSpMk id="35" creationId="{BD6F7540-B688-81DF-E85B-22EB2AE2C140}"/>
          </ac:grpSpMkLst>
        </pc:grpChg>
        <pc:grpChg chg="mod">
          <ac:chgData name="brandonpeoples01@gmail.com" userId="ee6bb07c18fc021f" providerId="LiveId" clId="{62BD14F5-DF93-4196-9207-80ECF2FABE3F}" dt="2022-11-19T23:38:27.110" v="376"/>
          <ac:grpSpMkLst>
            <pc:docMk/>
            <pc:sldMk cId="2302754723" sldId="371"/>
            <ac:grpSpMk id="39" creationId="{4532B286-AD48-87FD-CA5E-A3DE27A89AC0}"/>
          </ac:grpSpMkLst>
        </pc:grpChg>
        <pc:grpChg chg="del mod">
          <ac:chgData name="brandonpeoples01@gmail.com" userId="ee6bb07c18fc021f" providerId="LiveId" clId="{62BD14F5-DF93-4196-9207-80ECF2FABE3F}" dt="2022-11-19T23:39:04.991" v="383"/>
          <ac:grpSpMkLst>
            <pc:docMk/>
            <pc:sldMk cId="2302754723" sldId="371"/>
            <ac:grpSpMk id="43" creationId="{2624664B-EAAA-AA10-7D23-A525550950F9}"/>
          </ac:grpSpMkLst>
        </pc:grpChg>
        <pc:grpChg chg="mod">
          <ac:chgData name="brandonpeoples01@gmail.com" userId="ee6bb07c18fc021f" providerId="LiveId" clId="{62BD14F5-DF93-4196-9207-80ECF2FABE3F}" dt="2022-11-19T23:39:21.220" v="387"/>
          <ac:grpSpMkLst>
            <pc:docMk/>
            <pc:sldMk cId="2302754723" sldId="371"/>
            <ac:grpSpMk id="46" creationId="{13063160-C09C-9F80-9AE2-98D2C62E7061}"/>
          </ac:grpSpMkLst>
        </pc:grpChg>
        <pc:inkChg chg="add">
          <ac:chgData name="brandonpeoples01@gmail.com" userId="ee6bb07c18fc021f" providerId="LiveId" clId="{62BD14F5-DF93-4196-9207-80ECF2FABE3F}" dt="2022-11-19T23:33:03.005" v="276" actId="9405"/>
          <ac:inkMkLst>
            <pc:docMk/>
            <pc:sldMk cId="2302754723" sldId="371"/>
            <ac:inkMk id="15" creationId="{19E9BB5E-5ECD-58F8-0A6D-19DD30F1A7FF}"/>
          </ac:inkMkLst>
        </pc:inkChg>
        <pc:inkChg chg="add">
          <ac:chgData name="brandonpeoples01@gmail.com" userId="ee6bb07c18fc021f" providerId="LiveId" clId="{62BD14F5-DF93-4196-9207-80ECF2FABE3F}" dt="2022-11-19T23:33:05.640" v="277" actId="9405"/>
          <ac:inkMkLst>
            <pc:docMk/>
            <pc:sldMk cId="2302754723" sldId="371"/>
            <ac:inkMk id="16" creationId="{1789425D-3AF0-5104-8157-EF8D062EA7CE}"/>
          </ac:inkMkLst>
        </pc:inkChg>
        <pc:inkChg chg="add del">
          <ac:chgData name="brandonpeoples01@gmail.com" userId="ee6bb07c18fc021f" providerId="LiveId" clId="{62BD14F5-DF93-4196-9207-80ECF2FABE3F}" dt="2022-11-19T23:33:22.694" v="279" actId="9405"/>
          <ac:inkMkLst>
            <pc:docMk/>
            <pc:sldMk cId="2302754723" sldId="371"/>
            <ac:inkMk id="17" creationId="{E889C3DB-900F-77C6-D0D1-8B613F260BB1}"/>
          </ac:inkMkLst>
        </pc:inkChg>
        <pc:inkChg chg="add del">
          <ac:chgData name="brandonpeoples01@gmail.com" userId="ee6bb07c18fc021f" providerId="LiveId" clId="{62BD14F5-DF93-4196-9207-80ECF2FABE3F}" dt="2022-11-19T23:33:30.734" v="281" actId="9405"/>
          <ac:inkMkLst>
            <pc:docMk/>
            <pc:sldMk cId="2302754723" sldId="371"/>
            <ac:inkMk id="18" creationId="{46340E78-F1FF-0297-F308-1AA90DD572F7}"/>
          </ac:inkMkLst>
        </pc:inkChg>
        <pc:inkChg chg="add">
          <ac:chgData name="brandonpeoples01@gmail.com" userId="ee6bb07c18fc021f" providerId="LiveId" clId="{62BD14F5-DF93-4196-9207-80ECF2FABE3F}" dt="2022-11-19T23:33:37.443" v="282" actId="9405"/>
          <ac:inkMkLst>
            <pc:docMk/>
            <pc:sldMk cId="2302754723" sldId="371"/>
            <ac:inkMk id="19" creationId="{9FCE8305-7430-0AEC-0977-6302164ADA48}"/>
          </ac:inkMkLst>
        </pc:inkChg>
        <pc:inkChg chg="add">
          <ac:chgData name="brandonpeoples01@gmail.com" userId="ee6bb07c18fc021f" providerId="LiveId" clId="{62BD14F5-DF93-4196-9207-80ECF2FABE3F}" dt="2022-11-19T23:33:52.147" v="283" actId="9405"/>
          <ac:inkMkLst>
            <pc:docMk/>
            <pc:sldMk cId="2302754723" sldId="371"/>
            <ac:inkMk id="20" creationId="{7B118987-7D31-7FE6-B9A8-ECD038D29A3F}"/>
          </ac:inkMkLst>
        </pc:inkChg>
        <pc:inkChg chg="add del">
          <ac:chgData name="brandonpeoples01@gmail.com" userId="ee6bb07c18fc021f" providerId="LiveId" clId="{62BD14F5-DF93-4196-9207-80ECF2FABE3F}" dt="2022-11-19T23:33:57.914" v="285" actId="9405"/>
          <ac:inkMkLst>
            <pc:docMk/>
            <pc:sldMk cId="2302754723" sldId="371"/>
            <ac:inkMk id="21" creationId="{8487E944-CE78-C00F-372A-43B38CAEFFC1}"/>
          </ac:inkMkLst>
        </pc:inkChg>
        <pc:inkChg chg="add">
          <ac:chgData name="brandonpeoples01@gmail.com" userId="ee6bb07c18fc021f" providerId="LiveId" clId="{62BD14F5-DF93-4196-9207-80ECF2FABE3F}" dt="2022-11-19T23:34:04.581" v="286" actId="9405"/>
          <ac:inkMkLst>
            <pc:docMk/>
            <pc:sldMk cId="2302754723" sldId="371"/>
            <ac:inkMk id="22" creationId="{003C6E71-6D73-45F9-D7AA-26EE57083C8A}"/>
          </ac:inkMkLst>
        </pc:inkChg>
        <pc:inkChg chg="add">
          <ac:chgData name="brandonpeoples01@gmail.com" userId="ee6bb07c18fc021f" providerId="LiveId" clId="{62BD14F5-DF93-4196-9207-80ECF2FABE3F}" dt="2022-11-19T23:34:16.494" v="287" actId="9405"/>
          <ac:inkMkLst>
            <pc:docMk/>
            <pc:sldMk cId="2302754723" sldId="371"/>
            <ac:inkMk id="23" creationId="{1DD991FF-8036-15BC-1269-556F532996B3}"/>
          </ac:inkMkLst>
        </pc:inkChg>
        <pc:inkChg chg="add">
          <ac:chgData name="brandonpeoples01@gmail.com" userId="ee6bb07c18fc021f" providerId="LiveId" clId="{62BD14F5-DF93-4196-9207-80ECF2FABE3F}" dt="2022-11-19T23:34:29.664" v="288" actId="9405"/>
          <ac:inkMkLst>
            <pc:docMk/>
            <pc:sldMk cId="2302754723" sldId="371"/>
            <ac:inkMk id="24" creationId="{9832EF9C-7E39-B1EF-F968-62D457A70754}"/>
          </ac:inkMkLst>
        </pc:inkChg>
        <pc:inkChg chg="add del">
          <ac:chgData name="brandonpeoples01@gmail.com" userId="ee6bb07c18fc021f" providerId="LiveId" clId="{62BD14F5-DF93-4196-9207-80ECF2FABE3F}" dt="2022-11-19T23:34:45.123" v="290" actId="9405"/>
          <ac:inkMkLst>
            <pc:docMk/>
            <pc:sldMk cId="2302754723" sldId="371"/>
            <ac:inkMk id="25" creationId="{80E98D38-108B-561F-611E-44B359DD93D9}"/>
          </ac:inkMkLst>
        </pc:inkChg>
        <pc:inkChg chg="add del">
          <ac:chgData name="brandonpeoples01@gmail.com" userId="ee6bb07c18fc021f" providerId="LiveId" clId="{62BD14F5-DF93-4196-9207-80ECF2FABE3F}" dt="2022-11-19T23:34:54.072" v="292" actId="9405"/>
          <ac:inkMkLst>
            <pc:docMk/>
            <pc:sldMk cId="2302754723" sldId="371"/>
            <ac:inkMk id="26" creationId="{4AAE7FFC-A092-9838-DAD3-36A0CFA88EE2}"/>
          </ac:inkMkLst>
        </pc:inkChg>
        <pc:inkChg chg="add">
          <ac:chgData name="brandonpeoples01@gmail.com" userId="ee6bb07c18fc021f" providerId="LiveId" clId="{62BD14F5-DF93-4196-9207-80ECF2FABE3F}" dt="2022-11-19T23:34:59.045" v="293" actId="9405"/>
          <ac:inkMkLst>
            <pc:docMk/>
            <pc:sldMk cId="2302754723" sldId="371"/>
            <ac:inkMk id="27" creationId="{8FAF7CEB-5D8A-13BE-877A-688B2CB098D2}"/>
          </ac:inkMkLst>
        </pc:inkChg>
        <pc:inkChg chg="add">
          <ac:chgData name="brandonpeoples01@gmail.com" userId="ee6bb07c18fc021f" providerId="LiveId" clId="{62BD14F5-DF93-4196-9207-80ECF2FABE3F}" dt="2022-11-19T23:35:10.209" v="294" actId="9405"/>
          <ac:inkMkLst>
            <pc:docMk/>
            <pc:sldMk cId="2302754723" sldId="371"/>
            <ac:inkMk id="28" creationId="{EC3BD5CE-C72C-3668-C2A2-86750198AC9D}"/>
          </ac:inkMkLst>
        </pc:inkChg>
        <pc:inkChg chg="add">
          <ac:chgData name="brandonpeoples01@gmail.com" userId="ee6bb07c18fc021f" providerId="LiveId" clId="{62BD14F5-DF93-4196-9207-80ECF2FABE3F}" dt="2022-11-19T23:35:13.043" v="295" actId="9405"/>
          <ac:inkMkLst>
            <pc:docMk/>
            <pc:sldMk cId="2302754723" sldId="371"/>
            <ac:inkMk id="29" creationId="{9D1AAF19-C1E6-2311-8E64-E569A0ECE630}"/>
          </ac:inkMkLst>
        </pc:inkChg>
        <pc:inkChg chg="add del mod">
          <ac:chgData name="brandonpeoples01@gmail.com" userId="ee6bb07c18fc021f" providerId="LiveId" clId="{62BD14F5-DF93-4196-9207-80ECF2FABE3F}" dt="2022-11-19T23:37:48.809" v="369" actId="9405"/>
          <ac:inkMkLst>
            <pc:docMk/>
            <pc:sldMk cId="2302754723" sldId="371"/>
            <ac:inkMk id="33" creationId="{5E0C9B9A-F66F-6532-B67B-36DF0C509530}"/>
          </ac:inkMkLst>
        </pc:inkChg>
        <pc:inkChg chg="add del mod">
          <ac:chgData name="brandonpeoples01@gmail.com" userId="ee6bb07c18fc021f" providerId="LiveId" clId="{62BD14F5-DF93-4196-9207-80ECF2FABE3F}" dt="2022-11-19T23:37:46.833" v="368"/>
          <ac:inkMkLst>
            <pc:docMk/>
            <pc:sldMk cId="2302754723" sldId="371"/>
            <ac:inkMk id="34" creationId="{5C7D469F-6124-C8C0-ACFD-14A7906D0912}"/>
          </ac:inkMkLst>
        </pc:inkChg>
        <pc:inkChg chg="add del">
          <ac:chgData name="brandonpeoples01@gmail.com" userId="ee6bb07c18fc021f" providerId="LiveId" clId="{62BD14F5-DF93-4196-9207-80ECF2FABE3F}" dt="2022-11-19T23:38:06.076" v="371" actId="9405"/>
          <ac:inkMkLst>
            <pc:docMk/>
            <pc:sldMk cId="2302754723" sldId="371"/>
            <ac:inkMk id="36" creationId="{4E53F92A-74CD-9473-8EB1-ACEFCC6FADA0}"/>
          </ac:inkMkLst>
        </pc:inkChg>
        <pc:inkChg chg="add del mod">
          <ac:chgData name="brandonpeoples01@gmail.com" userId="ee6bb07c18fc021f" providerId="LiveId" clId="{62BD14F5-DF93-4196-9207-80ECF2FABE3F}" dt="2022-11-19T23:38:28.139" v="377" actId="9405"/>
          <ac:inkMkLst>
            <pc:docMk/>
            <pc:sldMk cId="2302754723" sldId="371"/>
            <ac:inkMk id="37" creationId="{413AC8FB-D31B-68EB-FEF3-6DA391D63962}"/>
          </ac:inkMkLst>
        </pc:inkChg>
        <pc:inkChg chg="add del mod">
          <ac:chgData name="brandonpeoples01@gmail.com" userId="ee6bb07c18fc021f" providerId="LiveId" clId="{62BD14F5-DF93-4196-9207-80ECF2FABE3F}" dt="2022-11-19T23:38:27.110" v="376"/>
          <ac:inkMkLst>
            <pc:docMk/>
            <pc:sldMk cId="2302754723" sldId="371"/>
            <ac:inkMk id="38" creationId="{6CC452DD-58DC-318D-CC9F-AB441687ECEF}"/>
          </ac:inkMkLst>
        </pc:inkChg>
        <pc:inkChg chg="add del">
          <ac:chgData name="brandonpeoples01@gmail.com" userId="ee6bb07c18fc021f" providerId="LiveId" clId="{62BD14F5-DF93-4196-9207-80ECF2FABE3F}" dt="2022-11-19T23:38:44.013" v="379" actId="9405"/>
          <ac:inkMkLst>
            <pc:docMk/>
            <pc:sldMk cId="2302754723" sldId="371"/>
            <ac:inkMk id="40" creationId="{E577DB33-EB22-8E80-2996-0D1B62FCED63}"/>
          </ac:inkMkLst>
        </pc:inkChg>
        <pc:inkChg chg="add del mod">
          <ac:chgData name="brandonpeoples01@gmail.com" userId="ee6bb07c18fc021f" providerId="LiveId" clId="{62BD14F5-DF93-4196-9207-80ECF2FABE3F}" dt="2022-11-19T23:39:04.991" v="383"/>
          <ac:inkMkLst>
            <pc:docMk/>
            <pc:sldMk cId="2302754723" sldId="371"/>
            <ac:inkMk id="41" creationId="{3BAFD85D-A34A-71D2-C992-AD124482ADE2}"/>
          </ac:inkMkLst>
        </pc:inkChg>
        <pc:inkChg chg="add del mod">
          <ac:chgData name="brandonpeoples01@gmail.com" userId="ee6bb07c18fc021f" providerId="LiveId" clId="{62BD14F5-DF93-4196-9207-80ECF2FABE3F}" dt="2022-11-19T23:39:07.004" v="384"/>
          <ac:inkMkLst>
            <pc:docMk/>
            <pc:sldMk cId="2302754723" sldId="371"/>
            <ac:inkMk id="42" creationId="{E02FB1ED-1AA3-5BDB-E01A-B2ABE8037AA6}"/>
          </ac:inkMkLst>
        </pc:inkChg>
        <pc:inkChg chg="add mod">
          <ac:chgData name="brandonpeoples01@gmail.com" userId="ee6bb07c18fc021f" providerId="LiveId" clId="{62BD14F5-DF93-4196-9207-80ECF2FABE3F}" dt="2022-11-19T23:39:21.220" v="387"/>
          <ac:inkMkLst>
            <pc:docMk/>
            <pc:sldMk cId="2302754723" sldId="371"/>
            <ac:inkMk id="44" creationId="{38E62451-E192-663A-9E2F-741D5D001D62}"/>
          </ac:inkMkLst>
        </pc:inkChg>
        <pc:inkChg chg="add mod">
          <ac:chgData name="brandonpeoples01@gmail.com" userId="ee6bb07c18fc021f" providerId="LiveId" clId="{62BD14F5-DF93-4196-9207-80ECF2FABE3F}" dt="2022-11-19T23:39:21.220" v="387"/>
          <ac:inkMkLst>
            <pc:docMk/>
            <pc:sldMk cId="2302754723" sldId="371"/>
            <ac:inkMk id="45" creationId="{E7807C4F-539E-C9E2-2E8B-29D17FE14C01}"/>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11/19/2022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04:18:21.780"/>
    </inkml:context>
    <inkml:brush xml:id="br0">
      <inkml:brushProperty name="width" value="0.05" units="cm"/>
      <inkml:brushProperty name="height" value="0.05" units="cm"/>
    </inkml:brush>
  </inkml:definitions>
  <inkml:trace contextRef="#ctx0" brushRef="#br0">0 64 24575,'44'0'0,"185"4"0,-178 0 0,-1 2 0,74 19 0,-90-17 0,0-2 0,67 3 0,71-9 0,-69-2 0,1363 2 0,-1408-3 0,57-10 0,56-2 0,-167 15 0,23 0 0,-1-1 0,30-5 0,-47 4 0,0 0 0,-1 0 0,1-1 0,0-1 0,-1 1 0,1-1 0,-1-1 0,0 0 0,13-10 0,-14 10 0,0 0 0,0 1 0,1 0 0,0 0 0,0 0 0,0 1 0,0 1 0,0-1 0,1 1 0,-1 0 0,1 1 0,0 0 0,-1 1 0,10 0 0,8 1 0,0 2 0,-1 0 0,37 11 0,-42-10-682,38 4-1,-34-7-6143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04:06:31.533"/>
    </inkml:context>
    <inkml:brush xml:id="br0">
      <inkml:brushProperty name="width" value="0.05" units="cm"/>
      <inkml:brushProperty name="height" value="0.05" units="cm"/>
    </inkml:brush>
  </inkml:definitions>
  <inkml:trace contextRef="#ctx0" brushRef="#br0">1 352 24575,'1036'0'0,"-979"-3"0,59-9 0,55-4 0,-84 18 0,66-3 0,-143-1 0,0 1 0,0-1 0,0-1 0,-1 0 0,0 0 0,1-1 0,-1 0 0,0 0 0,-1-1 0,1 0 0,-1-1 0,14-12 0,3-6 0,-2 0 0,29-39 0,-36 43 0,3-1 0,40-35 0,-56 54 0,5-5-227,1 0-1,-1 1 1,1 0-1,1 0 1,15-7-1,-6 7-6598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04:06:35.979"/>
    </inkml:context>
    <inkml:brush xml:id="br0">
      <inkml:brushProperty name="width" value="0.05" units="cm"/>
      <inkml:brushProperty name="height" value="0.05" units="cm"/>
    </inkml:brush>
  </inkml:definitions>
  <inkml:trace contextRef="#ctx0" brushRef="#br0">0 1 24575,'42'1'0,"57"11"0,8 1 0,398-8 0,-282-7 0,-194 2-1365,-4 0-5461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04:06:38.686"/>
    </inkml:context>
    <inkml:brush xml:id="br0">
      <inkml:brushProperty name="width" value="0.05" units="cm"/>
      <inkml:brushProperty name="height" value="0.05" units="cm"/>
    </inkml:brush>
  </inkml:definitions>
  <inkml:trace contextRef="#ctx0" brushRef="#br0">1 226 24575,'68'-2'0,"-33"1"0,1 0 0,0 3 0,-1 1 0,36 7 0,-14 0 0,0-3 0,0-3 0,116-5 0,-70-1 0,413 2 0,-493-1 0,0-2 0,35-7 0,22-2 0,-55 8 0,1-1 0,-1-1 0,0-1 0,28-12 0,-13 5 0,-31 10 0,-1 0 0,0 0 0,-1 0 0,1-1 0,-1 0 0,12-12 0,-12 11 0,1 0 0,-1 0 0,1 0 0,0 1 0,14-6 0,-1 2 0,1 1 0,1 1 0,-1 2 0,1 0 0,34-3 0,-41 6-195,0-1 0,0 0 0,-1-1 0,0-1 0,1 0 0,20-11 0,-12 5-6631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04:06:48.722"/>
    </inkml:context>
    <inkml:brush xml:id="br0">
      <inkml:brushProperty name="width" value="0.05" units="cm"/>
      <inkml:brushProperty name="height" value="0.05" units="cm"/>
    </inkml:brush>
  </inkml:definitions>
  <inkml:trace contextRef="#ctx0" brushRef="#br0">0 65 24575,'3426'0'0,"-3376"-3"0,1-2 0,76-17 0,-72 11 0,99-8 0,-24 19 0,185 23 0,-248-18 0,76-5 0,31 2 0,-91 10 0,-65-8 0,1-1 0,0-1 0,-1-1 0,1 0 0,0-1 0,28-4 0,42-11 0,41-8 0,-101 17 0,0 2 0,0 1 0,1 1 0,0 1 0,-1 2 0,1 1 0,53 11 0,-76-11 0,1 0 0,-1 1 0,0 0 0,0 0 0,-1 0 0,1 1 0,-1 0 0,1 0 0,-1 1 0,10 10 0,-2-4 0,1-1 0,1-1 0,-1 0 0,1-2 0,20 8 0,19 10 0,217 123 0,-238-131 0,-26-14 0,0 1 0,0 0 0,0 0 0,0 1 0,-1 0 0,1 1 0,11 11 0,42 44 0,102 80 0,-137-123 0,0-1 0,1-1 0,34 13 0,37 23 0,-72-38 0,0-2 0,0-2 0,1 0 0,0-1 0,1-2 0,0-1 0,0-1 0,33 2 0,-32-2 0,-1 0 0,40 15 0,21 5 0,-15-5-1365,-54-15-5461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04:15:34.928"/>
    </inkml:context>
    <inkml:brush xml:id="br0">
      <inkml:brushProperty name="width" value="0.05" units="cm"/>
      <inkml:brushProperty name="height" value="0.05" units="cm"/>
    </inkml:brush>
  </inkml:definitions>
  <inkml:trace contextRef="#ctx0" brushRef="#br0">3021 1 24575,'-1200'0'0,"1161"2"0,-63 11 0,63-6 0,-61 1 0,99-8 0,-51 0 0,0 2 0,-78 14 0,67-8 0,0-2 0,-1-3 0,-75-6 0,19 1 0,21 0 0,-115 5 0,138 11 0,56-10 0,-39 6 0,-93-11 0,-19 3 0,168-2 0,0 1 0,0-1 0,0 1 0,1 0 0,-1 0 0,0 0 0,0 0 0,1 0 0,-1 1 0,0 0 0,1-1 0,0 1 0,-1 0 0,1 0 0,0 0 0,0 0 0,0 0 0,0 1 0,0-1 0,1 1 0,-1-1 0,1 1 0,-1 0 0,1-1 0,0 1 0,0 0 0,0 0 0,0 0 0,1 0 0,-1 4 0,-1 11 0,1-1 0,0 1 0,2 0 0,2 20 0,-1-6 0,3 719 0,-7-417 0,2 727-1365,0-1031-5461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00:34:57.599"/>
    </inkml:context>
    <inkml:brush xml:id="br0">
      <inkml:brushProperty name="width" value="0.05" units="cm"/>
      <inkml:brushProperty name="height" value="0.05" units="cm"/>
    </inkml:brush>
  </inkml:definitions>
  <inkml:trace contextRef="#ctx0" brushRef="#br0">0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00:34:58.200"/>
    </inkml:context>
    <inkml:brush xml:id="br0">
      <inkml:brushProperty name="width" value="0.05" units="cm"/>
      <inkml:brushProperty name="height" value="0.05" units="cm"/>
    </inkml:brush>
  </inkml:definitions>
  <inkml:trace contextRef="#ctx0" brushRef="#br0">0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9T23:33:03.003"/>
    </inkml:context>
    <inkml:brush xml:id="br0">
      <inkml:brushProperty name="width" value="0.05" units="cm"/>
      <inkml:brushProperty name="height" value="0.05" units="cm"/>
    </inkml:brush>
  </inkml:definitions>
  <inkml:trace contextRef="#ctx0" brushRef="#br0">0 0 24575,'0'7'0,"0"9"0,0 8 0,0 8 0,0 5 0,0 9 0,0 5 0,0-1 0,0-1 0,0-2 0,0-2 0,0 5 0,0 0 0,0-1 0,0-2 0,0-2 0,0-9-8191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9T23:33:05.639"/>
    </inkml:context>
    <inkml:brush xml:id="br0">
      <inkml:brushProperty name="width" value="0.05" units="cm"/>
      <inkml:brushProperty name="height" value="0.05" units="cm"/>
    </inkml:brush>
  </inkml:definitions>
  <inkml:trace contextRef="#ctx0" brushRef="#br0">0 1 24575,'0'6'0,"0"11"0,0 8 0,0 6 0,0 6 0,0 10 0,0 3 0,0 1 0,0-2 0,0-2 0,0-3 0,0 6 0,0 0 0,0-7-8191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9T23:33:37.441"/>
    </inkml:context>
    <inkml:brush xml:id="br0">
      <inkml:brushProperty name="width" value="0.05" units="cm"/>
      <inkml:brushProperty name="height" value="0.05" units="cm"/>
    </inkml:brush>
  </inkml:definitions>
  <inkml:trace contextRef="#ctx0" brushRef="#br0">3191 1 24575,'-3021'0'0,"3013"0"0,0 0 0,-1 0 0,1 1 0,0 0 0,0 0 0,0 1 0,0 0 0,-9 4 0,14-4 0,-1 0 0,1 0 0,0 0 0,1 1 0,-1-1 0,0 0 0,1 1 0,-1 0 0,1 0 0,0 0 0,0 0 0,0 0 0,0 0 0,0 0 0,1 1 0,-1-1 0,1 1 0,0-1 0,0 1 0,0-1 0,0 6 0,-3 37 0,2 0 0,7 87 0,0-34 0,-3-71 0,2-1 0,1 1 0,1-1 0,19 52 0,-15-51 0,-1 2 0,-1-1 0,6 58 0,-13 128 0,-3-134 0,10 105 0,25 123 0,-26-263 0,25 85 0,-20-93 0,-2 1 0,-2 0 0,4 48 0,-8 66 0,7 81 0,16 231 0,-28 0 0,-1-166 0,2 934 0,-1-1217 0,1-1 0,-2 0 0,0 1 0,-1-1 0,-1 0 0,0 0 0,0-1 0,-2 1 0,0-1 0,-1 0 0,-11 18 0,7-13 0,-52 95 0,56-99 0,1 1 0,1-1 0,1 1 0,0 0 0,1 0 0,-2 18 0,6 219 0,3-104 0,-4-83 0,2 3 0,-4 0 0,-14 96 0,4-71 0,9-66 0,0 0 0,-2-1 0,0 1 0,-17 44 0,7-36 0,2 1 0,-12 52 0,22-75 0,0 0 0,1 1 0,1-1 0,0 0 0,1 1 0,1-1 0,0 1 0,1-1 0,6 24 0,-6-34 0,0 1 0,0-1 0,1 0 0,-1 1 0,1-1 0,0 0 0,0-1 0,1 1 0,-1 0 0,1-1 0,-1 0 0,1 0 0,0 0 0,1 0 0,-1-1 0,0 0 0,1 1 0,-1-2 0,1 1 0,0 0 0,-1-1 0,11 2 0,8 0 0,0 0 0,1-2 0,33-1 0,-49 0 0,850-9 0,-846 8 0,-1 0 0,0-1 0,1-1 0,-1 0 0,0 0 0,0-1 0,-1-1 0,20-10 0,-15 7 0,0 1 0,1 1 0,25-8 0,114-13 0,-102 19 0,0 2 0,69 1 0,-12 0 0,-75 1 0,46-11 0,-48 8 0,50-5 0,105 12 0,22-2 0,-186-1 0,40-11 0,-41 8 0,40-6 0,-33 9 0,0-2 0,0-1 0,0-1 0,-1-2 0,41-18 0,-37 14 0,1 2 0,0 0 0,1 3 0,68-9 0,144 9 0,-213 6 0,-1-1 0,52-11 0,16-2 0,39-5 0,-83 10 0,63-2 0,-98 12 24,-1 1 0,1 1 0,0 1 0,27 6 0,-39-6-159,0 1 0,0 0 0,0 0 0,0 2 0,-1-1 0,0 1 0,0 0 0,0 1 0,0 0 0,14 14 0,-7-2-6691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04:18:15.786"/>
    </inkml:context>
    <inkml:brush xml:id="br0">
      <inkml:brushProperty name="width" value="0.05" units="cm"/>
      <inkml:brushProperty name="height" value="0.05" units="cm"/>
    </inkml:brush>
  </inkml:definitions>
  <inkml:trace contextRef="#ctx0" brushRef="#br0">1 3328 24575,'0'-3297'-1365,"0"3267"-5461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9T23:33:52.145"/>
    </inkml:context>
    <inkml:brush xml:id="br0">
      <inkml:brushProperty name="width" value="0.05" units="cm"/>
      <inkml:brushProperty name="height" value="0.05" units="cm"/>
    </inkml:brush>
  </inkml:definitions>
  <inkml:trace contextRef="#ctx0" brushRef="#br0">0 1 24575,'0'1035'-1365,"0"-1050"-5461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9T23:34:04.580"/>
    </inkml:context>
    <inkml:brush xml:id="br0">
      <inkml:brushProperty name="width" value="0.05" units="cm"/>
      <inkml:brushProperty name="height" value="0.05" units="cm"/>
    </inkml:brush>
  </inkml:definitions>
  <inkml:trace contextRef="#ctx0" brushRef="#br0">0 0 24575,'0'728'-1365,"0"-693"-5461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9T23:34:16.491"/>
    </inkml:context>
    <inkml:brush xml:id="br0">
      <inkml:brushProperty name="width" value="0.05" units="cm"/>
      <inkml:brushProperty name="height" value="0.05" units="cm"/>
    </inkml:brush>
  </inkml:definitions>
  <inkml:trace contextRef="#ctx0" brushRef="#br0">0 4650 24575,'1543'0'0,"-1487"-3"0,110-20 0,-72 7 0,-69 11 0,0-1 0,0-1 0,29-14 0,-33 12 0,-1 2 0,2 0 0,-1 1 0,1 1 0,24-3 0,29 7 0,-50 1 0,1-1 0,-1 0 0,49-11 0,-47 6 0,42-3 0,11-3 0,-69 9 0,-1 0 0,0-1 0,0-1 0,19-10 0,-18 8 0,1 1 0,0 0 0,15-5 0,10 3 0,1 2 0,0 1 0,0 1 0,0 3 0,49 4 0,-42-2 0,1-1 0,0-2 0,53-9 0,-47 3 0,-37 6 0,1 0 0,-1-1 0,0 0 0,0-1 0,15-7 0,-27 9 0,1 0 0,0-1 0,-1 0 0,0 0 0,0 0 0,1 0 0,-2 0 0,1 0 0,0-1 0,-1 0 0,1 1 0,-1-1 0,0 0 0,0 0 0,-1 0 0,1 0 0,-1 0 0,0-1 0,0 1 0,0-7 0,1-10 0,0-1 0,-4-41 0,1 35 0,-1-16 0,-6-106 0,6 128 0,-2 0 0,-1 0 0,0 1 0,-15-37 0,12 39 0,0 0 0,2-1 0,0 0 0,1 0 0,1 0 0,-1-30 0,0 14 0,0 1 0,-3-1 0,-1 1 0,-1 1 0,-3-1 0,-30-62 0,24 39 0,16 47 0,0 1 0,0-1 0,-1 1 0,-8-16 0,3 12 0,0-2 0,1 1 0,1-1 0,0 0 0,1 0 0,-6-30 0,-9-93 0,-6-281 0,25 381 0,-1 1 0,-10-41 0,-3-42 0,13-11 0,3 76 0,-2 0 0,-14-78 0,5 68 0,-3-108 0,13-70 0,2 134 0,1-288 0,-4 374 0,0-1 0,-2 0 0,-9-34 0,6 30 0,-6-55 0,11-93 0,4 122 0,-3 0 0,-15-109 0,15 157 0,-1-6 0,-1 0 0,0 0 0,-1 0 0,-10-22 0,12 31 0,-1 0 0,0 0 0,1 1 0,-1-1 0,-1 1 0,1-1 0,0 1 0,-1 0 0,0 0 0,0 1 0,0-1 0,0 1 0,0 0 0,0 0 0,0 0 0,-1 0 0,-5-1 0,-11-1 0,0 0 0,0 1 0,-1 1 0,1 1 0,-35 3 0,9 2 0,-67 16 0,18 6 0,58-14 0,-57 10 0,-14-2 0,-48 5 0,122-20 0,-44 11 0,48-9 0,-65 7 0,-334-11 0,215-6 0,178 3 0,0 1 0,1 2 0,-46 9 0,56-7 0,14-3 0,0 1 0,0 0 0,0 1 0,1 0 0,-21 10 0,16-4 0,-1 0 0,0-1 0,0-1 0,-1-1 0,0 0 0,0-1 0,0-2 0,-34 6 0,-260-7 0,156-6 0,111 3-1365,2 0-5461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9T23:34:29.661"/>
    </inkml:context>
    <inkml:brush xml:id="br0">
      <inkml:brushProperty name="width" value="0.05" units="cm"/>
      <inkml:brushProperty name="height" value="0.05" units="cm"/>
    </inkml:brush>
  </inkml:definitions>
  <inkml:trace contextRef="#ctx0" brushRef="#br0">436 0 24575,'-20'23'0,"-14"11"0,-53 50 0,52-55 0,0 2 0,-37 44 0,64-66 0,0 0 0,0 1 0,1 0 0,0 0 0,0 1 0,1 0 0,1 0 0,0 1 0,0-1 0,-4 22 0,-38 242 0,34-221 0,8-40 0,1 1 0,1-1 0,1 0 0,-2 26 0,4-37 0,0 1 0,1-1 0,-1 1 0,1-1 0,0 1 0,0-1 0,0 0 0,0 1 0,0-1 0,1 0 0,-1 0 0,1 0 0,0 0 0,0 0 0,0 0 0,0 0 0,1-1 0,-1 1 0,1-1 0,0 1 0,0-1 0,-1 0 0,1 0 0,4 1 0,4 2 0,-1-1 0,1 0 0,13 2 0,23 9 0,28 26 0,-61-32 0,0-1 0,1 0 0,0-1 0,0 0 0,0-1 0,1-1 0,17 4 0,-2-4 0,-1 2 0,-1 1 0,1 1 0,36 17 0,-47-18 0,1-2 0,31 7 0,-39-11 0,0 0 0,0 0 0,-1 2 0,1-1 0,-1 2 0,0-1 0,0 2 0,-1-1 0,1 1 0,-1 1 0,11 9 0,26 27-136,3-3 0,62 40 0,-73-53-821,-17-12-5869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9T23:34:59.042"/>
    </inkml:context>
    <inkml:brush xml:id="br0">
      <inkml:brushProperty name="width" value="0.05" units="cm"/>
      <inkml:brushProperty name="height" value="0.05" units="cm"/>
    </inkml:brush>
  </inkml:definitions>
  <inkml:trace contextRef="#ctx0" brushRef="#br0">177 1 24575,'0'18'0,"0"11"0,1-1 0,5 33 0,-5-51 0,2-1 0,-1 1 0,1-1 0,1 0 0,-1 0 0,2 0 0,-1-1 0,1 1 0,0-1 0,8 8 0,-1-3 0,1 0 0,1-2 0,0 0 0,0 0 0,1-1 0,0-1 0,29 13 0,29 17 0,-66-34 0,-1 0 0,0 0 0,0 1 0,0 0 0,-1 0 0,1 0 0,-2 0 0,1 1 0,-1 0 0,5 10 0,4 11 0,12 41 0,-16-41 0,-7-23 0,0 1 0,0-1 0,-1 0 0,0 1 0,0-1 0,0 1 0,-1 0 0,0-1 0,0 1 0,-1 0 0,1-1 0,-1 1 0,0-1 0,-1 1 0,1-1 0,-1 0 0,0 1 0,-3 4 0,0-2 0,0-1 0,0-1 0,-1 1 0,0-1 0,0 0 0,0 0 0,-1-1 0,0 0 0,0 0 0,0 0 0,-11 4 0,0 0 0,1 0 0,0 2 0,0 0 0,1 1 0,1 0 0,0 1 0,-16 18 0,-53 46 0,-47 85 0,43-31-1365,71-107-5461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9T23:35:10.208"/>
    </inkml:context>
    <inkml:brush xml:id="br0">
      <inkml:brushProperty name="width" value="0.05" units="cm"/>
      <inkml:brushProperty name="height" value="0.05" units="cm"/>
    </inkml:brush>
  </inkml:definitions>
  <inkml:trace contextRef="#ctx0" brushRef="#br0">0 0 24575,'0'769'-1365,"0"-735"-5461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9T23:35:13.041"/>
    </inkml:context>
    <inkml:brush xml:id="br0">
      <inkml:brushProperty name="width" value="0.05" units="cm"/>
      <inkml:brushProperty name="height" value="0.05" units="cm"/>
    </inkml:brush>
  </inkml:definitions>
  <inkml:trace contextRef="#ctx0" brushRef="#br0">0 0 24575,'0'7'0,"0"9"0,0 9 0,0 7 0,0 5 0,0 2 0,0 2 0,0 2 0,0-1 0,0 0 0,0-1 0,0 0 0,0-1 0,0-6-8191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9T23:39:17.627"/>
    </inkml:context>
    <inkml:brush xml:id="br0">
      <inkml:brushProperty name="width" value="0.05" units="cm"/>
      <inkml:brushProperty name="height" value="0.05" units="cm"/>
    </inkml:brush>
  </inkml:definitions>
  <inkml:trace contextRef="#ctx0" brushRef="#br0">0 15533 24575,'846'0'0,"-786"2"0,91 17 0,39 3 0,-154-22 0,-1 2 0,1 1 0,-1 2 0,56 16 0,-39-5 0,8 2 0,-2 3 0,62 30 0,-49-13 0,73 35 0,-125-65 0,0-2 0,1 0 0,-1-1 0,1 0 0,40 2 0,90-8 0,-107-2 0,1 2 0,-1 2 0,86 14 0,-72-4 0,-1-3 0,1-2 0,0-2 0,112-9 0,-114-2 0,86-24 0,-89 18 0,0 2 0,60-4 0,206 13 0,-2 0 0,-280-2 0,-1-2 0,1-1 0,36-13 0,-28 7 0,52-8 0,-54 18 0,1 1 0,-1 2 0,1 3 0,68 11 0,-111-14 0,40 3 0,-1-2 0,1-1 0,-1-3 0,40-6 0,56-4 0,-91 9 0,55-11 0,21-3 0,103 15 0,-27 1 0,-162-2 0,46-10 0,14-2 0,30-5 0,-77 12 0,75-5 0,1 9 0,0 6 0,137 18 0,-37 6 0,-184-24 0,0-1 0,-1-2 0,68-12 0,-37 2 0,134-5 0,74 18 0,-100 2 0,-79 5 0,-70-5 0,1 0 0,33-2 0,513-17 0,-528 14 0,86-16 0,16-1 0,-118 19 0,-17 0 0,0-1 0,0 0 0,21-5 0,-31 5 0,1 0 0,-1-1 0,0 0 0,1 1 0,-1-2 0,0 1 0,0 0 0,-1-1 0,1 0 0,0 0 0,-1 0 0,0 0 0,0 0 0,6-8 0,-3 1 0,0-1 0,-1 0 0,0-1 0,-1 1 0,0-1 0,-1 0 0,0 0 0,-1 0 0,1-15 0,0-18 0,-3-53 0,-7 18 0,-31-146 0,9 76 0,24 118 0,-1 0 0,-2 0 0,-1 0 0,-1 1 0,-18-36 0,20 46 0,1 0 0,0 0 0,2-1 0,0 1 0,-3-38 0,-1-6 0,-5-19 0,6 29 0,-31-107 0,28 123 0,1-1 0,-6-61 0,-1-9 0,-14-40 0,-80-514 0,98 501 0,-22-460 0,30 529 0,-5 0 0,-35-157 0,4 38 0,11 34 0,-30-232 0,18 77 0,-5-95 0,46 127 0,0-4 0,-18 135 0,-1-22 0,2-13 0,0 21 0,12-101 0,-8-127 0,-37-338 0,36 513 0,-10-122 0,12-191 0,11 163 0,-2 330 0,-3 0 0,-15-59 0,-38-110 0,24 97 0,-11-108 0,34 155 0,6 32 0,2-99 0,-3-23 0,-23-160 0,30 321 0,1-13 0,-8-47 0,6 65 0,1-1 0,-2 0 0,1 1 0,-1 0 0,0-1 0,-1 1 0,1 1 0,-2-1 0,1 0 0,-7-6 0,-3-2 0,1-1 0,0 0 0,2-1 0,-1 0 0,2-1 0,0 0 0,1 0 0,-8-27 0,-2-25 0,-15-115 0,10 38 0,-41-219 0,52 258 0,2-156 0,12 192 0,2-19 0,-4 0 0,-16-106 0,-5-79 0,17 170 0,-12-45 0,-1-6 0,12-153 0,-8-113 0,-15 203 0,-6-102 0,34 303 0,-1 0 0,0 1 0,-1-1 0,-1 0 0,-10-28 0,11 41 0,1 1 0,0-1 0,-1 1 0,0-1 0,-1 1 0,1 0 0,-1 0 0,0 1 0,0-1 0,-1 1 0,1-1 0,-1 2 0,0-1 0,0 0 0,0 1 0,0 0 0,-1 0 0,1 0 0,-1 1 0,-11-3 0,-18-1 0,0 2 0,-1 2 0,0 1 0,-52 6 0,-1-1 0,-451-2 0,312-2 0,213 1 0,-1 1 0,1 0 0,-1 2 0,1 0 0,1 0 0,-1 1 0,-18 10 0,10-6 0,-43 13 0,21-14 0,0-2 0,-58 1 0,-39 3 0,-53 7 0,67-9 0,94-3 0,0 2 0,-59 19 0,60-16 0,0 0 0,-61 7 0,-265-12 0,191-7 0,-2331 2 0,2476-1 0,0-1 0,0-1 0,0-1 0,1-1 0,-1-1 0,1-1 0,-22-10 0,-4-9 0,36 18 0,0 1 0,0 1 0,-1 0 0,-16-5 0,-20-4 0,19 5 0,-1 2 0,0 0 0,-62-5 0,-324 11 0,197 5 0,176-3-1365,6 0-5461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9T23:39:20.208"/>
    </inkml:context>
    <inkml:brush xml:id="br0">
      <inkml:brushProperty name="width" value="0.05" units="cm"/>
      <inkml:brushProperty name="height" value="0.05" units="cm"/>
    </inkml:brush>
  </inkml:definitions>
  <inkml:trace contextRef="#ctx0" brushRef="#br0">635 1 24575,'-1'3'0,"-1"0"0,1 0 0,0 1 0,-1-1 0,0-1 0,0 1 0,0 0 0,0 0 0,0-1 0,0 1 0,-1-1 0,1 0 0,-1 1 0,0-1 0,-3 2 0,-7 6 0,-34 34 0,1 3 0,2 1 0,-54 80 0,88-114 0,0 1 0,-1-1 0,-1-1 0,0 0 0,-21 17 0,-87 81 0,100-93 0,0 1 0,1 0 0,2 2 0,0 0 0,-16 26 0,30-42 0,1 0 0,0 0 0,0 0 0,0 1 0,1-1 0,0 0 0,0 1 0,0-1 0,0 1 0,1-1 0,0 1 0,0 0 0,1-1 0,-1 1 0,1-1 0,0 0 0,1 1 0,-1-1 0,1 0 0,0 1 0,1-1 0,-1 0 0,4 4 0,3 6 0,1-1 0,0 0 0,1 0 0,0-1 0,1-1 0,18 15 0,-17-17 0,1-1 0,0-1 0,0 0 0,25 9 0,-19-9 0,34 20 0,-48-24 0,0 1 0,0-1 0,0 1 0,0 0 0,-1 1 0,0-1 0,0 1 0,-1 0 0,5 7 0,4 7 0,0 0 0,1-1 0,1 0 0,1-2 0,1 0 0,0 0 0,1-2 0,1 0 0,0-1 0,1-1 0,26 12 0,-28-14 23,-1 1 0,0 1 0,-1 0 0,17 19 0,25 19-1503,-28-29-5346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04:18:25.662"/>
    </inkml:context>
    <inkml:brush xml:id="br0">
      <inkml:brushProperty name="width" value="0.05" units="cm"/>
      <inkml:brushProperty name="height" value="0.05" units="cm"/>
    </inkml:brush>
  </inkml:definitions>
  <inkml:trace contextRef="#ctx0" brushRef="#br0">0 2679 24575,'178'1'0,"203"-3"0,-346 0 0,0-1 0,-1-2 0,0-1 0,0-2 0,0-1 0,-1-1 0,-1-2 0,32-17 0,84-36 0,-128 58 0,1 1 0,0 0 0,0 2 0,1 1 0,29-2 0,-19 3 0,45-9 0,25-1 0,-3 9 0,-17 2 0,95-14 0,-23-16 0,-94 18 0,0 2 0,117-7 0,-150 19 0,-17 0 0,0-1 0,0 0 0,0 0 0,0-1 0,15-3 0,-22 3 0,-1 0 0,1 0 0,-1 0 0,1 0 0,-1-1 0,0 1 0,0-1 0,1 1 0,-1-1 0,0 0 0,0 1 0,-1-1 0,1 0 0,0-1 0,-1 1 0,1 0 0,-1 0 0,0-1 0,0 1 0,0 0 0,0-1 0,0 0 0,0 1 0,0-1 0,0-4 0,3-39 0,-2-1 0,-8-86 0,4 104 0,-4-28 0,-3 1 0,-17-58 0,20 88 0,-8-58 0,11 62 0,0 0 0,-2 0 0,-11-37 0,9 39 0,1 1 0,1-2 0,1 1 0,-3-34 0,4-85 0,4 93 0,-2 1 0,-8-52 0,-10 2 0,8 48 0,3-1 0,1-1 0,1-54 0,8-470 0,-2 563 0,0-1 0,0 0 0,0 0 0,2 0 0,3-20 0,-4 28 0,0 1 0,0-1 0,0 1 0,0-1 0,0 1 0,1 0 0,-1-1 0,1 1 0,0 0 0,-1 0 0,1 0 0,0 0 0,0 0 0,0 1 0,0-1 0,1 1 0,-1-1 0,0 1 0,1 0 0,-1 0 0,1 0 0,-1 0 0,1 0 0,0 0 0,2 0 0,18-1 0,0 1 0,0 1 0,45 5 0,4 1 0,635-3 0,-368-5 0,-322 1 15,-1 0 0,0-1 0,0 0 0,1-1 0,-2-1 0,1-1 0,16-6 0,5-6-758,57-36 1,-78 44-6084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04:18:27.858"/>
    </inkml:context>
    <inkml:brush xml:id="br0">
      <inkml:brushProperty name="width" value="0.05" units="cm"/>
      <inkml:brushProperty name="height" value="0.05" units="cm"/>
    </inkml:brush>
  </inkml:definitions>
  <inkml:trace contextRef="#ctx0" brushRef="#br0">1 269 24575,'1835'0'0,"-1633"-15"0,-15 0 0,-149 16 0,31-2 0,-63 0 0,-1 1 0,0-1 0,0 0 0,0-1 0,0 1 0,0-1 0,0 0 0,-1-1 0,1 1 0,6-5 0,4-6 0,1 1 0,0 1 0,1 1 0,1 0 0,-1 1 0,1 1 0,1 1 0,22-7 0,104-16 0,-77 17 0,106-34 0,-148 39 8,1 1 0,0 1 0,0 1 0,47-2 0,113 8-205,-82 2-1011,-80-3-5618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04:18:44.359"/>
    </inkml:context>
    <inkml:brush xml:id="br0">
      <inkml:brushProperty name="width" value="0.05" units="cm"/>
      <inkml:brushProperty name="height" value="0.05" units="cm"/>
    </inkml:brush>
  </inkml:definitions>
  <inkml:trace contextRef="#ctx0" brushRef="#br0">3 6449 24575,'-2'-199'0,"5"-219"0,21 111 0,-1 33 0,-11-163 0,-11 399 0,3 0 0,13-65 0,0 9 0,25-364 0,-39 301 0,0-12 0,-2 165 0,0 1 0,0-1 0,0 1 0,0-1 0,1 1 0,-1-1 0,1 1 0,0 0 0,0-1 0,0 1 0,1 0 0,-1 1 0,1-1 0,-1 0 0,1 1 0,3-3 0,8-5 0,-1 0 0,21-9 0,-22 12 0,1 0 0,0 1 0,1 0 0,0 1 0,1 0 0,-1 1 0,0 1 0,23-2 0,8 2 0,51 3 0,-61 1 0,0-1 0,1-2 0,38-6 0,97-19 0,-97 17 0,-5 3 0,121 5 0,-2 0 0,-78-12 0,-69 7 0,62-2 0,-71 11 0,-17-1 0,0 0 0,28-3 0,-40 1 0,0 1 0,-1 0 0,1-1 0,0 0 0,0 0 0,0 0 0,-1 0 0,1 0 0,-1 0 0,1-1 0,-1 1 0,1-1 0,-1 1 0,0-1 0,0 0 0,1 0 0,-1 0 0,-1-1 0,1 1 0,2-4 0,0-4 0,0 0 0,-1 0 0,0 0 0,0-1 0,-1 1 0,1-19 0,-2-71 0,-2 62 0,0-122 0,8-347 0,8 12 0,-10 267 0,4 88 0,35-170 0,-3 28 0,-18-426 0,-22 685 0,2 1 0,1-1 0,0 1 0,2 0 0,0 0 0,13-27 0,-7 16 0,12-50 0,-19 51 0,-4 23 0,0 1 0,0-1 0,1 1 0,5-14 0,-6 19 0,0 1 0,1-1 0,-1 1 0,0 0 0,1 0 0,0 0 0,0 0 0,-1 0 0,1 0 0,0 0 0,1 0 0,-1 1 0,0-1 0,0 1 0,1-1 0,-1 1 0,1 0 0,4-2 0,14-1 0,-1 1 0,1 1 0,-1 1 0,1 0 0,-1 1 0,25 4 0,15 0 0,78-4 0,67 3 0,-152 3 0,70 17 0,-79-12 0,1-3 0,70 3 0,17-11 0,-55-2 0,135 15 0,-9 1 0,-99-9 0,-13 9 0,-65-9 0,51 4 0,-69-9-90,11 1-228,1 0-1,-1-2 0,31-5 0,-25 0-6507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04:18:47.746"/>
    </inkml:context>
    <inkml:brush xml:id="br0">
      <inkml:brushProperty name="width" value="0.05" units="cm"/>
      <inkml:brushProperty name="height" value="0.05" units="cm"/>
    </inkml:brush>
  </inkml:definitions>
  <inkml:trace contextRef="#ctx0" brushRef="#br0">0 159 24575,'2479'0'0,"-2203"15"0,12 0 0,-115-14 0,145-4 0,-167-10 0,-100 7 0,0 2 0,0 2 0,95 9 0,-120-3 0,6 1 0,39 1 0,-59-6 0,-1 0 0,0-1 0,1-1 0,-1 0 0,0 0 0,0-1 0,13-5 0,4-1 0,0 1 0,0 1 0,1 1 0,0 2 0,0 1 0,0 1 0,36 2 0,-10-2 0,87-15 0,-104 11 0,36-7 0,-34 6 0,60-4 0,-43 10 0,-34 2 0,0-2 0,0 0 0,0-1 0,0-1 0,0-1 0,44-14 0,-50 11-78,33-17-1209,-34 14-5539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04:18:51.075"/>
    </inkml:context>
    <inkml:brush xml:id="br0">
      <inkml:brushProperty name="width" value="0.05" units="cm"/>
      <inkml:brushProperty name="height" value="0.05" units="cm"/>
    </inkml:brush>
  </inkml:definitions>
  <inkml:trace contextRef="#ctx0" brushRef="#br0">0 31 24575,'4'4'0,"0"-1"0,0-1 0,0 1 0,0-1 0,1 0 0,-1 0 0,1 0 0,0 0 0,-1-1 0,1 0 0,0 0 0,6 1 0,66 1 0,-56-3 0,141 0 0,-47-1 0,118 14 0,-15 4 0,243-13 0,-238-7 0,580 3 0,-763-1 0,67-13 0,-64 7 0,48-2 0,-12 10 0,-53 1 0,-1-2 0,1 0 0,0-2 0,48-10 0,-45 5 0,-1 2 0,1 1 0,39-2 0,90 8 0,-61 0 0,-11 0 0,110-4 0,-125-12 0,-53 9 0,1 1 0,21-1 0,199 3 0,-123 3 0,-72 1 0,51 9 0,-67-6 0,0-1 0,0-2 0,0-1 0,1-1 0,44-6 0,-37 2 0,0 1 0,0 2 0,0 1 0,63 9 0,45 1 0,-100-7 0,51 8 0,-56-5 0,73 1 0,-85-10-1365,-7-3-5461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03:58:11.877"/>
    </inkml:context>
    <inkml:brush xml:id="br0">
      <inkml:brushProperty name="width" value="0.05" units="cm"/>
      <inkml:brushProperty name="height" value="0.05" units="cm"/>
    </inkml:brush>
  </inkml:definitions>
  <inkml:trace contextRef="#ctx0" brushRef="#br0">62 1 24575,'0'1065'0,"-2"-1042"0,0 0 0,-8 35 0,-3 21 0,-2 39 0,7-69 0,-2 75 0,8-15 0,6 177 0,-4-283 0,0 1 0,0-1 0,1 0 0,-1 1 0,1-1 0,0 0 0,0 1 0,0-1 0,1 0 0,-1 0 0,1 0 0,-1 0 0,1 0 0,0-1 0,0 1 0,1 0 0,-1-1 0,0 1 0,1-1 0,-1 0 0,5 3 0,-1-3 0,0 1 0,0-1 0,0 0 0,0 0 0,1-1 0,-1 1 0,1-2 0,-1 1 0,1-1 0,7 0 0,491-7 0,-481 8 0,0-2 0,1-1 0,-1 0 0,0-2 0,41-12 0,-28 6 0,0 1 0,1 1 0,0 2 0,40 0 0,156 6 0,-109 3 0,955-3 0,-1041 2 0,64 11 0,-9 0 0,16 3 0,-71-9 0,65 3 0,565-9 0,-310-3 0,-340 1 0,0-1 0,0-1 0,21-5 0,-19 3 0,44-5 0,372 8 0,-224 4 0,305-2 0,-494 1 0,0 1 0,39 10 0,-38-7 0,53 5 0,-50-10-1365,-3 0-5461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04:06:28.002"/>
    </inkml:context>
    <inkml:brush xml:id="br0">
      <inkml:brushProperty name="width" value="0.05" units="cm"/>
      <inkml:brushProperty name="height" value="0.05" units="cm"/>
    </inkml:brush>
  </inkml:definitions>
  <inkml:trace contextRef="#ctx0" brushRef="#br0">86 1568 24575,'0'-13'0,"-18"-526"0,6 107 0,12 350 0,-2 37 0,-2 0 0,-18-77 0,12 74 0,-7-92 0,16 137 0,1 0 0,0 0 0,1 0 0,-1 0 0,0 0 0,1 0 0,-1 0 0,1 0 0,0 0 0,0 0 0,1 0 0,-1 0 0,0 1 0,1-1 0,0 0 0,-1 1 0,1-1 0,0 1 0,0 0 0,1 0 0,-1 0 0,0 0 0,1 0 0,-1 0 0,1 0 0,0 1 0,-1-1 0,1 1 0,0 0 0,0 0 0,0 0 0,0 0 0,4 0 0,10-2 0,1 1 0,0 1 0,0 1 0,32 3 0,-15-1 0,432-12 0,-76-2 0,-319 11 0,77 3 0,-69 12 0,-55-9 0,44 4 0,202-9 0,75 6 0,-309 0 0,1 1 0,57 19 0,-58-14 0,0-2 0,46 6 0,-77-15-97,1-1-1,0 0 1,0 0-1,0 0 1,-1 0-1,1-1 1,0-1-1,-1 1 1,1-1-1,-1 0 1,1 0-1,-1-1 0,9-4 1,-2-4-6729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4594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3469590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11/19/2022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11/19/2022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11/19/2022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11/19/2022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11/19/2022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11/19/2022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11/19/2022</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11/19/2022</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11/19/2022</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hackster.io/sarajbarker/pocketbeagle-medication-dispenser-ca1f8f"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forum.arduino.cc/t/automatic-beer-opener-using-a-servo-motor-solenoid-and-then-the-servo-again/507326" TargetMode="External"/></Relationships>
</file>

<file path=ppt/slides/_rels/slide3.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0.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7.png"/><Relationship Id="rId14" Type="http://schemas.openxmlformats.org/officeDocument/2006/relationships/customXml" Target="../ink/ink7.xml"/></Relationships>
</file>

<file path=ppt/slides/_rels/slide4.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customXml" Target="../ink/ink13.xml"/><Relationship Id="rId2"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7.png"/><Relationship Id="rId10" Type="http://schemas.openxmlformats.org/officeDocument/2006/relationships/customXml" Target="../ink/ink12.xml"/><Relationship Id="rId4" Type="http://schemas.openxmlformats.org/officeDocument/2006/relationships/customXml" Target="../ink/ink9.xml"/><Relationship Id="rId9" Type="http://schemas.openxmlformats.org/officeDocument/2006/relationships/image" Target="../media/image14.png"/><Relationship Id="rId14" Type="http://schemas.openxmlformats.org/officeDocument/2006/relationships/customXml" Target="../ink/ink14.xml"/></Relationships>
</file>

<file path=ppt/slides/_rels/slide5.xml.rels><?xml version="1.0" encoding="UTF-8" standalone="yes"?>
<Relationships xmlns="http://schemas.openxmlformats.org/package/2006/relationships"><Relationship Id="rId8" Type="http://schemas.openxmlformats.org/officeDocument/2006/relationships/hyperlink" Target="https://www.amazon.com/CARTMAN-Lashing-Straps-600lbs-Carry/dp/B017902W8G/ref=sr_1_5?keywords=tie+down+straps&amp;qid=1664600349&amp;qu=eyJxc2MiOiI2LjUzIiwicXNhIjoiNi4xMyIsInFzcCI6IjUuODIifQ%3D%3D&amp;sr=8-5" TargetMode="External"/><Relationship Id="rId3" Type="http://schemas.openxmlformats.org/officeDocument/2006/relationships/hyperlink" Target="https://www.adafruit.com/product/4007" TargetMode="External"/><Relationship Id="rId7" Type="http://schemas.openxmlformats.org/officeDocument/2006/relationships/hyperlink" Target="https://www.adafruit.com/product/18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adafruit.com/product/798" TargetMode="External"/><Relationship Id="rId11" Type="http://schemas.openxmlformats.org/officeDocument/2006/relationships/customXml" Target="../ink/ink16.xml"/><Relationship Id="rId5" Type="http://schemas.openxmlformats.org/officeDocument/2006/relationships/hyperlink" Target="https://www.adafruit.com/product/1683" TargetMode="External"/><Relationship Id="rId10" Type="http://schemas.openxmlformats.org/officeDocument/2006/relationships/image" Target="../media/image18.png"/><Relationship Id="rId4" Type="http://schemas.openxmlformats.org/officeDocument/2006/relationships/hyperlink" Target="https://www.amazon.com/Stainless-Bottle-Opener-Durable-Openers/dp/B07CTDZZYR/ref=sr_1_5?crid=1EGQANZV3Q76G&amp;keywords=bottle+opener&amp;qid=1664164112&amp;qu=eyJxc2MiOiI3LjMwIiwicXNhIjoiNi41MSIsInFzcCI6IjYuMDUifQ%3D%3D&amp;sprefix=bottle+opener%2Caps%2C121&amp;sr=8-5" TargetMode="External"/><Relationship Id="rId9" Type="http://schemas.openxmlformats.org/officeDocument/2006/relationships/customXml" Target="../ink/ink15.xml"/></Relationships>
</file>

<file path=ppt/slides/_rels/slide6.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24.png"/><Relationship Id="rId18" Type="http://schemas.openxmlformats.org/officeDocument/2006/relationships/customXml" Target="../ink/ink25.xml"/><Relationship Id="rId3" Type="http://schemas.openxmlformats.org/officeDocument/2006/relationships/image" Target="../media/image19.png"/><Relationship Id="rId21" Type="http://schemas.openxmlformats.org/officeDocument/2006/relationships/image" Target="../media/image28.png"/><Relationship Id="rId7" Type="http://schemas.openxmlformats.org/officeDocument/2006/relationships/image" Target="../media/image21.png"/><Relationship Id="rId12" Type="http://schemas.openxmlformats.org/officeDocument/2006/relationships/customXml" Target="../ink/ink22.xml"/><Relationship Id="rId17" Type="http://schemas.openxmlformats.org/officeDocument/2006/relationships/image" Target="../media/image26.png"/><Relationship Id="rId25" Type="http://schemas.openxmlformats.org/officeDocument/2006/relationships/image" Target="../media/image30.png"/><Relationship Id="rId2" Type="http://schemas.openxmlformats.org/officeDocument/2006/relationships/customXml" Target="../ink/ink17.xml"/><Relationship Id="rId16" Type="http://schemas.openxmlformats.org/officeDocument/2006/relationships/customXml" Target="../ink/ink24.xml"/><Relationship Id="rId20" Type="http://schemas.openxmlformats.org/officeDocument/2006/relationships/customXml" Target="../ink/ink26.xml"/><Relationship Id="rId1" Type="http://schemas.openxmlformats.org/officeDocument/2006/relationships/slideLayout" Target="../slideLayouts/slideLayout2.xml"/><Relationship Id="rId6" Type="http://schemas.openxmlformats.org/officeDocument/2006/relationships/customXml" Target="../ink/ink19.xml"/><Relationship Id="rId11" Type="http://schemas.openxmlformats.org/officeDocument/2006/relationships/image" Target="../media/image23.png"/><Relationship Id="rId24" Type="http://schemas.openxmlformats.org/officeDocument/2006/relationships/customXml" Target="../ink/ink28.xml"/><Relationship Id="rId5" Type="http://schemas.openxmlformats.org/officeDocument/2006/relationships/image" Target="../media/image20.png"/><Relationship Id="rId15" Type="http://schemas.openxmlformats.org/officeDocument/2006/relationships/image" Target="../media/image25.png"/><Relationship Id="rId23" Type="http://schemas.openxmlformats.org/officeDocument/2006/relationships/image" Target="../media/image29.png"/><Relationship Id="rId10" Type="http://schemas.openxmlformats.org/officeDocument/2006/relationships/customXml" Target="../ink/ink21.xml"/><Relationship Id="rId19" Type="http://schemas.openxmlformats.org/officeDocument/2006/relationships/image" Target="../media/image27.png"/><Relationship Id="rId4" Type="http://schemas.openxmlformats.org/officeDocument/2006/relationships/customXml" Target="../ink/ink18.xml"/><Relationship Id="rId9" Type="http://schemas.openxmlformats.org/officeDocument/2006/relationships/image" Target="../media/image22.png"/><Relationship Id="rId14" Type="http://schemas.openxmlformats.org/officeDocument/2006/relationships/customXml" Target="../ink/ink23.xml"/><Relationship Id="rId22" Type="http://schemas.openxmlformats.org/officeDocument/2006/relationships/customXml" Target="../ink/ink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Automatic Bottle Opener/Counter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9/25/22</a:t>
            </a:r>
          </a:p>
          <a:p>
            <a:r>
              <a:rPr lang="en-US" dirty="0"/>
              <a:t>Brandon Peoples</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a:xfrm>
            <a:off x="609600" y="-2334"/>
            <a:ext cx="10972800" cy="914401"/>
          </a:xfrm>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a:xfrm>
            <a:off x="609600" y="933450"/>
            <a:ext cx="7693190" cy="5177296"/>
          </a:xfrm>
        </p:spPr>
        <p:txBody>
          <a:bodyPr>
            <a:normAutofit fontScale="85000" lnSpcReduction="10000"/>
          </a:bodyPr>
          <a:lstStyle/>
          <a:p>
            <a:r>
              <a:rPr lang="en-US" dirty="0"/>
              <a:t>What is being proposed?</a:t>
            </a:r>
          </a:p>
          <a:p>
            <a:pPr lvl="1"/>
            <a:r>
              <a:rPr lang="en-US" dirty="0"/>
              <a:t>A device that will open bottles as well as count how many bottles it has opened. This will be done by using multiple motors (stepper), a sensor (ultrasound), and a display that will count the number of bottles that it has opened. </a:t>
            </a:r>
          </a:p>
          <a:p>
            <a:pPr lvl="1"/>
            <a:r>
              <a:rPr lang="en-US" dirty="0"/>
              <a:t>Links to existing projects / libraries</a:t>
            </a:r>
          </a:p>
          <a:p>
            <a:pPr lvl="2"/>
            <a:r>
              <a:rPr lang="en-US" dirty="0">
                <a:hlinkClick r:id="rId3"/>
              </a:rPr>
              <a:t>Bottle Counter- Mechanical Counter</a:t>
            </a:r>
          </a:p>
          <a:p>
            <a:pPr lvl="2"/>
            <a:r>
              <a:rPr lang="en-US" dirty="0">
                <a:hlinkClick r:id="rId3"/>
              </a:rPr>
              <a:t>Medication Dispenser – Conveyor Belt</a:t>
            </a:r>
            <a:endParaRPr lang="en-US" dirty="0">
              <a:hlinkClick r:id="rId4"/>
            </a:endParaRPr>
          </a:p>
          <a:p>
            <a:pPr lvl="2"/>
            <a:r>
              <a:rPr lang="en-US" dirty="0">
                <a:hlinkClick r:id="rId4"/>
              </a:rPr>
              <a:t>Arduino- Stepper Motor Bottle</a:t>
            </a:r>
            <a:endParaRPr lang="en-US" dirty="0"/>
          </a:p>
          <a:p>
            <a:r>
              <a:rPr lang="en-US" dirty="0"/>
              <a:t>What improvements / additions over existing project</a:t>
            </a:r>
          </a:p>
          <a:p>
            <a:pPr lvl="1"/>
            <a:r>
              <a:rPr lang="en-US" dirty="0"/>
              <a:t>Instead of a mechanical counter used in a previous project, I would like to utilize a digital one. I will achieve this by using an ultrasound sensor that will register whenever a bottle is detected and log this as “one bottle opened”. The number of bottles opened will then be displayed on a 7 segmented display. Additionally, I would like to utilize a similar conveyer system as was done in the medication dispenser from a previous semester. This will allow the user to place a bottle on the conveyor, press the “on” button and have the bottle move into place to be opened. In addition to “counting” the number of bottles opened, the sensor will also communicate with the conveyer belt, and have it turn off when the bottle is in the correct position. For the bottle opening movement itself, I would like to utilize a previous project that was done with an Arduino (second image) where a stepper motor is connected to a string and will provide a torque on the bottle opener to remove the top off the bottle.</a:t>
            </a:r>
          </a:p>
        </p:txBody>
      </p:sp>
      <p:sp>
        <p:nvSpPr>
          <p:cNvPr id="4" name="TextBox 3">
            <a:extLst>
              <a:ext uri="{FF2B5EF4-FFF2-40B4-BE49-F238E27FC236}">
                <a16:creationId xmlns:a16="http://schemas.microsoft.com/office/drawing/2014/main" id="{0DA883D3-D6A1-40F0-B5FE-3E351ADB0E38}"/>
              </a:ext>
            </a:extLst>
          </p:cNvPr>
          <p:cNvSpPr txBox="1"/>
          <p:nvPr/>
        </p:nvSpPr>
        <p:spPr>
          <a:xfrm>
            <a:off x="4249982" y="6110746"/>
            <a:ext cx="3692036" cy="584775"/>
          </a:xfrm>
          <a:prstGeom prst="rect">
            <a:avLst/>
          </a:prstGeom>
          <a:noFill/>
        </p:spPr>
        <p:txBody>
          <a:bodyPr wrap="none" rtlCol="0">
            <a:spAutoFit/>
          </a:bodyPr>
          <a:lstStyle/>
          <a:p>
            <a:r>
              <a:rPr lang="en-US" sz="3200" dirty="0"/>
              <a:t>What is your story?</a:t>
            </a:r>
          </a:p>
        </p:txBody>
      </p:sp>
      <p:pic>
        <p:nvPicPr>
          <p:cNvPr id="5" name="Picture 4">
            <a:extLst>
              <a:ext uri="{FF2B5EF4-FFF2-40B4-BE49-F238E27FC236}">
                <a16:creationId xmlns:a16="http://schemas.microsoft.com/office/drawing/2014/main" id="{B5CDE7E7-EB90-99E4-1B8C-68C8EDA630C4}"/>
              </a:ext>
            </a:extLst>
          </p:cNvPr>
          <p:cNvPicPr>
            <a:picLocks noChangeAspect="1"/>
          </p:cNvPicPr>
          <p:nvPr/>
        </p:nvPicPr>
        <p:blipFill>
          <a:blip r:embed="rId5"/>
          <a:stretch>
            <a:fillRect/>
          </a:stretch>
        </p:blipFill>
        <p:spPr>
          <a:xfrm>
            <a:off x="8570994" y="2490460"/>
            <a:ext cx="2835979" cy="1595238"/>
          </a:xfrm>
          <a:prstGeom prst="rect">
            <a:avLst/>
          </a:prstGeom>
        </p:spPr>
      </p:pic>
      <p:pic>
        <p:nvPicPr>
          <p:cNvPr id="6" name="Picture 5">
            <a:extLst>
              <a:ext uri="{FF2B5EF4-FFF2-40B4-BE49-F238E27FC236}">
                <a16:creationId xmlns:a16="http://schemas.microsoft.com/office/drawing/2014/main" id="{DBF657A5-CD11-D0CD-6B40-C337D3159FE6}"/>
              </a:ext>
            </a:extLst>
          </p:cNvPr>
          <p:cNvPicPr>
            <a:picLocks noChangeAspect="1"/>
          </p:cNvPicPr>
          <p:nvPr/>
        </p:nvPicPr>
        <p:blipFill>
          <a:blip r:embed="rId6"/>
          <a:stretch>
            <a:fillRect/>
          </a:stretch>
        </p:blipFill>
        <p:spPr>
          <a:xfrm>
            <a:off x="8839200" y="4085698"/>
            <a:ext cx="2299569" cy="1724677"/>
          </a:xfrm>
          <a:prstGeom prst="rect">
            <a:avLst/>
          </a:prstGeom>
        </p:spPr>
      </p:pic>
      <p:pic>
        <p:nvPicPr>
          <p:cNvPr id="7" name="Picture 6">
            <a:extLst>
              <a:ext uri="{FF2B5EF4-FFF2-40B4-BE49-F238E27FC236}">
                <a16:creationId xmlns:a16="http://schemas.microsoft.com/office/drawing/2014/main" id="{7CD085E8-BBEB-BC18-66A2-08CCA9C7CF77}"/>
              </a:ext>
            </a:extLst>
          </p:cNvPr>
          <p:cNvPicPr>
            <a:picLocks noChangeAspect="1"/>
          </p:cNvPicPr>
          <p:nvPr/>
        </p:nvPicPr>
        <p:blipFill>
          <a:blip r:embed="rId7"/>
          <a:stretch>
            <a:fillRect/>
          </a:stretch>
        </p:blipFill>
        <p:spPr>
          <a:xfrm>
            <a:off x="8832112" y="438150"/>
            <a:ext cx="2286000" cy="1714500"/>
          </a:xfrm>
          <a:prstGeom prst="rect">
            <a:avLst/>
          </a:prstGeom>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a:xfrm>
            <a:off x="-428402" y="-656948"/>
            <a:ext cx="10972800" cy="914401"/>
          </a:xfrm>
        </p:spPr>
        <p:txBody>
          <a:bodyPr/>
          <a:lstStyle/>
          <a:p>
            <a:r>
              <a:rPr lang="en-US" dirty="0"/>
              <a:t>System Block Diagram</a:t>
            </a:r>
          </a:p>
        </p:txBody>
      </p:sp>
      <p:sp>
        <p:nvSpPr>
          <p:cNvPr id="3" name="Content Placeholder 2">
            <a:extLst>
              <a:ext uri="{FF2B5EF4-FFF2-40B4-BE49-F238E27FC236}">
                <a16:creationId xmlns:a16="http://schemas.microsoft.com/office/drawing/2014/main" id="{608935D3-29E1-4175-8DE5-14986150C19C}"/>
              </a:ext>
            </a:extLst>
          </p:cNvPr>
          <p:cNvSpPr>
            <a:spLocks noGrp="1"/>
          </p:cNvSpPr>
          <p:nvPr>
            <p:ph idx="1"/>
          </p:nvPr>
        </p:nvSpPr>
        <p:spPr>
          <a:xfrm>
            <a:off x="609600" y="1295400"/>
            <a:ext cx="2933700" cy="4724399"/>
          </a:xfrm>
        </p:spPr>
        <p:txBody>
          <a:bodyPr/>
          <a:lstStyle/>
          <a:p>
            <a:r>
              <a:rPr lang="en-US" dirty="0"/>
              <a:t>Create a System Block Diagram</a:t>
            </a:r>
          </a:p>
          <a:p>
            <a:pPr lvl="1"/>
            <a:r>
              <a:rPr lang="en-US" dirty="0"/>
              <a:t>Label interfaces / pins</a:t>
            </a:r>
          </a:p>
          <a:p>
            <a:pPr lvl="1"/>
            <a:r>
              <a:rPr lang="en-US" dirty="0"/>
              <a:t>Components (part numbers if possible)</a:t>
            </a:r>
          </a:p>
          <a:p>
            <a:pPr lvl="1"/>
            <a:r>
              <a:rPr lang="en-US" dirty="0"/>
              <a:t>Level Translator </a:t>
            </a:r>
          </a:p>
        </p:txBody>
      </p:sp>
      <p:sp>
        <p:nvSpPr>
          <p:cNvPr id="4" name="TextBox 3">
            <a:extLst>
              <a:ext uri="{FF2B5EF4-FFF2-40B4-BE49-F238E27FC236}">
                <a16:creationId xmlns:a16="http://schemas.microsoft.com/office/drawing/2014/main" id="{AF7EF060-2D33-40AD-BF35-12E6A5F1F172}"/>
              </a:ext>
            </a:extLst>
          </p:cNvPr>
          <p:cNvSpPr txBox="1"/>
          <p:nvPr/>
        </p:nvSpPr>
        <p:spPr>
          <a:xfrm>
            <a:off x="-2848916" y="4121481"/>
            <a:ext cx="5718232" cy="584775"/>
          </a:xfrm>
          <a:prstGeom prst="rect">
            <a:avLst/>
          </a:prstGeom>
          <a:noFill/>
        </p:spPr>
        <p:txBody>
          <a:bodyPr wrap="none" rtlCol="0">
            <a:spAutoFit/>
          </a:bodyPr>
          <a:lstStyle/>
          <a:p>
            <a:r>
              <a:rPr lang="en-US" sz="3200" dirty="0"/>
              <a:t>Need Moderate Level of Detail</a:t>
            </a:r>
          </a:p>
        </p:txBody>
      </p:sp>
      <p:sp>
        <p:nvSpPr>
          <p:cNvPr id="103" name="Rectangle 102">
            <a:extLst>
              <a:ext uri="{FF2B5EF4-FFF2-40B4-BE49-F238E27FC236}">
                <a16:creationId xmlns:a16="http://schemas.microsoft.com/office/drawing/2014/main" id="{F0BE0AC4-C862-836E-D633-F5CE33C7C1DB}"/>
              </a:ext>
            </a:extLst>
          </p:cNvPr>
          <p:cNvSpPr/>
          <p:nvPr/>
        </p:nvSpPr>
        <p:spPr>
          <a:xfrm>
            <a:off x="3991198" y="3548775"/>
            <a:ext cx="10668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Pocket </a:t>
            </a:r>
          </a:p>
          <a:p>
            <a:pPr algn="ctr"/>
            <a:r>
              <a:rPr lang="en-US" dirty="0"/>
              <a:t>Beagle</a:t>
            </a:r>
          </a:p>
        </p:txBody>
      </p:sp>
      <p:sp>
        <p:nvSpPr>
          <p:cNvPr id="104" name="Rectangle 103">
            <a:extLst>
              <a:ext uri="{FF2B5EF4-FFF2-40B4-BE49-F238E27FC236}">
                <a16:creationId xmlns:a16="http://schemas.microsoft.com/office/drawing/2014/main" id="{A237BE07-9180-3D50-F60A-0792AC7B396F}"/>
              </a:ext>
            </a:extLst>
          </p:cNvPr>
          <p:cNvSpPr/>
          <p:nvPr/>
        </p:nvSpPr>
        <p:spPr>
          <a:xfrm>
            <a:off x="8953500" y="710637"/>
            <a:ext cx="14097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Stepper Motor for Conveyer Belt</a:t>
            </a:r>
          </a:p>
        </p:txBody>
      </p:sp>
      <p:sp>
        <p:nvSpPr>
          <p:cNvPr id="105" name="Rectangle 104">
            <a:extLst>
              <a:ext uri="{FF2B5EF4-FFF2-40B4-BE49-F238E27FC236}">
                <a16:creationId xmlns:a16="http://schemas.microsoft.com/office/drawing/2014/main" id="{50AC6A3C-A721-CDE3-2272-5722E95462DA}"/>
              </a:ext>
            </a:extLst>
          </p:cNvPr>
          <p:cNvSpPr/>
          <p:nvPr/>
        </p:nvSpPr>
        <p:spPr>
          <a:xfrm>
            <a:off x="8953500" y="2209802"/>
            <a:ext cx="1409700" cy="1338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Stepper Motor for Bottle Opener Component</a:t>
            </a:r>
          </a:p>
        </p:txBody>
      </p:sp>
      <p:sp>
        <p:nvSpPr>
          <p:cNvPr id="106" name="Rectangle 105">
            <a:extLst>
              <a:ext uri="{FF2B5EF4-FFF2-40B4-BE49-F238E27FC236}">
                <a16:creationId xmlns:a16="http://schemas.microsoft.com/office/drawing/2014/main" id="{37D65F37-0E3C-80CA-B401-A3DDD682F32C}"/>
              </a:ext>
            </a:extLst>
          </p:cNvPr>
          <p:cNvSpPr/>
          <p:nvPr/>
        </p:nvSpPr>
        <p:spPr>
          <a:xfrm>
            <a:off x="6946685" y="4909969"/>
            <a:ext cx="1600200" cy="12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7-Segmented Display</a:t>
            </a:r>
          </a:p>
        </p:txBody>
      </p:sp>
      <p:sp>
        <p:nvSpPr>
          <p:cNvPr id="117" name="Oval 116">
            <a:extLst>
              <a:ext uri="{FF2B5EF4-FFF2-40B4-BE49-F238E27FC236}">
                <a16:creationId xmlns:a16="http://schemas.microsoft.com/office/drawing/2014/main" id="{D5B84442-5D63-E51C-6509-EB8985093627}"/>
              </a:ext>
            </a:extLst>
          </p:cNvPr>
          <p:cNvSpPr/>
          <p:nvPr/>
        </p:nvSpPr>
        <p:spPr>
          <a:xfrm>
            <a:off x="3909988" y="1097730"/>
            <a:ext cx="1322463" cy="1248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On/Off Button</a:t>
            </a:r>
          </a:p>
        </p:txBody>
      </p:sp>
      <p:sp>
        <p:nvSpPr>
          <p:cNvPr id="119" name="TextBox 118">
            <a:extLst>
              <a:ext uri="{FF2B5EF4-FFF2-40B4-BE49-F238E27FC236}">
                <a16:creationId xmlns:a16="http://schemas.microsoft.com/office/drawing/2014/main" id="{19B98FEB-90AB-51B8-7354-54046C41C6C5}"/>
              </a:ext>
            </a:extLst>
          </p:cNvPr>
          <p:cNvSpPr txBox="1"/>
          <p:nvPr/>
        </p:nvSpPr>
        <p:spPr>
          <a:xfrm>
            <a:off x="4142700" y="1976941"/>
            <a:ext cx="763796" cy="369332"/>
          </a:xfrm>
          <a:prstGeom prst="rect">
            <a:avLst/>
          </a:prstGeom>
          <a:noFill/>
        </p:spPr>
        <p:txBody>
          <a:bodyPr wrap="square" rtlCol="0">
            <a:spAutoFit/>
          </a:bodyPr>
          <a:lstStyle/>
          <a:p>
            <a:r>
              <a:rPr lang="en-US" dirty="0"/>
              <a:t>GPIO</a:t>
            </a:r>
          </a:p>
        </p:txBody>
      </p:sp>
      <p:sp>
        <p:nvSpPr>
          <p:cNvPr id="120" name="Rectangle 119">
            <a:extLst>
              <a:ext uri="{FF2B5EF4-FFF2-40B4-BE49-F238E27FC236}">
                <a16:creationId xmlns:a16="http://schemas.microsoft.com/office/drawing/2014/main" id="{2E8CC49D-585D-97AC-B11A-52507D81E18C}"/>
              </a:ext>
            </a:extLst>
          </p:cNvPr>
          <p:cNvSpPr/>
          <p:nvPr/>
        </p:nvSpPr>
        <p:spPr>
          <a:xfrm>
            <a:off x="6947571" y="3805571"/>
            <a:ext cx="1409700" cy="762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Ultrasound Sensor</a:t>
            </a:r>
          </a:p>
        </p:txBody>
      </p:sp>
      <p:sp>
        <p:nvSpPr>
          <p:cNvPr id="127" name="Rectangle 126">
            <a:extLst>
              <a:ext uri="{FF2B5EF4-FFF2-40B4-BE49-F238E27FC236}">
                <a16:creationId xmlns:a16="http://schemas.microsoft.com/office/drawing/2014/main" id="{2CC3BD95-D9CA-E86E-FDCE-9A6FF5DE637E}"/>
              </a:ext>
            </a:extLst>
          </p:cNvPr>
          <p:cNvSpPr/>
          <p:nvPr/>
        </p:nvSpPr>
        <p:spPr>
          <a:xfrm>
            <a:off x="6244626" y="520709"/>
            <a:ext cx="1333500" cy="1099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Level Convertor 12v to 5v</a:t>
            </a:r>
          </a:p>
        </p:txBody>
      </p:sp>
      <p:sp>
        <p:nvSpPr>
          <p:cNvPr id="133" name="Rectangle 132">
            <a:extLst>
              <a:ext uri="{FF2B5EF4-FFF2-40B4-BE49-F238E27FC236}">
                <a16:creationId xmlns:a16="http://schemas.microsoft.com/office/drawing/2014/main" id="{DE3CEABC-1DBD-98AE-E243-B2572CF5CD0A}"/>
              </a:ext>
            </a:extLst>
          </p:cNvPr>
          <p:cNvSpPr/>
          <p:nvPr/>
        </p:nvSpPr>
        <p:spPr>
          <a:xfrm>
            <a:off x="6413285" y="2209802"/>
            <a:ext cx="1333500" cy="1099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Level Convertor 12v to 5v</a:t>
            </a:r>
          </a:p>
        </p:txBody>
      </p:sp>
      <mc:AlternateContent xmlns:mc="http://schemas.openxmlformats.org/markup-compatibility/2006" xmlns:p14="http://schemas.microsoft.com/office/powerpoint/2010/main">
        <mc:Choice Requires="p14">
          <p:contentPart p14:bwMode="auto" r:id="rId2">
            <p14:nvContentPartPr>
              <p14:cNvPr id="137" name="Ink 136">
                <a:extLst>
                  <a:ext uri="{FF2B5EF4-FFF2-40B4-BE49-F238E27FC236}">
                    <a16:creationId xmlns:a16="http://schemas.microsoft.com/office/drawing/2014/main" id="{72FA28E8-FB19-06D7-EBEB-FE6F6654888E}"/>
                  </a:ext>
                </a:extLst>
              </p14:cNvPr>
              <p14:cNvContentPartPr/>
              <p14:nvPr/>
            </p14:nvContentPartPr>
            <p14:xfrm>
              <a:off x="7751043" y="1242201"/>
              <a:ext cx="1200240" cy="45720"/>
            </p14:xfrm>
          </p:contentPart>
        </mc:Choice>
        <mc:Fallback xmlns="">
          <p:pic>
            <p:nvPicPr>
              <p:cNvPr id="137" name="Ink 136">
                <a:extLst>
                  <a:ext uri="{FF2B5EF4-FFF2-40B4-BE49-F238E27FC236}">
                    <a16:creationId xmlns:a16="http://schemas.microsoft.com/office/drawing/2014/main" id="{72FA28E8-FB19-06D7-EBEB-FE6F6654888E}"/>
                  </a:ext>
                </a:extLst>
              </p:cNvPr>
              <p:cNvPicPr/>
              <p:nvPr/>
            </p:nvPicPr>
            <p:blipFill>
              <a:blip r:embed="rId3"/>
              <a:stretch>
                <a:fillRect/>
              </a:stretch>
            </p:blipFill>
            <p:spPr>
              <a:xfrm>
                <a:off x="7742043" y="1233561"/>
                <a:ext cx="1217880" cy="63360"/>
              </a:xfrm>
              <a:prstGeom prst="rect">
                <a:avLst/>
              </a:prstGeom>
            </p:spPr>
          </p:pic>
        </mc:Fallback>
      </mc:AlternateContent>
      <p:grpSp>
        <p:nvGrpSpPr>
          <p:cNvPr id="141" name="Group 140">
            <a:extLst>
              <a:ext uri="{FF2B5EF4-FFF2-40B4-BE49-F238E27FC236}">
                <a16:creationId xmlns:a16="http://schemas.microsoft.com/office/drawing/2014/main" id="{44A470C0-6CC5-B234-480C-479F1C239C21}"/>
              </a:ext>
            </a:extLst>
          </p:cNvPr>
          <p:cNvGrpSpPr/>
          <p:nvPr/>
        </p:nvGrpSpPr>
        <p:grpSpPr>
          <a:xfrm>
            <a:off x="4529043" y="2331921"/>
            <a:ext cx="4444560" cy="1443240"/>
            <a:chOff x="4529043" y="2331921"/>
            <a:chExt cx="4444560" cy="1443240"/>
          </a:xfrm>
        </p:grpSpPr>
        <mc:AlternateContent xmlns:mc="http://schemas.openxmlformats.org/markup-compatibility/2006" xmlns:p14="http://schemas.microsoft.com/office/powerpoint/2010/main">
          <mc:Choice Requires="p14">
            <p:contentPart p14:bwMode="auto" r:id="rId4">
              <p14:nvContentPartPr>
                <p14:cNvPr id="134" name="Ink 133">
                  <a:extLst>
                    <a:ext uri="{FF2B5EF4-FFF2-40B4-BE49-F238E27FC236}">
                      <a16:creationId xmlns:a16="http://schemas.microsoft.com/office/drawing/2014/main" id="{3F002A73-FC30-FEEA-4E60-0F55A2600330}"/>
                    </a:ext>
                  </a:extLst>
                </p14:cNvPr>
                <p14:cNvContentPartPr/>
                <p14:nvPr/>
              </p14:nvContentPartPr>
              <p14:xfrm>
                <a:off x="4529043" y="2331921"/>
                <a:ext cx="360" cy="1198440"/>
              </p14:xfrm>
            </p:contentPart>
          </mc:Choice>
          <mc:Fallback xmlns="">
            <p:pic>
              <p:nvPicPr>
                <p:cNvPr id="134" name="Ink 133">
                  <a:extLst>
                    <a:ext uri="{FF2B5EF4-FFF2-40B4-BE49-F238E27FC236}">
                      <a16:creationId xmlns:a16="http://schemas.microsoft.com/office/drawing/2014/main" id="{3F002A73-FC30-FEEA-4E60-0F55A2600330}"/>
                    </a:ext>
                  </a:extLst>
                </p:cNvPr>
                <p:cNvPicPr/>
                <p:nvPr/>
              </p:nvPicPr>
              <p:blipFill>
                <a:blip r:embed="rId5"/>
                <a:stretch>
                  <a:fillRect/>
                </a:stretch>
              </p:blipFill>
              <p:spPr>
                <a:xfrm>
                  <a:off x="4520403" y="2323281"/>
                  <a:ext cx="18000" cy="1216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8" name="Ink 137">
                  <a:extLst>
                    <a:ext uri="{FF2B5EF4-FFF2-40B4-BE49-F238E27FC236}">
                      <a16:creationId xmlns:a16="http://schemas.microsoft.com/office/drawing/2014/main" id="{DF5EF752-E3B1-69A4-E7E0-B1079963F116}"/>
                    </a:ext>
                  </a:extLst>
                </p14:cNvPr>
                <p14:cNvContentPartPr/>
                <p14:nvPr/>
              </p14:nvContentPartPr>
              <p14:xfrm>
                <a:off x="5082363" y="2810361"/>
                <a:ext cx="1365120" cy="964800"/>
              </p14:xfrm>
            </p:contentPart>
          </mc:Choice>
          <mc:Fallback xmlns="">
            <p:pic>
              <p:nvPicPr>
                <p:cNvPr id="138" name="Ink 137">
                  <a:extLst>
                    <a:ext uri="{FF2B5EF4-FFF2-40B4-BE49-F238E27FC236}">
                      <a16:creationId xmlns:a16="http://schemas.microsoft.com/office/drawing/2014/main" id="{DF5EF752-E3B1-69A4-E7E0-B1079963F116}"/>
                    </a:ext>
                  </a:extLst>
                </p:cNvPr>
                <p:cNvPicPr/>
                <p:nvPr/>
              </p:nvPicPr>
              <p:blipFill>
                <a:blip r:embed="rId7"/>
                <a:stretch>
                  <a:fillRect/>
                </a:stretch>
              </p:blipFill>
              <p:spPr>
                <a:xfrm>
                  <a:off x="5073363" y="2801721"/>
                  <a:ext cx="1382760" cy="982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0" name="Ink 139">
                  <a:extLst>
                    <a:ext uri="{FF2B5EF4-FFF2-40B4-BE49-F238E27FC236}">
                      <a16:creationId xmlns:a16="http://schemas.microsoft.com/office/drawing/2014/main" id="{9C5B0C66-4BE1-D0F8-0A5F-D18EF4E90462}"/>
                    </a:ext>
                  </a:extLst>
                </p14:cNvPr>
                <p14:cNvContentPartPr/>
                <p14:nvPr/>
              </p14:nvContentPartPr>
              <p14:xfrm>
                <a:off x="7729803" y="2678241"/>
                <a:ext cx="1243800" cy="97200"/>
              </p14:xfrm>
            </p:contentPart>
          </mc:Choice>
          <mc:Fallback xmlns="">
            <p:pic>
              <p:nvPicPr>
                <p:cNvPr id="140" name="Ink 139">
                  <a:extLst>
                    <a:ext uri="{FF2B5EF4-FFF2-40B4-BE49-F238E27FC236}">
                      <a16:creationId xmlns:a16="http://schemas.microsoft.com/office/drawing/2014/main" id="{9C5B0C66-4BE1-D0F8-0A5F-D18EF4E90462}"/>
                    </a:ext>
                  </a:extLst>
                </p:cNvPr>
                <p:cNvPicPr/>
                <p:nvPr/>
              </p:nvPicPr>
              <p:blipFill>
                <a:blip r:embed="rId9"/>
                <a:stretch>
                  <a:fillRect/>
                </a:stretch>
              </p:blipFill>
              <p:spPr>
                <a:xfrm>
                  <a:off x="7721163" y="2669241"/>
                  <a:ext cx="1261440" cy="114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42" name="Ink 141">
                <a:extLst>
                  <a:ext uri="{FF2B5EF4-FFF2-40B4-BE49-F238E27FC236}">
                    <a16:creationId xmlns:a16="http://schemas.microsoft.com/office/drawing/2014/main" id="{093741B9-9D56-A8DA-5023-C42D7CA118A1}"/>
                  </a:ext>
                </a:extLst>
              </p14:cNvPr>
              <p14:cNvContentPartPr/>
              <p14:nvPr/>
            </p14:nvContentPartPr>
            <p14:xfrm>
              <a:off x="4922163" y="1219161"/>
              <a:ext cx="1488240" cy="2322000"/>
            </p14:xfrm>
          </p:contentPart>
        </mc:Choice>
        <mc:Fallback xmlns="">
          <p:pic>
            <p:nvPicPr>
              <p:cNvPr id="142" name="Ink 141">
                <a:extLst>
                  <a:ext uri="{FF2B5EF4-FFF2-40B4-BE49-F238E27FC236}">
                    <a16:creationId xmlns:a16="http://schemas.microsoft.com/office/drawing/2014/main" id="{093741B9-9D56-A8DA-5023-C42D7CA118A1}"/>
                  </a:ext>
                </a:extLst>
              </p:cNvPr>
              <p:cNvPicPr/>
              <p:nvPr/>
            </p:nvPicPr>
            <p:blipFill>
              <a:blip r:embed="rId11"/>
              <a:stretch>
                <a:fillRect/>
              </a:stretch>
            </p:blipFill>
            <p:spPr>
              <a:xfrm>
                <a:off x="4913523" y="1210161"/>
                <a:ext cx="1505880" cy="2339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3" name="Ink 142">
                <a:extLst>
                  <a:ext uri="{FF2B5EF4-FFF2-40B4-BE49-F238E27FC236}">
                    <a16:creationId xmlns:a16="http://schemas.microsoft.com/office/drawing/2014/main" id="{15B805C8-BCEC-624D-9599-15A498CCB8E3}"/>
                  </a:ext>
                </a:extLst>
              </p14:cNvPr>
              <p14:cNvContentPartPr/>
              <p14:nvPr/>
            </p14:nvContentPartPr>
            <p14:xfrm>
              <a:off x="5082363" y="4121481"/>
              <a:ext cx="1899360" cy="68400"/>
            </p14:xfrm>
          </p:contentPart>
        </mc:Choice>
        <mc:Fallback xmlns="">
          <p:pic>
            <p:nvPicPr>
              <p:cNvPr id="143" name="Ink 142">
                <a:extLst>
                  <a:ext uri="{FF2B5EF4-FFF2-40B4-BE49-F238E27FC236}">
                    <a16:creationId xmlns:a16="http://schemas.microsoft.com/office/drawing/2014/main" id="{15B805C8-BCEC-624D-9599-15A498CCB8E3}"/>
                  </a:ext>
                </a:extLst>
              </p:cNvPr>
              <p:cNvPicPr/>
              <p:nvPr/>
            </p:nvPicPr>
            <p:blipFill>
              <a:blip r:embed="rId13"/>
              <a:stretch>
                <a:fillRect/>
              </a:stretch>
            </p:blipFill>
            <p:spPr>
              <a:xfrm>
                <a:off x="5073363" y="4112841"/>
                <a:ext cx="19170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4" name="Ink 143">
                <a:extLst>
                  <a:ext uri="{FF2B5EF4-FFF2-40B4-BE49-F238E27FC236}">
                    <a16:creationId xmlns:a16="http://schemas.microsoft.com/office/drawing/2014/main" id="{9D0A0D26-D249-4C6D-7F83-1FF1D92B73B5}"/>
                  </a:ext>
                </a:extLst>
              </p14:cNvPr>
              <p14:cNvContentPartPr/>
              <p14:nvPr/>
            </p14:nvContentPartPr>
            <p14:xfrm>
              <a:off x="5082363" y="4943361"/>
              <a:ext cx="1866960" cy="33840"/>
            </p14:xfrm>
          </p:contentPart>
        </mc:Choice>
        <mc:Fallback xmlns="">
          <p:pic>
            <p:nvPicPr>
              <p:cNvPr id="144" name="Ink 143">
                <a:extLst>
                  <a:ext uri="{FF2B5EF4-FFF2-40B4-BE49-F238E27FC236}">
                    <a16:creationId xmlns:a16="http://schemas.microsoft.com/office/drawing/2014/main" id="{9D0A0D26-D249-4C6D-7F83-1FF1D92B73B5}"/>
                  </a:ext>
                </a:extLst>
              </p:cNvPr>
              <p:cNvPicPr/>
              <p:nvPr/>
            </p:nvPicPr>
            <p:blipFill>
              <a:blip r:embed="rId15"/>
              <a:stretch>
                <a:fillRect/>
              </a:stretch>
            </p:blipFill>
            <p:spPr>
              <a:xfrm>
                <a:off x="5073363" y="4934721"/>
                <a:ext cx="1884600" cy="51480"/>
              </a:xfrm>
              <a:prstGeom prst="rect">
                <a:avLst/>
              </a:prstGeom>
            </p:spPr>
          </p:pic>
        </mc:Fallback>
      </mc:AlternateContent>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sp>
        <p:nvSpPr>
          <p:cNvPr id="3" name="Content Placeholder 2">
            <a:extLst>
              <a:ext uri="{FF2B5EF4-FFF2-40B4-BE49-F238E27FC236}">
                <a16:creationId xmlns:a16="http://schemas.microsoft.com/office/drawing/2014/main" id="{39FC9173-ADDE-4A3D-BDB4-3F990F1032E5}"/>
              </a:ext>
            </a:extLst>
          </p:cNvPr>
          <p:cNvSpPr>
            <a:spLocks noGrp="1"/>
          </p:cNvSpPr>
          <p:nvPr>
            <p:ph idx="1"/>
          </p:nvPr>
        </p:nvSpPr>
        <p:spPr/>
        <p:txBody>
          <a:bodyPr/>
          <a:lstStyle/>
          <a:p>
            <a:r>
              <a:rPr lang="en-US" dirty="0"/>
              <a:t>Create a Power Block Diagram</a:t>
            </a:r>
          </a:p>
          <a:p>
            <a:pPr lvl="1"/>
            <a:r>
              <a:rPr lang="en-US" dirty="0"/>
              <a:t>Label voltages / currents of components</a:t>
            </a:r>
          </a:p>
          <a:p>
            <a:endParaRPr lang="en-US" dirty="0"/>
          </a:p>
        </p:txBody>
      </p:sp>
      <p:sp>
        <p:nvSpPr>
          <p:cNvPr id="4" name="TextBox 3">
            <a:extLst>
              <a:ext uri="{FF2B5EF4-FFF2-40B4-BE49-F238E27FC236}">
                <a16:creationId xmlns:a16="http://schemas.microsoft.com/office/drawing/2014/main" id="{D8BF50E6-5081-4020-B7AA-69C2EF326ECB}"/>
              </a:ext>
            </a:extLst>
          </p:cNvPr>
          <p:cNvSpPr txBox="1"/>
          <p:nvPr/>
        </p:nvSpPr>
        <p:spPr>
          <a:xfrm>
            <a:off x="2933700" y="6189033"/>
            <a:ext cx="6562822" cy="584775"/>
          </a:xfrm>
          <a:prstGeom prst="rect">
            <a:avLst/>
          </a:prstGeom>
          <a:noFill/>
        </p:spPr>
        <p:txBody>
          <a:bodyPr wrap="none" rtlCol="0">
            <a:spAutoFit/>
          </a:bodyPr>
          <a:lstStyle/>
          <a:p>
            <a:r>
              <a:rPr lang="en-US" sz="3200" dirty="0"/>
              <a:t>Need All Power Inputs and Outputs</a:t>
            </a:r>
          </a:p>
        </p:txBody>
      </p:sp>
      <p:sp>
        <p:nvSpPr>
          <p:cNvPr id="5" name="Rectangle 4">
            <a:extLst>
              <a:ext uri="{FF2B5EF4-FFF2-40B4-BE49-F238E27FC236}">
                <a16:creationId xmlns:a16="http://schemas.microsoft.com/office/drawing/2014/main" id="{04D0CE82-7447-D3E7-58D5-E4A0397CA861}"/>
              </a:ext>
            </a:extLst>
          </p:cNvPr>
          <p:cNvSpPr/>
          <p:nvPr/>
        </p:nvSpPr>
        <p:spPr>
          <a:xfrm>
            <a:off x="2667000" y="3352800"/>
            <a:ext cx="1104900" cy="163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Pocket Beagle</a:t>
            </a:r>
          </a:p>
        </p:txBody>
      </p:sp>
      <p:sp>
        <p:nvSpPr>
          <p:cNvPr id="6" name="Rectangle 5">
            <a:extLst>
              <a:ext uri="{FF2B5EF4-FFF2-40B4-BE49-F238E27FC236}">
                <a16:creationId xmlns:a16="http://schemas.microsoft.com/office/drawing/2014/main" id="{FC815A2C-CF81-BC19-9061-CB7B1FCE5AD2}"/>
              </a:ext>
            </a:extLst>
          </p:cNvPr>
          <p:cNvSpPr/>
          <p:nvPr/>
        </p:nvSpPr>
        <p:spPr>
          <a:xfrm>
            <a:off x="6229350" y="2177901"/>
            <a:ext cx="1485900" cy="1158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Stepper Motor for Conveyer Belt</a:t>
            </a:r>
          </a:p>
        </p:txBody>
      </p:sp>
      <p:sp>
        <p:nvSpPr>
          <p:cNvPr id="7" name="TextBox 6">
            <a:extLst>
              <a:ext uri="{FF2B5EF4-FFF2-40B4-BE49-F238E27FC236}">
                <a16:creationId xmlns:a16="http://schemas.microsoft.com/office/drawing/2014/main" id="{09E54222-8BE5-7B89-D3D1-9799441A0088}"/>
              </a:ext>
            </a:extLst>
          </p:cNvPr>
          <p:cNvSpPr txBox="1"/>
          <p:nvPr/>
        </p:nvSpPr>
        <p:spPr>
          <a:xfrm>
            <a:off x="8153400" y="2413521"/>
            <a:ext cx="3924300" cy="923330"/>
          </a:xfrm>
          <a:prstGeom prst="rect">
            <a:avLst/>
          </a:prstGeom>
          <a:noFill/>
        </p:spPr>
        <p:txBody>
          <a:bodyPr wrap="square" rtlCol="0">
            <a:spAutoFit/>
          </a:bodyPr>
          <a:lstStyle/>
          <a:p>
            <a:r>
              <a:rPr lang="en-US" dirty="0"/>
              <a:t>42 mm high torque stepping motor</a:t>
            </a:r>
          </a:p>
          <a:p>
            <a:r>
              <a:rPr lang="en-US" dirty="0"/>
              <a:t>Model #XY42STH34-0354A</a:t>
            </a:r>
          </a:p>
          <a:p>
            <a:r>
              <a:rPr lang="en-US" dirty="0"/>
              <a:t>12 V, 350 mA, 34 ohms</a:t>
            </a:r>
          </a:p>
        </p:txBody>
      </p:sp>
      <p:sp>
        <p:nvSpPr>
          <p:cNvPr id="8" name="Rectangle 7">
            <a:extLst>
              <a:ext uri="{FF2B5EF4-FFF2-40B4-BE49-F238E27FC236}">
                <a16:creationId xmlns:a16="http://schemas.microsoft.com/office/drawing/2014/main" id="{CDE5BBDE-4F3E-0A5F-7D25-38FD0FDA1195}"/>
              </a:ext>
            </a:extLst>
          </p:cNvPr>
          <p:cNvSpPr/>
          <p:nvPr/>
        </p:nvSpPr>
        <p:spPr>
          <a:xfrm>
            <a:off x="228600" y="2362200"/>
            <a:ext cx="990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 V Power Adapter</a:t>
            </a:r>
          </a:p>
        </p:txBody>
      </p:sp>
      <p:sp>
        <p:nvSpPr>
          <p:cNvPr id="9" name="TextBox 8">
            <a:extLst>
              <a:ext uri="{FF2B5EF4-FFF2-40B4-BE49-F238E27FC236}">
                <a16:creationId xmlns:a16="http://schemas.microsoft.com/office/drawing/2014/main" id="{977A90B1-FE04-DE63-899B-9B14BE05F132}"/>
              </a:ext>
            </a:extLst>
          </p:cNvPr>
          <p:cNvSpPr txBox="1"/>
          <p:nvPr/>
        </p:nvSpPr>
        <p:spPr>
          <a:xfrm>
            <a:off x="1333500" y="2590800"/>
            <a:ext cx="1143000" cy="646331"/>
          </a:xfrm>
          <a:prstGeom prst="rect">
            <a:avLst/>
          </a:prstGeom>
          <a:noFill/>
        </p:spPr>
        <p:txBody>
          <a:bodyPr wrap="square" rtlCol="0">
            <a:spAutoFit/>
          </a:bodyPr>
          <a:lstStyle/>
          <a:p>
            <a:r>
              <a:rPr lang="en-US" dirty="0"/>
              <a:t>1000 mA capacity</a:t>
            </a:r>
          </a:p>
        </p:txBody>
      </p:sp>
      <p:sp>
        <p:nvSpPr>
          <p:cNvPr id="10" name="Rectangle 9">
            <a:extLst>
              <a:ext uri="{FF2B5EF4-FFF2-40B4-BE49-F238E27FC236}">
                <a16:creationId xmlns:a16="http://schemas.microsoft.com/office/drawing/2014/main" id="{D121DB35-FE2C-F683-6454-21185F7C2C23}"/>
              </a:ext>
            </a:extLst>
          </p:cNvPr>
          <p:cNvSpPr/>
          <p:nvPr/>
        </p:nvSpPr>
        <p:spPr>
          <a:xfrm>
            <a:off x="6179731" y="3455511"/>
            <a:ext cx="1600200" cy="140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Stepper Motor for Bottle Opener Component</a:t>
            </a:r>
          </a:p>
        </p:txBody>
      </p:sp>
      <p:sp>
        <p:nvSpPr>
          <p:cNvPr id="11" name="TextBox 10">
            <a:extLst>
              <a:ext uri="{FF2B5EF4-FFF2-40B4-BE49-F238E27FC236}">
                <a16:creationId xmlns:a16="http://schemas.microsoft.com/office/drawing/2014/main" id="{DA1F0EEF-C6B9-95E6-D25F-61521C50E31D}"/>
              </a:ext>
            </a:extLst>
          </p:cNvPr>
          <p:cNvSpPr txBox="1"/>
          <p:nvPr/>
        </p:nvSpPr>
        <p:spPr>
          <a:xfrm>
            <a:off x="8153400" y="3508571"/>
            <a:ext cx="4114800" cy="923330"/>
          </a:xfrm>
          <a:prstGeom prst="rect">
            <a:avLst/>
          </a:prstGeom>
          <a:noFill/>
        </p:spPr>
        <p:txBody>
          <a:bodyPr wrap="square" rtlCol="0">
            <a:spAutoFit/>
          </a:bodyPr>
          <a:lstStyle/>
          <a:p>
            <a:r>
              <a:rPr lang="en-US" dirty="0"/>
              <a:t>42 mm high torque stepping motor</a:t>
            </a:r>
          </a:p>
          <a:p>
            <a:r>
              <a:rPr lang="en-US" dirty="0"/>
              <a:t>Model #XY42STH34-0354A</a:t>
            </a:r>
          </a:p>
          <a:p>
            <a:r>
              <a:rPr lang="en-US" dirty="0"/>
              <a:t>12 V, 350 mA, 34 ohms</a:t>
            </a:r>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4BCBFFB8-4764-5AFD-F484-28587AA63031}"/>
                  </a:ext>
                </a:extLst>
              </p14:cNvPr>
              <p14:cNvContentPartPr/>
              <p14:nvPr/>
            </p14:nvContentPartPr>
            <p14:xfrm>
              <a:off x="658323" y="3433881"/>
              <a:ext cx="2019960" cy="726480"/>
            </p14:xfrm>
          </p:contentPart>
        </mc:Choice>
        <mc:Fallback xmlns="">
          <p:pic>
            <p:nvPicPr>
              <p:cNvPr id="12" name="Ink 11">
                <a:extLst>
                  <a:ext uri="{FF2B5EF4-FFF2-40B4-BE49-F238E27FC236}">
                    <a16:creationId xmlns:a16="http://schemas.microsoft.com/office/drawing/2014/main" id="{4BCBFFB8-4764-5AFD-F484-28587AA63031}"/>
                  </a:ext>
                </a:extLst>
              </p:cNvPr>
              <p:cNvPicPr/>
              <p:nvPr/>
            </p:nvPicPr>
            <p:blipFill>
              <a:blip r:embed="rId3"/>
              <a:stretch>
                <a:fillRect/>
              </a:stretch>
            </p:blipFill>
            <p:spPr>
              <a:xfrm>
                <a:off x="649323" y="3425241"/>
                <a:ext cx="2037600" cy="744120"/>
              </a:xfrm>
              <a:prstGeom prst="rect">
                <a:avLst/>
              </a:prstGeom>
            </p:spPr>
          </p:pic>
        </mc:Fallback>
      </mc:AlternateContent>
      <p:sp>
        <p:nvSpPr>
          <p:cNvPr id="13" name="Rectangle 12">
            <a:extLst>
              <a:ext uri="{FF2B5EF4-FFF2-40B4-BE49-F238E27FC236}">
                <a16:creationId xmlns:a16="http://schemas.microsoft.com/office/drawing/2014/main" id="{EFD2293D-DE3D-7727-3FF9-A66858EC944F}"/>
              </a:ext>
            </a:extLst>
          </p:cNvPr>
          <p:cNvSpPr/>
          <p:nvPr/>
        </p:nvSpPr>
        <p:spPr>
          <a:xfrm>
            <a:off x="6362700" y="4983871"/>
            <a:ext cx="1409700" cy="80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Digital Display</a:t>
            </a:r>
          </a:p>
        </p:txBody>
      </p:sp>
      <p:sp>
        <p:nvSpPr>
          <p:cNvPr id="14" name="TextBox 13">
            <a:extLst>
              <a:ext uri="{FF2B5EF4-FFF2-40B4-BE49-F238E27FC236}">
                <a16:creationId xmlns:a16="http://schemas.microsoft.com/office/drawing/2014/main" id="{8DF42D12-E6E9-C273-DE53-43348DFA30FD}"/>
              </a:ext>
            </a:extLst>
          </p:cNvPr>
          <p:cNvSpPr txBox="1"/>
          <p:nvPr/>
        </p:nvSpPr>
        <p:spPr>
          <a:xfrm>
            <a:off x="8020050" y="4922255"/>
            <a:ext cx="4381500" cy="923330"/>
          </a:xfrm>
          <a:prstGeom prst="rect">
            <a:avLst/>
          </a:prstGeom>
          <a:noFill/>
        </p:spPr>
        <p:txBody>
          <a:bodyPr wrap="square" rtlCol="0">
            <a:spAutoFit/>
          </a:bodyPr>
          <a:lstStyle/>
          <a:p>
            <a:r>
              <a:rPr lang="en-US" dirty="0"/>
              <a:t>0.56" Quadruple Digit Numeric Displays</a:t>
            </a:r>
          </a:p>
          <a:p>
            <a:r>
              <a:rPr lang="en-US" dirty="0"/>
              <a:t>Model #KW4-56NXLB-P (7 pins)</a:t>
            </a:r>
          </a:p>
          <a:p>
            <a:r>
              <a:rPr lang="en-US" dirty="0"/>
              <a:t>5 V, 100 mA (max),</a:t>
            </a:r>
          </a:p>
        </p:txBody>
      </p:sp>
      <p:sp>
        <p:nvSpPr>
          <p:cNvPr id="15" name="Rectangle 14">
            <a:extLst>
              <a:ext uri="{FF2B5EF4-FFF2-40B4-BE49-F238E27FC236}">
                <a16:creationId xmlns:a16="http://schemas.microsoft.com/office/drawing/2014/main" id="{B4903CD9-567E-36CF-378A-CC98249F07DE}"/>
              </a:ext>
            </a:extLst>
          </p:cNvPr>
          <p:cNvSpPr/>
          <p:nvPr/>
        </p:nvSpPr>
        <p:spPr>
          <a:xfrm>
            <a:off x="4137837" y="2267392"/>
            <a:ext cx="1333500" cy="1099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Level Convertor 12v to 5v</a:t>
            </a:r>
          </a:p>
        </p:txBody>
      </p:sp>
      <p:sp>
        <p:nvSpPr>
          <p:cNvPr id="18" name="Rectangle 17">
            <a:extLst>
              <a:ext uri="{FF2B5EF4-FFF2-40B4-BE49-F238E27FC236}">
                <a16:creationId xmlns:a16="http://schemas.microsoft.com/office/drawing/2014/main" id="{2A8EE3C3-D7EA-AFEE-FA5C-D0D796DD3682}"/>
              </a:ext>
            </a:extLst>
          </p:cNvPr>
          <p:cNvSpPr/>
          <p:nvPr/>
        </p:nvSpPr>
        <p:spPr>
          <a:xfrm>
            <a:off x="4160431" y="3508398"/>
            <a:ext cx="1333500" cy="1099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Level Convertor 12v to 5v</a:t>
            </a:r>
          </a:p>
        </p:txBody>
      </p:sp>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70914CDA-BEF2-1E43-C0CA-16BB35AE489C}"/>
                  </a:ext>
                </a:extLst>
              </p14:cNvPr>
              <p14:cNvContentPartPr/>
              <p14:nvPr/>
            </p14:nvContentPartPr>
            <p14:xfrm>
              <a:off x="3222603" y="2753121"/>
              <a:ext cx="910800" cy="564480"/>
            </p14:xfrm>
          </p:contentPart>
        </mc:Choice>
        <mc:Fallback xmlns="">
          <p:pic>
            <p:nvPicPr>
              <p:cNvPr id="19" name="Ink 18">
                <a:extLst>
                  <a:ext uri="{FF2B5EF4-FFF2-40B4-BE49-F238E27FC236}">
                    <a16:creationId xmlns:a16="http://schemas.microsoft.com/office/drawing/2014/main" id="{70914CDA-BEF2-1E43-C0CA-16BB35AE489C}"/>
                  </a:ext>
                </a:extLst>
              </p:cNvPr>
              <p:cNvPicPr/>
              <p:nvPr/>
            </p:nvPicPr>
            <p:blipFill>
              <a:blip r:embed="rId5"/>
              <a:stretch>
                <a:fillRect/>
              </a:stretch>
            </p:blipFill>
            <p:spPr>
              <a:xfrm>
                <a:off x="3213603" y="2744481"/>
                <a:ext cx="92844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A5286F3B-2864-FFCB-C904-FB0C4507BEFC}"/>
                  </a:ext>
                </a:extLst>
              </p14:cNvPr>
              <p14:cNvContentPartPr/>
              <p14:nvPr/>
            </p14:nvContentPartPr>
            <p14:xfrm>
              <a:off x="5475483" y="2531361"/>
              <a:ext cx="734040" cy="126720"/>
            </p14:xfrm>
          </p:contentPart>
        </mc:Choice>
        <mc:Fallback xmlns="">
          <p:pic>
            <p:nvPicPr>
              <p:cNvPr id="20" name="Ink 19">
                <a:extLst>
                  <a:ext uri="{FF2B5EF4-FFF2-40B4-BE49-F238E27FC236}">
                    <a16:creationId xmlns:a16="http://schemas.microsoft.com/office/drawing/2014/main" id="{A5286F3B-2864-FFCB-C904-FB0C4507BEFC}"/>
                  </a:ext>
                </a:extLst>
              </p:cNvPr>
              <p:cNvPicPr/>
              <p:nvPr/>
            </p:nvPicPr>
            <p:blipFill>
              <a:blip r:embed="rId7"/>
              <a:stretch>
                <a:fillRect/>
              </a:stretch>
            </p:blipFill>
            <p:spPr>
              <a:xfrm>
                <a:off x="5466843" y="2522721"/>
                <a:ext cx="75168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5F85743D-EEC3-DB06-6F09-A9831539BD33}"/>
                  </a:ext>
                </a:extLst>
              </p14:cNvPr>
              <p14:cNvContentPartPr/>
              <p14:nvPr/>
            </p14:nvContentPartPr>
            <p14:xfrm>
              <a:off x="3785283" y="4061361"/>
              <a:ext cx="371160" cy="11520"/>
            </p14:xfrm>
          </p:contentPart>
        </mc:Choice>
        <mc:Fallback xmlns="">
          <p:pic>
            <p:nvPicPr>
              <p:cNvPr id="21" name="Ink 20">
                <a:extLst>
                  <a:ext uri="{FF2B5EF4-FFF2-40B4-BE49-F238E27FC236}">
                    <a16:creationId xmlns:a16="http://schemas.microsoft.com/office/drawing/2014/main" id="{5F85743D-EEC3-DB06-6F09-A9831539BD33}"/>
                  </a:ext>
                </a:extLst>
              </p:cNvPr>
              <p:cNvPicPr/>
              <p:nvPr/>
            </p:nvPicPr>
            <p:blipFill>
              <a:blip r:embed="rId9"/>
              <a:stretch>
                <a:fillRect/>
              </a:stretch>
            </p:blipFill>
            <p:spPr>
              <a:xfrm>
                <a:off x="3776283" y="4052721"/>
                <a:ext cx="38880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k 21">
                <a:extLst>
                  <a:ext uri="{FF2B5EF4-FFF2-40B4-BE49-F238E27FC236}">
                    <a16:creationId xmlns:a16="http://schemas.microsoft.com/office/drawing/2014/main" id="{F3FD684C-78B0-C7D2-105D-5F9F8426ED20}"/>
                  </a:ext>
                </a:extLst>
              </p14:cNvPr>
              <p14:cNvContentPartPr/>
              <p14:nvPr/>
            </p14:nvContentPartPr>
            <p14:xfrm>
              <a:off x="5507523" y="3948681"/>
              <a:ext cx="745560" cy="93240"/>
            </p14:xfrm>
          </p:contentPart>
        </mc:Choice>
        <mc:Fallback xmlns="">
          <p:pic>
            <p:nvPicPr>
              <p:cNvPr id="22" name="Ink 21">
                <a:extLst>
                  <a:ext uri="{FF2B5EF4-FFF2-40B4-BE49-F238E27FC236}">
                    <a16:creationId xmlns:a16="http://schemas.microsoft.com/office/drawing/2014/main" id="{F3FD684C-78B0-C7D2-105D-5F9F8426ED20}"/>
                  </a:ext>
                </a:extLst>
              </p:cNvPr>
              <p:cNvPicPr/>
              <p:nvPr/>
            </p:nvPicPr>
            <p:blipFill>
              <a:blip r:embed="rId11"/>
              <a:stretch>
                <a:fillRect/>
              </a:stretch>
            </p:blipFill>
            <p:spPr>
              <a:xfrm>
                <a:off x="5498883" y="3939681"/>
                <a:ext cx="76320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2">
                <a:extLst>
                  <a:ext uri="{FF2B5EF4-FFF2-40B4-BE49-F238E27FC236}">
                    <a16:creationId xmlns:a16="http://schemas.microsoft.com/office/drawing/2014/main" id="{75CAB194-4AB4-9727-45D9-236FDB333BA7}"/>
                  </a:ext>
                </a:extLst>
              </p14:cNvPr>
              <p14:cNvContentPartPr/>
              <p14:nvPr/>
            </p14:nvContentPartPr>
            <p14:xfrm>
              <a:off x="3785283" y="4825281"/>
              <a:ext cx="2563560" cy="308880"/>
            </p14:xfrm>
          </p:contentPart>
        </mc:Choice>
        <mc:Fallback xmlns="">
          <p:pic>
            <p:nvPicPr>
              <p:cNvPr id="23" name="Ink 22">
                <a:extLst>
                  <a:ext uri="{FF2B5EF4-FFF2-40B4-BE49-F238E27FC236}">
                    <a16:creationId xmlns:a16="http://schemas.microsoft.com/office/drawing/2014/main" id="{75CAB194-4AB4-9727-45D9-236FDB333BA7}"/>
                  </a:ext>
                </a:extLst>
              </p:cNvPr>
              <p:cNvPicPr/>
              <p:nvPr/>
            </p:nvPicPr>
            <p:blipFill>
              <a:blip r:embed="rId13"/>
              <a:stretch>
                <a:fillRect/>
              </a:stretch>
            </p:blipFill>
            <p:spPr>
              <a:xfrm>
                <a:off x="3776283" y="4816281"/>
                <a:ext cx="2581200" cy="326520"/>
              </a:xfrm>
              <a:prstGeom prst="rect">
                <a:avLst/>
              </a:prstGeom>
            </p:spPr>
          </p:pic>
        </mc:Fallback>
      </mc:AlternateContent>
      <p:sp>
        <p:nvSpPr>
          <p:cNvPr id="24" name="TextBox 23">
            <a:extLst>
              <a:ext uri="{FF2B5EF4-FFF2-40B4-BE49-F238E27FC236}">
                <a16:creationId xmlns:a16="http://schemas.microsoft.com/office/drawing/2014/main" id="{4570BD6B-8ADE-7C37-A1B6-6EF53350A923}"/>
              </a:ext>
            </a:extLst>
          </p:cNvPr>
          <p:cNvSpPr txBox="1"/>
          <p:nvPr/>
        </p:nvSpPr>
        <p:spPr>
          <a:xfrm>
            <a:off x="2793692" y="4472713"/>
            <a:ext cx="851515" cy="369332"/>
          </a:xfrm>
          <a:prstGeom prst="rect">
            <a:avLst/>
          </a:prstGeom>
          <a:noFill/>
        </p:spPr>
        <p:txBody>
          <a:bodyPr wrap="none" rtlCol="0">
            <a:spAutoFit/>
          </a:bodyPr>
          <a:lstStyle/>
          <a:p>
            <a:r>
              <a:rPr lang="en-US" dirty="0"/>
              <a:t>3.3/5V</a:t>
            </a:r>
          </a:p>
        </p:txBody>
      </p:sp>
      <p:sp>
        <p:nvSpPr>
          <p:cNvPr id="25" name="Rectangle 24">
            <a:extLst>
              <a:ext uri="{FF2B5EF4-FFF2-40B4-BE49-F238E27FC236}">
                <a16:creationId xmlns:a16="http://schemas.microsoft.com/office/drawing/2014/main" id="{88E0320E-202C-356D-42B9-4A09D4CC83BF}"/>
              </a:ext>
            </a:extLst>
          </p:cNvPr>
          <p:cNvSpPr/>
          <p:nvPr/>
        </p:nvSpPr>
        <p:spPr>
          <a:xfrm>
            <a:off x="495300" y="5345301"/>
            <a:ext cx="1409700" cy="674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Ultrasound Sensor</a:t>
            </a:r>
          </a:p>
        </p:txBody>
      </p:sp>
      <p:sp>
        <p:nvSpPr>
          <p:cNvPr id="27" name="TextBox 26">
            <a:extLst>
              <a:ext uri="{FF2B5EF4-FFF2-40B4-BE49-F238E27FC236}">
                <a16:creationId xmlns:a16="http://schemas.microsoft.com/office/drawing/2014/main" id="{F01910ED-F813-FBB4-FA93-81C07F7CE66A}"/>
              </a:ext>
            </a:extLst>
          </p:cNvPr>
          <p:cNvSpPr txBox="1"/>
          <p:nvPr/>
        </p:nvSpPr>
        <p:spPr>
          <a:xfrm>
            <a:off x="2019300" y="5294531"/>
            <a:ext cx="4076700" cy="923330"/>
          </a:xfrm>
          <a:prstGeom prst="rect">
            <a:avLst/>
          </a:prstGeom>
          <a:noFill/>
        </p:spPr>
        <p:txBody>
          <a:bodyPr wrap="square" rtlCol="0">
            <a:spAutoFit/>
          </a:bodyPr>
          <a:lstStyle/>
          <a:p>
            <a:pPr algn="l"/>
            <a:r>
              <a:rPr lang="en-US" b="0" i="0" dirty="0">
                <a:solidFill>
                  <a:srgbClr val="000000"/>
                </a:solidFill>
                <a:effectLst/>
                <a:latin typeface="proxima nova"/>
              </a:rPr>
              <a:t>Ultrasonic Distance Sensor - </a:t>
            </a:r>
            <a:r>
              <a:rPr lang="en-US" b="1" i="0" dirty="0">
                <a:solidFill>
                  <a:srgbClr val="000000"/>
                </a:solidFill>
                <a:effectLst/>
                <a:latin typeface="proxima nova"/>
              </a:rPr>
              <a:t>3V</a:t>
            </a:r>
            <a:r>
              <a:rPr lang="en-US" b="0" i="0" dirty="0">
                <a:solidFill>
                  <a:srgbClr val="000000"/>
                </a:solidFill>
                <a:effectLst/>
                <a:latin typeface="proxima nova"/>
              </a:rPr>
              <a:t> or 5V - HC-SR04 compatible - RCWL-1601</a:t>
            </a:r>
          </a:p>
          <a:p>
            <a:pPr algn="l"/>
            <a:r>
              <a:rPr lang="en-US" dirty="0">
                <a:solidFill>
                  <a:srgbClr val="000000"/>
                </a:solidFill>
                <a:latin typeface="proxima nova"/>
              </a:rPr>
              <a:t>2.2 mA (4 pins)</a:t>
            </a:r>
            <a:endParaRPr lang="en-US" b="0" i="0" dirty="0">
              <a:solidFill>
                <a:srgbClr val="000000"/>
              </a:solidFill>
              <a:effectLst/>
              <a:latin typeface="proxima nova"/>
            </a:endParaRPr>
          </a:p>
        </p:txBody>
      </p:sp>
      <mc:AlternateContent xmlns:mc="http://schemas.openxmlformats.org/markup-compatibility/2006" xmlns:p14="http://schemas.microsoft.com/office/powerpoint/2010/main">
        <mc:Choice Requires="p14">
          <p:contentPart p14:bwMode="auto" r:id="rId14">
            <p14:nvContentPartPr>
              <p14:cNvPr id="29" name="Ink 28">
                <a:extLst>
                  <a:ext uri="{FF2B5EF4-FFF2-40B4-BE49-F238E27FC236}">
                    <a16:creationId xmlns:a16="http://schemas.microsoft.com/office/drawing/2014/main" id="{B0184009-E954-AD9E-15A8-B640AA999DEF}"/>
                  </a:ext>
                </a:extLst>
              </p14:cNvPr>
              <p14:cNvContentPartPr/>
              <p14:nvPr/>
            </p14:nvContentPartPr>
            <p14:xfrm>
              <a:off x="1538883" y="4444041"/>
              <a:ext cx="1087920" cy="889920"/>
            </p14:xfrm>
          </p:contentPart>
        </mc:Choice>
        <mc:Fallback xmlns="">
          <p:pic>
            <p:nvPicPr>
              <p:cNvPr id="29" name="Ink 28">
                <a:extLst>
                  <a:ext uri="{FF2B5EF4-FFF2-40B4-BE49-F238E27FC236}">
                    <a16:creationId xmlns:a16="http://schemas.microsoft.com/office/drawing/2014/main" id="{B0184009-E954-AD9E-15A8-B640AA999DEF}"/>
                  </a:ext>
                </a:extLst>
              </p:cNvPr>
              <p:cNvPicPr/>
              <p:nvPr/>
            </p:nvPicPr>
            <p:blipFill>
              <a:blip r:embed="rId15"/>
              <a:stretch>
                <a:fillRect/>
              </a:stretch>
            </p:blipFill>
            <p:spPr>
              <a:xfrm>
                <a:off x="1529883" y="4435401"/>
                <a:ext cx="1105560" cy="907560"/>
              </a:xfrm>
              <a:prstGeom prst="rect">
                <a:avLst/>
              </a:prstGeom>
            </p:spPr>
          </p:pic>
        </mc:Fallback>
      </mc:AlternateContent>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a:xfrm>
            <a:off x="609600" y="228600"/>
            <a:ext cx="10972800" cy="369333"/>
          </a:xfrm>
        </p:spPr>
        <p:txBody>
          <a:bodyPr>
            <a:normAutofit fontScale="90000"/>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4264223044"/>
              </p:ext>
            </p:extLst>
          </p:nvPr>
        </p:nvGraphicFramePr>
        <p:xfrm>
          <a:off x="480552" y="608994"/>
          <a:ext cx="10972800" cy="484632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261668">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457919">
                <a:tc>
                  <a:txBody>
                    <a:bodyPr/>
                    <a:lstStyle/>
                    <a:p>
                      <a:r>
                        <a:rPr lang="en-US" dirty="0"/>
                        <a:t>Stepper Motor x2</a:t>
                      </a:r>
                      <a:br>
                        <a:rPr lang="en-US" dirty="0"/>
                      </a:br>
                      <a:r>
                        <a:rPr lang="en-US" dirty="0"/>
                        <a:t>(</a:t>
                      </a:r>
                      <a:r>
                        <a:rPr lang="en-US" sz="1800" b="0" i="0" u="sng" kern="1200" dirty="0">
                          <a:solidFill>
                            <a:schemeClr val="tx1"/>
                          </a:solidFill>
                          <a:effectLst/>
                          <a:latin typeface="+mn-lt"/>
                          <a:ea typeface="+mn-ea"/>
                          <a:cs typeface="+mn-cs"/>
                        </a:rPr>
                        <a:t>Stepper motor - NEMA-17 size - 200 steps/rev, 12V 350mA)</a:t>
                      </a:r>
                      <a:endParaRPr lang="en-US" dirty="0"/>
                    </a:p>
                  </a:txBody>
                  <a:tcPr/>
                </a:tc>
                <a:tc>
                  <a:txBody>
                    <a:bodyPr/>
                    <a:lstStyle/>
                    <a:p>
                      <a:r>
                        <a:rPr lang="en-US" dirty="0"/>
                        <a:t>2</a:t>
                      </a:r>
                    </a:p>
                  </a:txBody>
                  <a:tcPr/>
                </a:tc>
                <a:tc>
                  <a:txBody>
                    <a:bodyPr/>
                    <a:lstStyle/>
                    <a:p>
                      <a:r>
                        <a:rPr lang="en-US" dirty="0"/>
                        <a:t>$14.00</a:t>
                      </a:r>
                    </a:p>
                  </a:txBody>
                  <a:tcPr/>
                </a:tc>
                <a:extLst>
                  <a:ext uri="{0D108BD9-81ED-4DB2-BD59-A6C34878D82A}">
                    <a16:rowId xmlns:a16="http://schemas.microsoft.com/office/drawing/2014/main" val="33313506"/>
                  </a:ext>
                </a:extLst>
              </a:tr>
              <a:tr h="4579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Ultrasound Sensor</a:t>
                      </a:r>
                    </a:p>
                    <a:p>
                      <a:r>
                        <a:rPr lang="en-US" dirty="0">
                          <a:hlinkClick r:id="rId3"/>
                        </a:rPr>
                        <a:t>https://www.adafruit.com/product/4007</a:t>
                      </a:r>
                      <a:endParaRPr lang="en-US" dirty="0"/>
                    </a:p>
                  </a:txBody>
                  <a:tcPr/>
                </a:tc>
                <a:tc>
                  <a:txBody>
                    <a:bodyPr/>
                    <a:lstStyle/>
                    <a:p>
                      <a:r>
                        <a:rPr lang="en-US" dirty="0"/>
                        <a:t>2</a:t>
                      </a:r>
                    </a:p>
                  </a:txBody>
                  <a:tcPr/>
                </a:tc>
                <a:tc>
                  <a:txBody>
                    <a:bodyPr/>
                    <a:lstStyle/>
                    <a:p>
                      <a:r>
                        <a:rPr lang="en-US" dirty="0"/>
                        <a:t>$3.95</a:t>
                      </a:r>
                    </a:p>
                  </a:txBody>
                  <a:tcPr/>
                </a:tc>
                <a:extLst>
                  <a:ext uri="{0D108BD9-81ED-4DB2-BD59-A6C34878D82A}">
                    <a16:rowId xmlns:a16="http://schemas.microsoft.com/office/drawing/2014/main" val="1757493575"/>
                  </a:ext>
                </a:extLst>
              </a:tr>
              <a:tr h="457919">
                <a:tc>
                  <a:txBody>
                    <a:bodyPr/>
                    <a:lstStyle/>
                    <a:p>
                      <a:r>
                        <a:rPr lang="en-US" dirty="0"/>
                        <a:t>Bottle Opener </a:t>
                      </a:r>
                    </a:p>
                    <a:p>
                      <a:r>
                        <a:rPr lang="en-US" dirty="0">
                          <a:hlinkClick r:id="rId4"/>
                        </a:rPr>
                        <a:t>amazon</a:t>
                      </a:r>
                      <a:endParaRPr lang="en-US" dirty="0"/>
                    </a:p>
                  </a:txBody>
                  <a:tcPr/>
                </a:tc>
                <a:tc>
                  <a:txBody>
                    <a:bodyPr/>
                    <a:lstStyle/>
                    <a:p>
                      <a:r>
                        <a:rPr lang="en-US" dirty="0"/>
                        <a:t>1</a:t>
                      </a:r>
                    </a:p>
                  </a:txBody>
                  <a:tcPr/>
                </a:tc>
                <a:tc>
                  <a:txBody>
                    <a:bodyPr/>
                    <a:lstStyle/>
                    <a:p>
                      <a:r>
                        <a:rPr lang="en-US" dirty="0"/>
                        <a:t>$6.99</a:t>
                      </a:r>
                    </a:p>
                  </a:txBody>
                  <a:tcPr/>
                </a:tc>
                <a:extLst>
                  <a:ext uri="{0D108BD9-81ED-4DB2-BD59-A6C34878D82A}">
                    <a16:rowId xmlns:a16="http://schemas.microsoft.com/office/drawing/2014/main" val="3862840897"/>
                  </a:ext>
                </a:extLst>
              </a:tr>
              <a:tr h="457919">
                <a:tc>
                  <a:txBody>
                    <a:bodyPr/>
                    <a:lstStyle/>
                    <a:p>
                      <a:r>
                        <a:rPr lang="en-US" dirty="0"/>
                        <a:t>Button </a:t>
                      </a:r>
                    </a:p>
                    <a:p>
                      <a:r>
                        <a:rPr lang="en-US" dirty="0">
                          <a:hlinkClick r:id="rId5"/>
                        </a:rPr>
                        <a:t>https://www.adafruit.com/product/1683</a:t>
                      </a:r>
                      <a:endParaRPr lang="en-US" dirty="0"/>
                    </a:p>
                  </a:txBody>
                  <a:tcPr/>
                </a:tc>
                <a:tc>
                  <a:txBody>
                    <a:bodyPr/>
                    <a:lstStyle/>
                    <a:p>
                      <a:r>
                        <a:rPr lang="en-US" dirty="0"/>
                        <a:t>No</a:t>
                      </a:r>
                    </a:p>
                  </a:txBody>
                  <a:tcPr/>
                </a:tc>
                <a:tc>
                  <a:txBody>
                    <a:bodyPr/>
                    <a:lstStyle/>
                    <a:p>
                      <a:r>
                        <a:rPr lang="en-US" dirty="0"/>
                        <a:t>$1.95</a:t>
                      </a:r>
                    </a:p>
                  </a:txBody>
                  <a:tcPr/>
                </a:tc>
                <a:extLst>
                  <a:ext uri="{0D108BD9-81ED-4DB2-BD59-A6C34878D82A}">
                    <a16:rowId xmlns:a16="http://schemas.microsoft.com/office/drawing/2014/main" val="1698356184"/>
                  </a:ext>
                </a:extLst>
              </a:tr>
              <a:tr h="457919">
                <a:tc>
                  <a:txBody>
                    <a:bodyPr/>
                    <a:lstStyle/>
                    <a:p>
                      <a:r>
                        <a:rPr lang="en-US" dirty="0"/>
                        <a:t>12 V Power Adapter</a:t>
                      </a:r>
                    </a:p>
                    <a:p>
                      <a:r>
                        <a:rPr lang="en-US" sz="1800" b="0" i="0" u="sng" kern="1200" dirty="0">
                          <a:solidFill>
                            <a:schemeClr val="tx1"/>
                          </a:solidFill>
                          <a:effectLst/>
                          <a:latin typeface="+mn-lt"/>
                          <a:ea typeface="+mn-ea"/>
                          <a:cs typeface="+mn-cs"/>
                          <a:hlinkClick r:id="rId6"/>
                        </a:rPr>
                        <a:t>12V DC 1000mA (1A) regulated switching power adapter - UL listed</a:t>
                      </a:r>
                      <a:endParaRPr lang="en-US" dirty="0"/>
                    </a:p>
                  </a:txBody>
                  <a:tcPr/>
                </a:tc>
                <a:tc>
                  <a:txBody>
                    <a:bodyPr/>
                    <a:lstStyle/>
                    <a:p>
                      <a:r>
                        <a:rPr lang="en-US" dirty="0"/>
                        <a:t>1</a:t>
                      </a:r>
                    </a:p>
                  </a:txBody>
                  <a:tcPr/>
                </a:tc>
                <a:tc>
                  <a:txBody>
                    <a:bodyPr/>
                    <a:lstStyle/>
                    <a:p>
                      <a:r>
                        <a:rPr lang="en-US" dirty="0"/>
                        <a:t>$8.95</a:t>
                      </a:r>
                    </a:p>
                  </a:txBody>
                  <a:tcPr/>
                </a:tc>
                <a:extLst>
                  <a:ext uri="{0D108BD9-81ED-4DB2-BD59-A6C34878D82A}">
                    <a16:rowId xmlns:a16="http://schemas.microsoft.com/office/drawing/2014/main" val="1364489299"/>
                  </a:ext>
                </a:extLst>
              </a:tr>
              <a:tr h="457919">
                <a:tc>
                  <a:txBody>
                    <a:bodyPr/>
                    <a:lstStyle/>
                    <a:p>
                      <a:r>
                        <a:rPr lang="en-US" dirty="0"/>
                        <a:t>Standard LCD</a:t>
                      </a:r>
                    </a:p>
                    <a:p>
                      <a:r>
                        <a:rPr lang="en-US" dirty="0">
                          <a:hlinkClick r:id="rId7"/>
                        </a:rPr>
                        <a:t>https://www.adafruit.com/product/181</a:t>
                      </a:r>
                      <a:endParaRPr lang="en-US" dirty="0"/>
                    </a:p>
                  </a:txBody>
                  <a:tcPr/>
                </a:tc>
                <a:tc>
                  <a:txBody>
                    <a:bodyPr/>
                    <a:lstStyle/>
                    <a:p>
                      <a:r>
                        <a:rPr lang="en-US" dirty="0"/>
                        <a:t>1</a:t>
                      </a:r>
                    </a:p>
                  </a:txBody>
                  <a:tcPr/>
                </a:tc>
                <a:tc>
                  <a:txBody>
                    <a:bodyPr/>
                    <a:lstStyle/>
                    <a:p>
                      <a:r>
                        <a:rPr lang="en-US" dirty="0"/>
                        <a:t>$9.95</a:t>
                      </a:r>
                    </a:p>
                  </a:txBody>
                  <a:tcPr/>
                </a:tc>
                <a:extLst>
                  <a:ext uri="{0D108BD9-81ED-4DB2-BD59-A6C34878D82A}">
                    <a16:rowId xmlns:a16="http://schemas.microsoft.com/office/drawing/2014/main" val="2337708406"/>
                  </a:ext>
                </a:extLst>
              </a:tr>
              <a:tr h="457919">
                <a:tc>
                  <a:txBody>
                    <a:bodyPr/>
                    <a:lstStyle/>
                    <a:p>
                      <a:r>
                        <a:rPr lang="en-US" dirty="0"/>
                        <a:t>Tie Down Straps (for conveyor)</a:t>
                      </a:r>
                    </a:p>
                    <a:p>
                      <a:r>
                        <a:rPr lang="en-US" dirty="0">
                          <a:hlinkClick r:id="rId8"/>
                        </a:rPr>
                        <a:t>link</a:t>
                      </a:r>
                      <a:endParaRPr lang="en-US" dirty="0"/>
                    </a:p>
                  </a:txBody>
                  <a:tcPr/>
                </a:tc>
                <a:tc>
                  <a:txBody>
                    <a:bodyPr/>
                    <a:lstStyle/>
                    <a:p>
                      <a:r>
                        <a:rPr lang="en-US" dirty="0"/>
                        <a:t>1</a:t>
                      </a:r>
                    </a:p>
                  </a:txBody>
                  <a:tcPr/>
                </a:tc>
                <a:tc>
                  <a:txBody>
                    <a:bodyPr/>
                    <a:lstStyle/>
                    <a:p>
                      <a:r>
                        <a:rPr lang="en-US" dirty="0"/>
                        <a:t>$15.49</a:t>
                      </a:r>
                    </a:p>
                  </a:txBody>
                  <a:tcPr/>
                </a:tc>
                <a:extLst>
                  <a:ext uri="{0D108BD9-81ED-4DB2-BD59-A6C34878D82A}">
                    <a16:rowId xmlns:a16="http://schemas.microsoft.com/office/drawing/2014/main" val="7512565"/>
                  </a:ext>
                </a:extLst>
              </a:tr>
            </a:tbl>
          </a:graphicData>
        </a:graphic>
      </p:graphicFrame>
      <p:sp>
        <p:nvSpPr>
          <p:cNvPr id="3" name="TextBox 2">
            <a:extLst>
              <a:ext uri="{FF2B5EF4-FFF2-40B4-BE49-F238E27FC236}">
                <a16:creationId xmlns:a16="http://schemas.microsoft.com/office/drawing/2014/main" id="{614D83A9-DC5C-4096-911C-81CC580B01BE}"/>
              </a:ext>
            </a:extLst>
          </p:cNvPr>
          <p:cNvSpPr txBox="1"/>
          <p:nvPr/>
        </p:nvSpPr>
        <p:spPr>
          <a:xfrm>
            <a:off x="366097" y="6362700"/>
            <a:ext cx="11521103" cy="369332"/>
          </a:xfrm>
          <a:prstGeom prst="rect">
            <a:avLst/>
          </a:prstGeom>
          <a:noFill/>
        </p:spPr>
        <p:txBody>
          <a:bodyPr wrap="none" rtlCol="0">
            <a:spAutoFit/>
          </a:bodyPr>
          <a:lstStyle/>
          <a:p>
            <a:r>
              <a:rPr lang="en-US" dirty="0"/>
              <a:t>Need all components to be purchased by instructor listed; additional components may be purchased by student </a:t>
            </a:r>
          </a:p>
        </p:txBody>
      </p:sp>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003422C3-EB1E-13FD-E83D-61018B73E0BE}"/>
                  </a:ext>
                </a:extLst>
              </p14:cNvPr>
              <p14:cNvContentPartPr/>
              <p14:nvPr/>
            </p14:nvContentPartPr>
            <p14:xfrm>
              <a:off x="1602670" y="2103732"/>
              <a:ext cx="360" cy="360"/>
            </p14:xfrm>
          </p:contentPart>
        </mc:Choice>
        <mc:Fallback xmlns="">
          <p:pic>
            <p:nvPicPr>
              <p:cNvPr id="5" name="Ink 4">
                <a:extLst>
                  <a:ext uri="{FF2B5EF4-FFF2-40B4-BE49-F238E27FC236}">
                    <a16:creationId xmlns:a16="http://schemas.microsoft.com/office/drawing/2014/main" id="{003422C3-EB1E-13FD-E83D-61018B73E0BE}"/>
                  </a:ext>
                </a:extLst>
              </p:cNvPr>
              <p:cNvPicPr/>
              <p:nvPr/>
            </p:nvPicPr>
            <p:blipFill>
              <a:blip r:embed="rId10"/>
              <a:stretch>
                <a:fillRect/>
              </a:stretch>
            </p:blipFill>
            <p:spPr>
              <a:xfrm>
                <a:off x="1593670" y="209509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77970A2F-C526-0386-F2FB-3F702FED7A2B}"/>
                  </a:ext>
                </a:extLst>
              </p14:cNvPr>
              <p14:cNvContentPartPr/>
              <p14:nvPr/>
            </p14:nvContentPartPr>
            <p14:xfrm>
              <a:off x="1592950" y="2290932"/>
              <a:ext cx="360" cy="360"/>
            </p14:xfrm>
          </p:contentPart>
        </mc:Choice>
        <mc:Fallback xmlns="">
          <p:pic>
            <p:nvPicPr>
              <p:cNvPr id="6" name="Ink 5">
                <a:extLst>
                  <a:ext uri="{FF2B5EF4-FFF2-40B4-BE49-F238E27FC236}">
                    <a16:creationId xmlns:a16="http://schemas.microsoft.com/office/drawing/2014/main" id="{77970A2F-C526-0386-F2FB-3F702FED7A2B}"/>
                  </a:ext>
                </a:extLst>
              </p:cNvPr>
              <p:cNvPicPr/>
              <p:nvPr/>
            </p:nvPicPr>
            <p:blipFill>
              <a:blip r:embed="rId10"/>
              <a:stretch>
                <a:fillRect/>
              </a:stretch>
            </p:blipFill>
            <p:spPr>
              <a:xfrm>
                <a:off x="1583950" y="2282292"/>
                <a:ext cx="18000" cy="18000"/>
              </a:xfrm>
              <a:prstGeom prst="rect">
                <a:avLst/>
              </a:prstGeom>
            </p:spPr>
          </p:pic>
        </mc:Fallback>
      </mc:AlternateContent>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FEAB40-C31E-03B8-F544-4060955B2B7A}"/>
              </a:ext>
            </a:extLst>
          </p:cNvPr>
          <p:cNvSpPr/>
          <p:nvPr/>
        </p:nvSpPr>
        <p:spPr>
          <a:xfrm>
            <a:off x="4747459" y="367394"/>
            <a:ext cx="2125581" cy="459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Wait For Start </a:t>
            </a:r>
          </a:p>
        </p:txBody>
      </p:sp>
      <p:sp>
        <p:nvSpPr>
          <p:cNvPr id="7" name="Rectangle 6">
            <a:extLst>
              <a:ext uri="{FF2B5EF4-FFF2-40B4-BE49-F238E27FC236}">
                <a16:creationId xmlns:a16="http://schemas.microsoft.com/office/drawing/2014/main" id="{27C63E2A-6F71-4AC0-71BB-BCB33D521473}"/>
              </a:ext>
            </a:extLst>
          </p:cNvPr>
          <p:cNvSpPr/>
          <p:nvPr/>
        </p:nvSpPr>
        <p:spPr>
          <a:xfrm>
            <a:off x="5143499" y="1068160"/>
            <a:ext cx="1333500" cy="459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8" name="Rectangle 7">
            <a:extLst>
              <a:ext uri="{FF2B5EF4-FFF2-40B4-BE49-F238E27FC236}">
                <a16:creationId xmlns:a16="http://schemas.microsoft.com/office/drawing/2014/main" id="{74A509FE-D9C6-7940-2E26-2B90FF6FDF7E}"/>
              </a:ext>
            </a:extLst>
          </p:cNvPr>
          <p:cNvSpPr/>
          <p:nvPr/>
        </p:nvSpPr>
        <p:spPr>
          <a:xfrm>
            <a:off x="4747460" y="1713139"/>
            <a:ext cx="2125580" cy="459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distance</a:t>
            </a:r>
          </a:p>
        </p:txBody>
      </p:sp>
      <p:sp>
        <p:nvSpPr>
          <p:cNvPr id="9" name="Rectangle 8">
            <a:extLst>
              <a:ext uri="{FF2B5EF4-FFF2-40B4-BE49-F238E27FC236}">
                <a16:creationId xmlns:a16="http://schemas.microsoft.com/office/drawing/2014/main" id="{577E6065-0B21-7F34-25B6-5D078C81BECE}"/>
              </a:ext>
            </a:extLst>
          </p:cNvPr>
          <p:cNvSpPr/>
          <p:nvPr/>
        </p:nvSpPr>
        <p:spPr>
          <a:xfrm>
            <a:off x="4747460" y="2467428"/>
            <a:ext cx="2125580"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 Right(steps)</a:t>
            </a:r>
          </a:p>
        </p:txBody>
      </p:sp>
      <p:sp>
        <p:nvSpPr>
          <p:cNvPr id="10" name="Rectangle 9">
            <a:extLst>
              <a:ext uri="{FF2B5EF4-FFF2-40B4-BE49-F238E27FC236}">
                <a16:creationId xmlns:a16="http://schemas.microsoft.com/office/drawing/2014/main" id="{4772949F-461F-9539-34D0-0C9DDDC66A53}"/>
              </a:ext>
            </a:extLst>
          </p:cNvPr>
          <p:cNvSpPr/>
          <p:nvPr/>
        </p:nvSpPr>
        <p:spPr>
          <a:xfrm>
            <a:off x="4884583" y="3255736"/>
            <a:ext cx="1988457"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Increase counter </a:t>
            </a:r>
          </a:p>
        </p:txBody>
      </p:sp>
      <p:sp>
        <p:nvSpPr>
          <p:cNvPr id="11" name="Rectangle 10">
            <a:extLst>
              <a:ext uri="{FF2B5EF4-FFF2-40B4-BE49-F238E27FC236}">
                <a16:creationId xmlns:a16="http://schemas.microsoft.com/office/drawing/2014/main" id="{6C29E35C-8D8C-7A03-0655-364EFC0B0DAF}"/>
              </a:ext>
            </a:extLst>
          </p:cNvPr>
          <p:cNvSpPr/>
          <p:nvPr/>
        </p:nvSpPr>
        <p:spPr>
          <a:xfrm>
            <a:off x="5048321" y="3937907"/>
            <a:ext cx="1660980" cy="742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bottle</a:t>
            </a:r>
          </a:p>
        </p:txBody>
      </p:sp>
      <p:sp>
        <p:nvSpPr>
          <p:cNvPr id="12" name="Rectangle 11">
            <a:extLst>
              <a:ext uri="{FF2B5EF4-FFF2-40B4-BE49-F238E27FC236}">
                <a16:creationId xmlns:a16="http://schemas.microsoft.com/office/drawing/2014/main" id="{17170F5F-4818-72A4-E14A-9FCFD6AEECF3}"/>
              </a:ext>
            </a:extLst>
          </p:cNvPr>
          <p:cNvSpPr/>
          <p:nvPr/>
        </p:nvSpPr>
        <p:spPr>
          <a:xfrm>
            <a:off x="4572000" y="4966607"/>
            <a:ext cx="2636539" cy="742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 Left (starting point)</a:t>
            </a:r>
          </a:p>
        </p:txBody>
      </p:sp>
      <p:sp>
        <p:nvSpPr>
          <p:cNvPr id="14" name="Rectangle 13">
            <a:extLst>
              <a:ext uri="{FF2B5EF4-FFF2-40B4-BE49-F238E27FC236}">
                <a16:creationId xmlns:a16="http://schemas.microsoft.com/office/drawing/2014/main" id="{1ABA481B-9244-C6AB-FCF4-8D4E5BA7D522}"/>
              </a:ext>
            </a:extLst>
          </p:cNvPr>
          <p:cNvSpPr/>
          <p:nvPr/>
        </p:nvSpPr>
        <p:spPr>
          <a:xfrm>
            <a:off x="4979641" y="5877378"/>
            <a:ext cx="1798339" cy="688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 Display</a:t>
            </a:r>
          </a:p>
        </p:txBody>
      </p:sp>
      <mc:AlternateContent xmlns:mc="http://schemas.openxmlformats.org/markup-compatibility/2006">
        <mc:Choice xmlns:p14="http://schemas.microsoft.com/office/powerpoint/2010/main" Requires="p14">
          <p:contentPart p14:bwMode="auto" r:id="rId2">
            <p14:nvContentPartPr>
              <p14:cNvPr id="15" name="Ink 14">
                <a:extLst>
                  <a:ext uri="{FF2B5EF4-FFF2-40B4-BE49-F238E27FC236}">
                    <a16:creationId xmlns:a16="http://schemas.microsoft.com/office/drawing/2014/main" id="{19E9BB5E-5ECD-58F8-0A6D-19DD30F1A7FF}"/>
                  </a:ext>
                </a:extLst>
              </p14:cNvPr>
              <p14:cNvContentPartPr/>
              <p14:nvPr/>
            </p14:nvContentPartPr>
            <p14:xfrm>
              <a:off x="5791480" y="856440"/>
              <a:ext cx="360" cy="245520"/>
            </p14:xfrm>
          </p:contentPart>
        </mc:Choice>
        <mc:Fallback>
          <p:pic>
            <p:nvPicPr>
              <p:cNvPr id="15" name="Ink 14">
                <a:extLst>
                  <a:ext uri="{FF2B5EF4-FFF2-40B4-BE49-F238E27FC236}">
                    <a16:creationId xmlns:a16="http://schemas.microsoft.com/office/drawing/2014/main" id="{19E9BB5E-5ECD-58F8-0A6D-19DD30F1A7FF}"/>
                  </a:ext>
                </a:extLst>
              </p:cNvPr>
              <p:cNvPicPr/>
              <p:nvPr/>
            </p:nvPicPr>
            <p:blipFill>
              <a:blip r:embed="rId3"/>
              <a:stretch>
                <a:fillRect/>
              </a:stretch>
            </p:blipFill>
            <p:spPr>
              <a:xfrm>
                <a:off x="5782480" y="847440"/>
                <a:ext cx="1800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6" name="Ink 15">
                <a:extLst>
                  <a:ext uri="{FF2B5EF4-FFF2-40B4-BE49-F238E27FC236}">
                    <a16:creationId xmlns:a16="http://schemas.microsoft.com/office/drawing/2014/main" id="{1789425D-3AF0-5104-8157-EF8D062EA7CE}"/>
                  </a:ext>
                </a:extLst>
              </p14:cNvPr>
              <p14:cNvContentPartPr/>
              <p14:nvPr/>
            </p14:nvContentPartPr>
            <p14:xfrm>
              <a:off x="5834680" y="1509120"/>
              <a:ext cx="360" cy="197280"/>
            </p14:xfrm>
          </p:contentPart>
        </mc:Choice>
        <mc:Fallback>
          <p:pic>
            <p:nvPicPr>
              <p:cNvPr id="16" name="Ink 15">
                <a:extLst>
                  <a:ext uri="{FF2B5EF4-FFF2-40B4-BE49-F238E27FC236}">
                    <a16:creationId xmlns:a16="http://schemas.microsoft.com/office/drawing/2014/main" id="{1789425D-3AF0-5104-8157-EF8D062EA7CE}"/>
                  </a:ext>
                </a:extLst>
              </p:cNvPr>
              <p:cNvPicPr/>
              <p:nvPr/>
            </p:nvPicPr>
            <p:blipFill>
              <a:blip r:embed="rId5"/>
              <a:stretch>
                <a:fillRect/>
              </a:stretch>
            </p:blipFill>
            <p:spPr>
              <a:xfrm>
                <a:off x="5825680" y="1500480"/>
                <a:ext cx="1800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9" name="Ink 18">
                <a:extLst>
                  <a:ext uri="{FF2B5EF4-FFF2-40B4-BE49-F238E27FC236}">
                    <a16:creationId xmlns:a16="http://schemas.microsoft.com/office/drawing/2014/main" id="{9FCE8305-7430-0AEC-0977-6302164ADA48}"/>
                  </a:ext>
                </a:extLst>
              </p14:cNvPr>
              <p14:cNvContentPartPr/>
              <p14:nvPr/>
            </p14:nvContentPartPr>
            <p14:xfrm>
              <a:off x="3582520" y="1944360"/>
              <a:ext cx="1492920" cy="2413440"/>
            </p14:xfrm>
          </p:contentPart>
        </mc:Choice>
        <mc:Fallback>
          <p:pic>
            <p:nvPicPr>
              <p:cNvPr id="19" name="Ink 18">
                <a:extLst>
                  <a:ext uri="{FF2B5EF4-FFF2-40B4-BE49-F238E27FC236}">
                    <a16:creationId xmlns:a16="http://schemas.microsoft.com/office/drawing/2014/main" id="{9FCE8305-7430-0AEC-0977-6302164ADA48}"/>
                  </a:ext>
                </a:extLst>
              </p:cNvPr>
              <p:cNvPicPr/>
              <p:nvPr/>
            </p:nvPicPr>
            <p:blipFill>
              <a:blip r:embed="rId7"/>
              <a:stretch>
                <a:fillRect/>
              </a:stretch>
            </p:blipFill>
            <p:spPr>
              <a:xfrm>
                <a:off x="3573520" y="1935720"/>
                <a:ext cx="1510560" cy="2431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0" name="Ink 19">
                <a:extLst>
                  <a:ext uri="{FF2B5EF4-FFF2-40B4-BE49-F238E27FC236}">
                    <a16:creationId xmlns:a16="http://schemas.microsoft.com/office/drawing/2014/main" id="{7B118987-7D31-7FE6-B9A8-ECD038D29A3F}"/>
                  </a:ext>
                </a:extLst>
              </p14:cNvPr>
              <p14:cNvContentPartPr/>
              <p14:nvPr/>
            </p14:nvContentPartPr>
            <p14:xfrm>
              <a:off x="5805880" y="2176920"/>
              <a:ext cx="360" cy="372960"/>
            </p14:xfrm>
          </p:contentPart>
        </mc:Choice>
        <mc:Fallback>
          <p:pic>
            <p:nvPicPr>
              <p:cNvPr id="20" name="Ink 19">
                <a:extLst>
                  <a:ext uri="{FF2B5EF4-FFF2-40B4-BE49-F238E27FC236}">
                    <a16:creationId xmlns:a16="http://schemas.microsoft.com/office/drawing/2014/main" id="{7B118987-7D31-7FE6-B9A8-ECD038D29A3F}"/>
                  </a:ext>
                </a:extLst>
              </p:cNvPr>
              <p:cNvPicPr/>
              <p:nvPr/>
            </p:nvPicPr>
            <p:blipFill>
              <a:blip r:embed="rId9"/>
              <a:stretch>
                <a:fillRect/>
              </a:stretch>
            </p:blipFill>
            <p:spPr>
              <a:xfrm>
                <a:off x="5796880" y="2168280"/>
                <a:ext cx="18000" cy="390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2" name="Ink 21">
                <a:extLst>
                  <a:ext uri="{FF2B5EF4-FFF2-40B4-BE49-F238E27FC236}">
                    <a16:creationId xmlns:a16="http://schemas.microsoft.com/office/drawing/2014/main" id="{003C6E71-6D73-45F9-D7AA-26EE57083C8A}"/>
                  </a:ext>
                </a:extLst>
              </p14:cNvPr>
              <p14:cNvContentPartPr/>
              <p14:nvPr/>
            </p14:nvContentPartPr>
            <p14:xfrm>
              <a:off x="5791480" y="2961000"/>
              <a:ext cx="360" cy="275040"/>
            </p14:xfrm>
          </p:contentPart>
        </mc:Choice>
        <mc:Fallback>
          <p:pic>
            <p:nvPicPr>
              <p:cNvPr id="22" name="Ink 21">
                <a:extLst>
                  <a:ext uri="{FF2B5EF4-FFF2-40B4-BE49-F238E27FC236}">
                    <a16:creationId xmlns:a16="http://schemas.microsoft.com/office/drawing/2014/main" id="{003C6E71-6D73-45F9-D7AA-26EE57083C8A}"/>
                  </a:ext>
                </a:extLst>
              </p:cNvPr>
              <p:cNvPicPr/>
              <p:nvPr/>
            </p:nvPicPr>
            <p:blipFill>
              <a:blip r:embed="rId11"/>
              <a:stretch>
                <a:fillRect/>
              </a:stretch>
            </p:blipFill>
            <p:spPr>
              <a:xfrm>
                <a:off x="5782480" y="2952000"/>
                <a:ext cx="1800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3" name="Ink 22">
                <a:extLst>
                  <a:ext uri="{FF2B5EF4-FFF2-40B4-BE49-F238E27FC236}">
                    <a16:creationId xmlns:a16="http://schemas.microsoft.com/office/drawing/2014/main" id="{1DD991FF-8036-15BC-1269-556F532996B3}"/>
                  </a:ext>
                </a:extLst>
              </p14:cNvPr>
              <p14:cNvContentPartPr/>
              <p14:nvPr/>
            </p14:nvContentPartPr>
            <p14:xfrm>
              <a:off x="6894160" y="1867680"/>
              <a:ext cx="1223280" cy="1674360"/>
            </p14:xfrm>
          </p:contentPart>
        </mc:Choice>
        <mc:Fallback>
          <p:pic>
            <p:nvPicPr>
              <p:cNvPr id="23" name="Ink 22">
                <a:extLst>
                  <a:ext uri="{FF2B5EF4-FFF2-40B4-BE49-F238E27FC236}">
                    <a16:creationId xmlns:a16="http://schemas.microsoft.com/office/drawing/2014/main" id="{1DD991FF-8036-15BC-1269-556F532996B3}"/>
                  </a:ext>
                </a:extLst>
              </p:cNvPr>
              <p:cNvPicPr/>
              <p:nvPr/>
            </p:nvPicPr>
            <p:blipFill>
              <a:blip r:embed="rId13"/>
              <a:stretch>
                <a:fillRect/>
              </a:stretch>
            </p:blipFill>
            <p:spPr>
              <a:xfrm>
                <a:off x="6885160" y="1859040"/>
                <a:ext cx="1240920" cy="1692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4" name="Ink 23">
                <a:extLst>
                  <a:ext uri="{FF2B5EF4-FFF2-40B4-BE49-F238E27FC236}">
                    <a16:creationId xmlns:a16="http://schemas.microsoft.com/office/drawing/2014/main" id="{9832EF9C-7E39-B1EF-F968-62D457A70754}"/>
                  </a:ext>
                </a:extLst>
              </p14:cNvPr>
              <p14:cNvContentPartPr/>
              <p14:nvPr/>
            </p14:nvContentPartPr>
            <p14:xfrm>
              <a:off x="6897040" y="1741680"/>
              <a:ext cx="378720" cy="502920"/>
            </p14:xfrm>
          </p:contentPart>
        </mc:Choice>
        <mc:Fallback>
          <p:pic>
            <p:nvPicPr>
              <p:cNvPr id="24" name="Ink 23">
                <a:extLst>
                  <a:ext uri="{FF2B5EF4-FFF2-40B4-BE49-F238E27FC236}">
                    <a16:creationId xmlns:a16="http://schemas.microsoft.com/office/drawing/2014/main" id="{9832EF9C-7E39-B1EF-F968-62D457A70754}"/>
                  </a:ext>
                </a:extLst>
              </p:cNvPr>
              <p:cNvPicPr/>
              <p:nvPr/>
            </p:nvPicPr>
            <p:blipFill>
              <a:blip r:embed="rId15"/>
              <a:stretch>
                <a:fillRect/>
              </a:stretch>
            </p:blipFill>
            <p:spPr>
              <a:xfrm>
                <a:off x="6888040" y="1732680"/>
                <a:ext cx="396360" cy="520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7" name="Ink 26">
                <a:extLst>
                  <a:ext uri="{FF2B5EF4-FFF2-40B4-BE49-F238E27FC236}">
                    <a16:creationId xmlns:a16="http://schemas.microsoft.com/office/drawing/2014/main" id="{8FAF7CEB-5D8A-13BE-877A-688B2CB098D2}"/>
                  </a:ext>
                </a:extLst>
              </p14:cNvPr>
              <p14:cNvContentPartPr/>
              <p14:nvPr/>
            </p14:nvContentPartPr>
            <p14:xfrm>
              <a:off x="4827400" y="4020120"/>
              <a:ext cx="204120" cy="456840"/>
            </p14:xfrm>
          </p:contentPart>
        </mc:Choice>
        <mc:Fallback>
          <p:pic>
            <p:nvPicPr>
              <p:cNvPr id="27" name="Ink 26">
                <a:extLst>
                  <a:ext uri="{FF2B5EF4-FFF2-40B4-BE49-F238E27FC236}">
                    <a16:creationId xmlns:a16="http://schemas.microsoft.com/office/drawing/2014/main" id="{8FAF7CEB-5D8A-13BE-877A-688B2CB098D2}"/>
                  </a:ext>
                </a:extLst>
              </p:cNvPr>
              <p:cNvPicPr/>
              <p:nvPr/>
            </p:nvPicPr>
            <p:blipFill>
              <a:blip r:embed="rId17"/>
              <a:stretch>
                <a:fillRect/>
              </a:stretch>
            </p:blipFill>
            <p:spPr>
              <a:xfrm>
                <a:off x="4818760" y="4011480"/>
                <a:ext cx="221760" cy="4744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8" name="Ink 27">
                <a:extLst>
                  <a:ext uri="{FF2B5EF4-FFF2-40B4-BE49-F238E27FC236}">
                    <a16:creationId xmlns:a16="http://schemas.microsoft.com/office/drawing/2014/main" id="{EC3BD5CE-C72C-3668-C2A2-86750198AC9D}"/>
                  </a:ext>
                </a:extLst>
              </p14:cNvPr>
              <p14:cNvContentPartPr/>
              <p14:nvPr/>
            </p14:nvContentPartPr>
            <p14:xfrm>
              <a:off x="5776360" y="4658760"/>
              <a:ext cx="360" cy="289440"/>
            </p14:xfrm>
          </p:contentPart>
        </mc:Choice>
        <mc:Fallback>
          <p:pic>
            <p:nvPicPr>
              <p:cNvPr id="28" name="Ink 27">
                <a:extLst>
                  <a:ext uri="{FF2B5EF4-FFF2-40B4-BE49-F238E27FC236}">
                    <a16:creationId xmlns:a16="http://schemas.microsoft.com/office/drawing/2014/main" id="{EC3BD5CE-C72C-3668-C2A2-86750198AC9D}"/>
                  </a:ext>
                </a:extLst>
              </p:cNvPr>
              <p:cNvPicPr/>
              <p:nvPr/>
            </p:nvPicPr>
            <p:blipFill>
              <a:blip r:embed="rId19"/>
              <a:stretch>
                <a:fillRect/>
              </a:stretch>
            </p:blipFill>
            <p:spPr>
              <a:xfrm>
                <a:off x="5767360" y="4649760"/>
                <a:ext cx="1800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9" name="Ink 28">
                <a:extLst>
                  <a:ext uri="{FF2B5EF4-FFF2-40B4-BE49-F238E27FC236}">
                    <a16:creationId xmlns:a16="http://schemas.microsoft.com/office/drawing/2014/main" id="{9D1AAF19-C1E6-2311-8E64-E569A0ECE630}"/>
                  </a:ext>
                </a:extLst>
              </p14:cNvPr>
              <p14:cNvContentPartPr/>
              <p14:nvPr/>
            </p14:nvContentPartPr>
            <p14:xfrm>
              <a:off x="5776360" y="5689440"/>
              <a:ext cx="360" cy="173160"/>
            </p14:xfrm>
          </p:contentPart>
        </mc:Choice>
        <mc:Fallback>
          <p:pic>
            <p:nvPicPr>
              <p:cNvPr id="29" name="Ink 28">
                <a:extLst>
                  <a:ext uri="{FF2B5EF4-FFF2-40B4-BE49-F238E27FC236}">
                    <a16:creationId xmlns:a16="http://schemas.microsoft.com/office/drawing/2014/main" id="{9D1AAF19-C1E6-2311-8E64-E569A0ECE630}"/>
                  </a:ext>
                </a:extLst>
              </p:cNvPr>
              <p:cNvPicPr/>
              <p:nvPr/>
            </p:nvPicPr>
            <p:blipFill>
              <a:blip r:embed="rId21"/>
              <a:stretch>
                <a:fillRect/>
              </a:stretch>
            </p:blipFill>
            <p:spPr>
              <a:xfrm>
                <a:off x="5767360" y="5680440"/>
                <a:ext cx="18000" cy="190800"/>
              </a:xfrm>
              <a:prstGeom prst="rect">
                <a:avLst/>
              </a:prstGeom>
            </p:spPr>
          </p:pic>
        </mc:Fallback>
      </mc:AlternateContent>
      <p:sp>
        <p:nvSpPr>
          <p:cNvPr id="30" name="TextBox 29">
            <a:extLst>
              <a:ext uri="{FF2B5EF4-FFF2-40B4-BE49-F238E27FC236}">
                <a16:creationId xmlns:a16="http://schemas.microsoft.com/office/drawing/2014/main" id="{20A8C0A9-5BA4-EA81-269A-5DB6614CF5FC}"/>
              </a:ext>
            </a:extLst>
          </p:cNvPr>
          <p:cNvSpPr txBox="1"/>
          <p:nvPr/>
        </p:nvSpPr>
        <p:spPr>
          <a:xfrm>
            <a:off x="8037980" y="2283509"/>
            <a:ext cx="1559960" cy="646331"/>
          </a:xfrm>
          <a:prstGeom prst="rect">
            <a:avLst/>
          </a:prstGeom>
          <a:noFill/>
        </p:spPr>
        <p:txBody>
          <a:bodyPr wrap="square" rtlCol="0">
            <a:spAutoFit/>
          </a:bodyPr>
          <a:lstStyle/>
          <a:p>
            <a:r>
              <a:rPr lang="en-US" dirty="0"/>
              <a:t>If Distance is Not Sufficient </a:t>
            </a:r>
          </a:p>
        </p:txBody>
      </p:sp>
      <p:sp>
        <p:nvSpPr>
          <p:cNvPr id="32" name="TextBox 31">
            <a:extLst>
              <a:ext uri="{FF2B5EF4-FFF2-40B4-BE49-F238E27FC236}">
                <a16:creationId xmlns:a16="http://schemas.microsoft.com/office/drawing/2014/main" id="{D7348853-8E7F-A6CC-7FA5-B91C51718A97}"/>
              </a:ext>
            </a:extLst>
          </p:cNvPr>
          <p:cNvSpPr txBox="1"/>
          <p:nvPr/>
        </p:nvSpPr>
        <p:spPr>
          <a:xfrm>
            <a:off x="2012000" y="2504749"/>
            <a:ext cx="1559960" cy="646331"/>
          </a:xfrm>
          <a:prstGeom prst="rect">
            <a:avLst/>
          </a:prstGeom>
          <a:noFill/>
        </p:spPr>
        <p:txBody>
          <a:bodyPr wrap="square" rtlCol="0">
            <a:spAutoFit/>
          </a:bodyPr>
          <a:lstStyle/>
          <a:p>
            <a:r>
              <a:rPr lang="en-US" dirty="0"/>
              <a:t>If Distance is Sufficient </a:t>
            </a:r>
          </a:p>
        </p:txBody>
      </p:sp>
      <p:grpSp>
        <p:nvGrpSpPr>
          <p:cNvPr id="46" name="Group 45">
            <a:extLst>
              <a:ext uri="{FF2B5EF4-FFF2-40B4-BE49-F238E27FC236}">
                <a16:creationId xmlns:a16="http://schemas.microsoft.com/office/drawing/2014/main" id="{13063160-C09C-9F80-9AE2-98D2C62E7061}"/>
              </a:ext>
            </a:extLst>
          </p:cNvPr>
          <p:cNvGrpSpPr/>
          <p:nvPr/>
        </p:nvGrpSpPr>
        <p:grpSpPr>
          <a:xfrm>
            <a:off x="6807040" y="319320"/>
            <a:ext cx="3298320" cy="5952600"/>
            <a:chOff x="6807040" y="319320"/>
            <a:chExt cx="3298320" cy="5952600"/>
          </a:xfrm>
        </p:grpSpPr>
        <mc:AlternateContent xmlns:mc="http://schemas.openxmlformats.org/markup-compatibility/2006">
          <mc:Choice xmlns:p14="http://schemas.microsoft.com/office/powerpoint/2010/main" Requires="p14">
            <p:contentPart p14:bwMode="auto" r:id="rId22">
              <p14:nvContentPartPr>
                <p14:cNvPr id="44" name="Ink 43">
                  <a:extLst>
                    <a:ext uri="{FF2B5EF4-FFF2-40B4-BE49-F238E27FC236}">
                      <a16:creationId xmlns:a16="http://schemas.microsoft.com/office/drawing/2014/main" id="{38E62451-E192-663A-9E2F-741D5D001D62}"/>
                    </a:ext>
                  </a:extLst>
                </p14:cNvPr>
                <p14:cNvContentPartPr/>
                <p14:nvPr/>
              </p14:nvContentPartPr>
              <p14:xfrm>
                <a:off x="6807040" y="547560"/>
                <a:ext cx="3298320" cy="5724360"/>
              </p14:xfrm>
            </p:contentPart>
          </mc:Choice>
          <mc:Fallback>
            <p:pic>
              <p:nvPicPr>
                <p:cNvPr id="44" name="Ink 43">
                  <a:extLst>
                    <a:ext uri="{FF2B5EF4-FFF2-40B4-BE49-F238E27FC236}">
                      <a16:creationId xmlns:a16="http://schemas.microsoft.com/office/drawing/2014/main" id="{38E62451-E192-663A-9E2F-741D5D001D62}"/>
                    </a:ext>
                  </a:extLst>
                </p:cNvPr>
                <p:cNvPicPr/>
                <p:nvPr/>
              </p:nvPicPr>
              <p:blipFill>
                <a:blip r:embed="rId23"/>
                <a:stretch>
                  <a:fillRect/>
                </a:stretch>
              </p:blipFill>
              <p:spPr>
                <a:xfrm>
                  <a:off x="6798040" y="538560"/>
                  <a:ext cx="3315960" cy="5742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5" name="Ink 44">
                  <a:extLst>
                    <a:ext uri="{FF2B5EF4-FFF2-40B4-BE49-F238E27FC236}">
                      <a16:creationId xmlns:a16="http://schemas.microsoft.com/office/drawing/2014/main" id="{E7807C4F-539E-C9E2-2E8B-29D17FE14C01}"/>
                    </a:ext>
                  </a:extLst>
                </p14:cNvPr>
                <p14:cNvContentPartPr/>
                <p14:nvPr/>
              </p14:nvContentPartPr>
              <p14:xfrm>
                <a:off x="6999640" y="319320"/>
                <a:ext cx="272520" cy="515160"/>
              </p14:xfrm>
            </p:contentPart>
          </mc:Choice>
          <mc:Fallback>
            <p:pic>
              <p:nvPicPr>
                <p:cNvPr id="45" name="Ink 44">
                  <a:extLst>
                    <a:ext uri="{FF2B5EF4-FFF2-40B4-BE49-F238E27FC236}">
                      <a16:creationId xmlns:a16="http://schemas.microsoft.com/office/drawing/2014/main" id="{E7807C4F-539E-C9E2-2E8B-29D17FE14C01}"/>
                    </a:ext>
                  </a:extLst>
                </p:cNvPr>
                <p:cNvPicPr/>
                <p:nvPr/>
              </p:nvPicPr>
              <p:blipFill>
                <a:blip r:embed="rId25"/>
                <a:stretch>
                  <a:fillRect/>
                </a:stretch>
              </p:blipFill>
              <p:spPr>
                <a:xfrm>
                  <a:off x="6991000" y="310680"/>
                  <a:ext cx="290160" cy="532800"/>
                </a:xfrm>
                <a:prstGeom prst="rect">
                  <a:avLst/>
                </a:prstGeom>
              </p:spPr>
            </p:pic>
          </mc:Fallback>
        </mc:AlternateContent>
      </p:grpSp>
    </p:spTree>
    <p:extLst>
      <p:ext uri="{BB962C8B-B14F-4D97-AF65-F5344CB8AC3E}">
        <p14:creationId xmlns:p14="http://schemas.microsoft.com/office/powerpoint/2010/main" val="2302754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9115</TotalTime>
  <Words>651</Words>
  <Application>Microsoft Office PowerPoint</Application>
  <PresentationFormat>Widescreen</PresentationFormat>
  <Paragraphs>98</Paragraphs>
  <Slides>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proxima nova</vt:lpstr>
      <vt:lpstr>Diamond Grid 16x9</vt:lpstr>
      <vt:lpstr>ENGI 301  Automatic Bottle Opener/Counter Proposal</vt:lpstr>
      <vt:lpstr>Background Information</vt:lpstr>
      <vt:lpstr>System Block Diagram</vt:lpstr>
      <vt:lpstr>Power Block Diagram</vt:lpstr>
      <vt:lpstr>Components / Budget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brandonpeoples01@gmail.com</cp:lastModifiedBy>
  <cp:revision>407</cp:revision>
  <dcterms:created xsi:type="dcterms:W3CDTF">2018-01-09T20:24:50Z</dcterms:created>
  <dcterms:modified xsi:type="dcterms:W3CDTF">2022-11-19T23:39:26Z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