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592" r:id="rId4"/>
    <p:sldId id="648" r:id="rId5"/>
    <p:sldId id="64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78" d="100"/>
          <a:sy n="78" d="100"/>
        </p:scale>
        <p:origin x="787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12/3/2022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&lt;Name&gt;</a:t>
            </a:r>
          </a:p>
          <a:p>
            <a:endParaRPr lang="en-US" dirty="0"/>
          </a:p>
          <a:p>
            <a:r>
              <a:rPr lang="en-US" dirty="0"/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52053B-4882-F384-A90D-0180950BBE95}"/>
              </a:ext>
            </a:extLst>
          </p:cNvPr>
          <p:cNvSpPr/>
          <p:nvPr/>
        </p:nvSpPr>
        <p:spPr>
          <a:xfrm>
            <a:off x="1524000" y="1600200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05379A-57A6-9602-8B7E-A0CBBFC33F84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C3025A-2123-D18E-BC99-8C2BEB97BBCE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3F3317-207C-8CDC-D399-93DF684FB2A1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DE62D6-830E-DD02-3FC6-6A9AAA8629F1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62D161-CEFC-0204-384E-F2B85BCE6347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9050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0F481FF-7EE4-C741-F5AE-4164AA25EE8D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F9F727-C4A4-558C-70BA-053AD408C653}"/>
              </a:ext>
            </a:extLst>
          </p:cNvPr>
          <p:cNvCxnSpPr>
            <a:cxnSpLocks/>
          </p:cNvCxnSpPr>
          <p:nvPr/>
        </p:nvCxnSpPr>
        <p:spPr>
          <a:xfrm>
            <a:off x="2819400" y="4932364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34FB85-D684-4230-465A-EA6A4EDE876D}"/>
              </a:ext>
            </a:extLst>
          </p:cNvPr>
          <p:cNvCxnSpPr>
            <a:cxnSpLocks/>
          </p:cNvCxnSpPr>
          <p:nvPr/>
        </p:nvCxnSpPr>
        <p:spPr>
          <a:xfrm>
            <a:off x="4191845" y="4903529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5DFDDD-AED3-5A0B-6403-F236E273C74C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7D054F-BA94-81C9-849D-C7DEE4EE06A9}"/>
              </a:ext>
            </a:extLst>
          </p:cNvPr>
          <p:cNvSpPr txBox="1"/>
          <p:nvPr/>
        </p:nvSpPr>
        <p:spPr>
          <a:xfrm>
            <a:off x="3478443" y="47257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2.25”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ACB964-9E58-DDCD-4418-E326AE376AD2}"/>
              </a:ext>
            </a:extLst>
          </p:cNvPr>
          <p:cNvSpPr/>
          <p:nvPr/>
        </p:nvSpPr>
        <p:spPr>
          <a:xfrm>
            <a:off x="5557437" y="1709640"/>
            <a:ext cx="304800" cy="152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2B43EF-6315-B8C1-E0D1-99091A6A8CEB}"/>
              </a:ext>
            </a:extLst>
          </p:cNvPr>
          <p:cNvSpPr/>
          <p:nvPr/>
        </p:nvSpPr>
        <p:spPr>
          <a:xfrm>
            <a:off x="5556209" y="1944979"/>
            <a:ext cx="3048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7CC885-FA1E-A0A4-BEAC-AECDA1F00711}"/>
              </a:ext>
            </a:extLst>
          </p:cNvPr>
          <p:cNvSpPr/>
          <p:nvPr/>
        </p:nvSpPr>
        <p:spPr>
          <a:xfrm>
            <a:off x="2820245" y="1981200"/>
            <a:ext cx="2057400" cy="2743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01AEC75-BA8B-8C3A-89D1-AFB758F68478}"/>
              </a:ext>
            </a:extLst>
          </p:cNvPr>
          <p:cNvSpPr/>
          <p:nvPr/>
        </p:nvSpPr>
        <p:spPr>
          <a:xfrm>
            <a:off x="9204960" y="2331720"/>
            <a:ext cx="2011680" cy="1280160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7C74F0-1D77-D086-05EF-DC723A690653}"/>
              </a:ext>
            </a:extLst>
          </p:cNvPr>
          <p:cNvSpPr/>
          <p:nvPr/>
        </p:nvSpPr>
        <p:spPr>
          <a:xfrm>
            <a:off x="5431240" y="4640537"/>
            <a:ext cx="347472" cy="347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4A48C-B8C6-B7D0-35E9-89F0D99898BC}"/>
              </a:ext>
            </a:extLst>
          </p:cNvPr>
          <p:cNvSpPr txBox="1"/>
          <p:nvPr/>
        </p:nvSpPr>
        <p:spPr>
          <a:xfrm>
            <a:off x="4794730" y="1558371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.25”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313725-700F-5479-4094-92FA5D98C89A}"/>
              </a:ext>
            </a:extLst>
          </p:cNvPr>
          <p:cNvSpPr/>
          <p:nvPr/>
        </p:nvSpPr>
        <p:spPr>
          <a:xfrm>
            <a:off x="7010400" y="1600200"/>
            <a:ext cx="45720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0EE504-7528-8DAA-513F-F5522C925988}"/>
              </a:ext>
            </a:extLst>
          </p:cNvPr>
          <p:cNvSpPr txBox="1"/>
          <p:nvPr/>
        </p:nvSpPr>
        <p:spPr>
          <a:xfrm rot="16200000">
            <a:off x="10755377" y="278518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FAE373-9869-7675-C2BE-AA869933CCE8}"/>
              </a:ext>
            </a:extLst>
          </p:cNvPr>
          <p:cNvSpPr/>
          <p:nvPr/>
        </p:nvSpPr>
        <p:spPr>
          <a:xfrm>
            <a:off x="1766269" y="4636643"/>
            <a:ext cx="347472" cy="347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1937C4-50CA-271C-6BFD-2FB24D8A229D}"/>
              </a:ext>
            </a:extLst>
          </p:cNvPr>
          <p:cNvSpPr/>
          <p:nvPr/>
        </p:nvSpPr>
        <p:spPr>
          <a:xfrm>
            <a:off x="5556209" y="2215942"/>
            <a:ext cx="304800" cy="152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43F741-3CCF-5088-76F0-29C1697A4E03}"/>
              </a:ext>
            </a:extLst>
          </p:cNvPr>
          <p:cNvSpPr txBox="1"/>
          <p:nvPr/>
        </p:nvSpPr>
        <p:spPr>
          <a:xfrm>
            <a:off x="2444547" y="3114760"/>
            <a:ext cx="52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3’’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9CB829-3539-B619-52CF-936935CF5507}"/>
              </a:ext>
            </a:extLst>
          </p:cNvPr>
          <p:cNvSpPr/>
          <p:nvPr/>
        </p:nvSpPr>
        <p:spPr>
          <a:xfrm>
            <a:off x="1712644" y="1818760"/>
            <a:ext cx="448056" cy="448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1F15E9-5484-3478-9653-9DDD9AD39BDE}"/>
              </a:ext>
            </a:extLst>
          </p:cNvPr>
          <p:cNvSpPr/>
          <p:nvPr/>
        </p:nvSpPr>
        <p:spPr>
          <a:xfrm>
            <a:off x="1720049" y="2447544"/>
            <a:ext cx="448056" cy="448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2E2CD72-3ED5-1765-A5AE-6E1910C072B4}"/>
              </a:ext>
            </a:extLst>
          </p:cNvPr>
          <p:cNvCxnSpPr>
            <a:cxnSpLocks/>
          </p:cNvCxnSpPr>
          <p:nvPr/>
        </p:nvCxnSpPr>
        <p:spPr>
          <a:xfrm>
            <a:off x="2601350" y="2015515"/>
            <a:ext cx="0" cy="10668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EB982FE-EC9C-C37A-4F81-543D3E6F736F}"/>
              </a:ext>
            </a:extLst>
          </p:cNvPr>
          <p:cNvCxnSpPr>
            <a:cxnSpLocks/>
          </p:cNvCxnSpPr>
          <p:nvPr/>
        </p:nvCxnSpPr>
        <p:spPr>
          <a:xfrm flipV="1">
            <a:off x="2607495" y="3478555"/>
            <a:ext cx="0" cy="124584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25EC67-0788-BBAE-AC41-D1D2FA10121A}"/>
              </a:ext>
            </a:extLst>
          </p:cNvPr>
          <p:cNvCxnSpPr>
            <a:cxnSpLocks/>
          </p:cNvCxnSpPr>
          <p:nvPr/>
        </p:nvCxnSpPr>
        <p:spPr>
          <a:xfrm>
            <a:off x="4648200" y="45720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B629D8F-9CAC-3537-FD67-5E0414BFA6CC}"/>
              </a:ext>
            </a:extLst>
          </p:cNvPr>
          <p:cNvCxnSpPr>
            <a:cxnSpLocks/>
          </p:cNvCxnSpPr>
          <p:nvPr/>
        </p:nvCxnSpPr>
        <p:spPr>
          <a:xfrm flipV="1">
            <a:off x="5257800" y="1588532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5C9B1-00F2-DC54-405E-A49F093441B5}"/>
              </a:ext>
            </a:extLst>
          </p:cNvPr>
          <p:cNvCxnSpPr>
            <a:cxnSpLocks/>
          </p:cNvCxnSpPr>
          <p:nvPr/>
        </p:nvCxnSpPr>
        <p:spPr>
          <a:xfrm flipV="1">
            <a:off x="5257800" y="1817132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AE4EED6-0525-990E-294D-F1DD8FE75DDC}"/>
              </a:ext>
            </a:extLst>
          </p:cNvPr>
          <p:cNvCxnSpPr>
            <a:cxnSpLocks/>
          </p:cNvCxnSpPr>
          <p:nvPr/>
        </p:nvCxnSpPr>
        <p:spPr>
          <a:xfrm flipV="1">
            <a:off x="5260258" y="2048697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C85DFCD-927E-E1FD-3A99-358B1BAD5CA0}"/>
              </a:ext>
            </a:extLst>
          </p:cNvPr>
          <p:cNvSpPr txBox="1"/>
          <p:nvPr/>
        </p:nvSpPr>
        <p:spPr>
          <a:xfrm>
            <a:off x="4811134" y="2086193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.75”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073659-3564-CBFD-C991-732349596FE5}"/>
              </a:ext>
            </a:extLst>
          </p:cNvPr>
          <p:cNvSpPr txBox="1"/>
          <p:nvPr/>
        </p:nvSpPr>
        <p:spPr>
          <a:xfrm>
            <a:off x="4798762" y="1819494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.50”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ED5846D-71FD-3DD7-DC57-D6C258A96A11}"/>
              </a:ext>
            </a:extLst>
          </p:cNvPr>
          <p:cNvCxnSpPr>
            <a:cxnSpLocks/>
          </p:cNvCxnSpPr>
          <p:nvPr/>
        </p:nvCxnSpPr>
        <p:spPr>
          <a:xfrm>
            <a:off x="5193581" y="228958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2F2CDE7-0931-62D2-5E1F-6BDCC09758B0}"/>
              </a:ext>
            </a:extLst>
          </p:cNvPr>
          <p:cNvCxnSpPr>
            <a:cxnSpLocks/>
          </p:cNvCxnSpPr>
          <p:nvPr/>
        </p:nvCxnSpPr>
        <p:spPr>
          <a:xfrm>
            <a:off x="5335839" y="4784900"/>
            <a:ext cx="0" cy="4572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921A59A-8CED-D3CE-AED1-8023FFA07F1A}"/>
              </a:ext>
            </a:extLst>
          </p:cNvPr>
          <p:cNvSpPr txBox="1"/>
          <p:nvPr/>
        </p:nvSpPr>
        <p:spPr>
          <a:xfrm>
            <a:off x="4902919" y="4878416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.50”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7D51AC-2ABB-FE16-D656-46F5252596B5}"/>
              </a:ext>
            </a:extLst>
          </p:cNvPr>
          <p:cNvCxnSpPr>
            <a:cxnSpLocks/>
          </p:cNvCxnSpPr>
          <p:nvPr/>
        </p:nvCxnSpPr>
        <p:spPr>
          <a:xfrm>
            <a:off x="2286000" y="4784900"/>
            <a:ext cx="0" cy="4572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462CB57-85C0-9559-0C38-40ECE528D902}"/>
              </a:ext>
            </a:extLst>
          </p:cNvPr>
          <p:cNvSpPr txBox="1"/>
          <p:nvPr/>
        </p:nvSpPr>
        <p:spPr>
          <a:xfrm>
            <a:off x="2236097" y="4867633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.50”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8985796-6B68-D332-74C9-14664686438F}"/>
              </a:ext>
            </a:extLst>
          </p:cNvPr>
          <p:cNvCxnSpPr>
            <a:cxnSpLocks/>
          </p:cNvCxnSpPr>
          <p:nvPr/>
        </p:nvCxnSpPr>
        <p:spPr>
          <a:xfrm>
            <a:off x="1524000" y="5829300"/>
            <a:ext cx="243840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337DC5E-ADF3-54B4-012E-044D47CC7D85}"/>
              </a:ext>
            </a:extLst>
          </p:cNvPr>
          <p:cNvSpPr txBox="1"/>
          <p:nvPr/>
        </p:nvSpPr>
        <p:spPr>
          <a:xfrm>
            <a:off x="2601350" y="5821488"/>
            <a:ext cx="91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2.5’’</a:t>
            </a:r>
          </a:p>
          <a:p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2098772-A872-B93A-268A-8DEA4C0E245A}"/>
              </a:ext>
            </a:extLst>
          </p:cNvPr>
          <p:cNvCxnSpPr>
            <a:cxnSpLocks/>
          </p:cNvCxnSpPr>
          <p:nvPr/>
        </p:nvCxnSpPr>
        <p:spPr>
          <a:xfrm>
            <a:off x="5602549" y="4556023"/>
            <a:ext cx="4572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647DD97-0657-6836-6153-0E9F59918160}"/>
              </a:ext>
            </a:extLst>
          </p:cNvPr>
          <p:cNvSpPr txBox="1"/>
          <p:nvPr/>
        </p:nvSpPr>
        <p:spPr>
          <a:xfrm>
            <a:off x="5602549" y="4105349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.50”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B522579-E2CD-FD9E-D0FC-62DD3307DF6B}"/>
              </a:ext>
            </a:extLst>
          </p:cNvPr>
          <p:cNvCxnSpPr>
            <a:cxnSpLocks/>
          </p:cNvCxnSpPr>
          <p:nvPr/>
        </p:nvCxnSpPr>
        <p:spPr>
          <a:xfrm>
            <a:off x="1524000" y="4474700"/>
            <a:ext cx="4572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C2717F1-5C68-091F-D5E2-56D19F3C3ED3}"/>
              </a:ext>
            </a:extLst>
          </p:cNvPr>
          <p:cNvSpPr txBox="1"/>
          <p:nvPr/>
        </p:nvSpPr>
        <p:spPr>
          <a:xfrm>
            <a:off x="1537591" y="4104407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.50”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3927A7A-7954-0014-4A6F-3067F51CEA91}"/>
              </a:ext>
            </a:extLst>
          </p:cNvPr>
          <p:cNvCxnSpPr>
            <a:cxnSpLocks/>
          </p:cNvCxnSpPr>
          <p:nvPr/>
        </p:nvCxnSpPr>
        <p:spPr>
          <a:xfrm>
            <a:off x="1257300" y="1588532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22B9EB6-15D4-EF3E-3B5D-87177C8EA9C0}"/>
              </a:ext>
            </a:extLst>
          </p:cNvPr>
          <p:cNvSpPr txBox="1"/>
          <p:nvPr/>
        </p:nvSpPr>
        <p:spPr>
          <a:xfrm>
            <a:off x="846684" y="23182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B727F3-AF4A-BE6A-0612-34CD7CD05AF5}"/>
              </a:ext>
            </a:extLst>
          </p:cNvPr>
          <p:cNvCxnSpPr>
            <a:cxnSpLocks/>
          </p:cNvCxnSpPr>
          <p:nvPr/>
        </p:nvCxnSpPr>
        <p:spPr>
          <a:xfrm>
            <a:off x="5652629" y="2524760"/>
            <a:ext cx="4572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EF7171-F5D0-CA31-9B63-A19E89A3D183}"/>
              </a:ext>
            </a:extLst>
          </p:cNvPr>
          <p:cNvSpPr txBox="1"/>
          <p:nvPr/>
        </p:nvSpPr>
        <p:spPr>
          <a:xfrm>
            <a:off x="5536065" y="2536429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.50”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931A3E-CF1D-A081-0653-98BE55280361}"/>
              </a:ext>
            </a:extLst>
          </p:cNvPr>
          <p:cNvCxnSpPr>
            <a:cxnSpLocks/>
          </p:cNvCxnSpPr>
          <p:nvPr/>
        </p:nvCxnSpPr>
        <p:spPr>
          <a:xfrm>
            <a:off x="1524000" y="3113243"/>
            <a:ext cx="45720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CEBB4DB-E200-69EE-A627-7F5B663A601C}"/>
              </a:ext>
            </a:extLst>
          </p:cNvPr>
          <p:cNvSpPr txBox="1"/>
          <p:nvPr/>
        </p:nvSpPr>
        <p:spPr>
          <a:xfrm>
            <a:off x="1504565" y="3108186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.50”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F641317-341F-93B4-C192-ED09F1DEF19A}"/>
              </a:ext>
            </a:extLst>
          </p:cNvPr>
          <p:cNvCxnSpPr>
            <a:cxnSpLocks/>
          </p:cNvCxnSpPr>
          <p:nvPr/>
        </p:nvCxnSpPr>
        <p:spPr>
          <a:xfrm>
            <a:off x="2306715" y="1614357"/>
            <a:ext cx="0" cy="4572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341E8A7-6546-FBE7-253D-AA9BAEF01F38}"/>
              </a:ext>
            </a:extLst>
          </p:cNvPr>
          <p:cNvSpPr txBox="1"/>
          <p:nvPr/>
        </p:nvSpPr>
        <p:spPr>
          <a:xfrm>
            <a:off x="2306715" y="1657200"/>
            <a:ext cx="55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.50”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25C9EB7-4AF7-EEDA-EAA8-76040E3545AF}"/>
              </a:ext>
            </a:extLst>
          </p:cNvPr>
          <p:cNvCxnSpPr>
            <a:cxnSpLocks/>
          </p:cNvCxnSpPr>
          <p:nvPr/>
        </p:nvCxnSpPr>
        <p:spPr>
          <a:xfrm>
            <a:off x="2236097" y="1614357"/>
            <a:ext cx="0" cy="109728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8E2FE0C-9048-6DDE-116F-EA835447EB08}"/>
              </a:ext>
            </a:extLst>
          </p:cNvPr>
          <p:cNvSpPr txBox="1"/>
          <p:nvPr/>
        </p:nvSpPr>
        <p:spPr>
          <a:xfrm>
            <a:off x="2187540" y="2260652"/>
            <a:ext cx="111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1.2’’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29EF4B9-B2F5-9B62-D850-6C85CE394D43}"/>
              </a:ext>
            </a:extLst>
          </p:cNvPr>
          <p:cNvCxnSpPr>
            <a:cxnSpLocks/>
          </p:cNvCxnSpPr>
          <p:nvPr/>
        </p:nvCxnSpPr>
        <p:spPr>
          <a:xfrm flipV="1">
            <a:off x="8763000" y="1588532"/>
            <a:ext cx="0" cy="1371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6699C1E-FA1C-7953-10B2-7A8F041DBAAA}"/>
              </a:ext>
            </a:extLst>
          </p:cNvPr>
          <p:cNvCxnSpPr>
            <a:cxnSpLocks/>
          </p:cNvCxnSpPr>
          <p:nvPr/>
        </p:nvCxnSpPr>
        <p:spPr>
          <a:xfrm>
            <a:off x="10210800" y="1403866"/>
            <a:ext cx="13716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A300268-C4B4-8EB5-3787-93F6FCA6B8CA}"/>
              </a:ext>
            </a:extLst>
          </p:cNvPr>
          <p:cNvSpPr txBox="1"/>
          <p:nvPr/>
        </p:nvSpPr>
        <p:spPr>
          <a:xfrm>
            <a:off x="10576625" y="99060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1.5’’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DD048BD-FEA1-2C2F-4787-600C13076C93}"/>
              </a:ext>
            </a:extLst>
          </p:cNvPr>
          <p:cNvSpPr txBox="1"/>
          <p:nvPr/>
        </p:nvSpPr>
        <p:spPr>
          <a:xfrm>
            <a:off x="8074517" y="200131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1.5’’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Example Mechanical Drawing (from Combo Lock)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175260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>
            <a:off x="7162800" y="35814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54102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5410200" y="2667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752600" y="1828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3505200" y="3581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106F43-8302-4942-8F2C-09009718E785}"/>
              </a:ext>
            </a:extLst>
          </p:cNvPr>
          <p:cNvSpPr/>
          <p:nvPr/>
        </p:nvSpPr>
        <p:spPr>
          <a:xfrm>
            <a:off x="4724400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517837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525780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525780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50292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18160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2578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26103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04DEA-AB46-DD40-58DB-2E65349820AC}"/>
              </a:ext>
            </a:extLst>
          </p:cNvPr>
          <p:cNvSpPr txBox="1"/>
          <p:nvPr/>
        </p:nvSpPr>
        <p:spPr>
          <a:xfrm>
            <a:off x="4034881" y="62865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Remove this slide in your submission</a:t>
            </a:r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8690</TotalTime>
  <Words>199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PCB Project</vt:lpstr>
      <vt:lpstr>Background Information</vt:lpstr>
      <vt:lpstr>System Block Diagram – “Etch-a-Sketch”</vt:lpstr>
      <vt:lpstr>Mechanical Drawing</vt:lpstr>
      <vt:lpstr>Example Mechanical Drawing (from Combo Lock)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brandonpeoples01@gmail.com</cp:lastModifiedBy>
  <cp:revision>411</cp:revision>
  <dcterms:created xsi:type="dcterms:W3CDTF">2018-01-09T20:24:50Z</dcterms:created>
  <dcterms:modified xsi:type="dcterms:W3CDTF">2022-12-03T23:03:47Z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