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8" r:id="rId1"/>
  </p:sldMasterIdLst>
  <p:notesMasterIdLst>
    <p:notesMasterId r:id="rId3"/>
  </p:notesMasterIdLst>
  <p:sldIdLst>
    <p:sldId id="256" r:id="rId2"/>
  </p:sldIdLst>
  <p:sldSz cx="7199313" cy="16200438"/>
  <p:notesSz cx="6858000" cy="9144000"/>
  <p:defaultTextStyle>
    <a:defPPr>
      <a:defRPr lang="en-US"/>
    </a:defPPr>
    <a:lvl1pPr marL="0" algn="l" defTabSz="91423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19" algn="l" defTabSz="91423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38" algn="l" defTabSz="91423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356" algn="l" defTabSz="91423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475" algn="l" defTabSz="91423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594" algn="l" defTabSz="91423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713" algn="l" defTabSz="91423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832" algn="l" defTabSz="91423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951" algn="l" defTabSz="91423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userDrawn="1">
          <p15:clr>
            <a:srgbClr val="A4A3A4"/>
          </p15:clr>
        </p15:guide>
        <p15:guide id="2" pos="453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E442"/>
    <a:srgbClr val="99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8383"/>
    <p:restoredTop sz="94687"/>
  </p:normalViewPr>
  <p:slideViewPr>
    <p:cSldViewPr snapToGrid="0" snapToObjects="1" showGuides="1">
      <p:cViewPr>
        <p:scale>
          <a:sx n="255" d="100"/>
          <a:sy n="255" d="100"/>
        </p:scale>
        <p:origin x="2752" y="-17112"/>
      </p:cViewPr>
      <p:guideLst>
        <p:guide orient="horz"/>
        <p:guide pos="453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A3F7B9-212E-D04D-B6AD-74F1271D4D0F}" type="datetimeFigureOut">
              <a:rPr lang="en-US" smtClean="0"/>
              <a:t>11/26/18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743200" y="1143000"/>
            <a:ext cx="13716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1E4DBD-5549-714E-B793-29125668F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0263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3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19" algn="l" defTabSz="91423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38" algn="l" defTabSz="91423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356" algn="l" defTabSz="91423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475" algn="l" defTabSz="91423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594" algn="l" defTabSz="91423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713" algn="l" defTabSz="91423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832" algn="l" defTabSz="91423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951" algn="l" defTabSz="91423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949" y="2651323"/>
            <a:ext cx="6119416" cy="5640152"/>
          </a:xfrm>
        </p:spPr>
        <p:txBody>
          <a:bodyPr anchor="b"/>
          <a:lstStyle>
            <a:lvl1pPr algn="ctr">
              <a:defRPr sz="47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4" y="8508981"/>
            <a:ext cx="5399485" cy="3911355"/>
          </a:xfrm>
        </p:spPr>
        <p:txBody>
          <a:bodyPr/>
          <a:lstStyle>
            <a:lvl1pPr marL="0" indent="0" algn="ctr">
              <a:buNone/>
              <a:defRPr sz="1890"/>
            </a:lvl1pPr>
            <a:lvl2pPr marL="359954" indent="0" algn="ctr">
              <a:buNone/>
              <a:defRPr sz="1575"/>
            </a:lvl2pPr>
            <a:lvl3pPr marL="719907" indent="0" algn="ctr">
              <a:buNone/>
              <a:defRPr sz="1417"/>
            </a:lvl3pPr>
            <a:lvl4pPr marL="1079861" indent="0" algn="ctr">
              <a:buNone/>
              <a:defRPr sz="1260"/>
            </a:lvl4pPr>
            <a:lvl5pPr marL="1439814" indent="0" algn="ctr">
              <a:buNone/>
              <a:defRPr sz="1260"/>
            </a:lvl5pPr>
            <a:lvl6pPr marL="1799768" indent="0" algn="ctr">
              <a:buNone/>
              <a:defRPr sz="1260"/>
            </a:lvl6pPr>
            <a:lvl7pPr marL="2159721" indent="0" algn="ctr">
              <a:buNone/>
              <a:defRPr sz="1260"/>
            </a:lvl7pPr>
            <a:lvl8pPr marL="2519675" indent="0" algn="ctr">
              <a:buNone/>
              <a:defRPr sz="1260"/>
            </a:lvl8pPr>
            <a:lvl9pPr marL="2879628" indent="0" algn="ctr">
              <a:buNone/>
              <a:defRPr sz="12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1D4DC-B837-664D-AE6B-C6841DC5E297}" type="datetimeFigureOut">
              <a:rPr lang="en-US" smtClean="0"/>
              <a:t>11/26/18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F4FE6-830F-D94B-83CB-3692BBF52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993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1D4DC-B837-664D-AE6B-C6841DC5E297}" type="datetimeFigureOut">
              <a:rPr lang="en-US" smtClean="0"/>
              <a:t>11/26/18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F4FE6-830F-D94B-83CB-3692BBF52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222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09" y="862524"/>
            <a:ext cx="1552352" cy="137291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3" y="862524"/>
            <a:ext cx="4567064" cy="1372912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1D4DC-B837-664D-AE6B-C6841DC5E297}" type="datetimeFigureOut">
              <a:rPr lang="en-US" smtClean="0"/>
              <a:t>11/26/18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F4FE6-830F-D94B-83CB-3692BBF52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25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1D4DC-B837-664D-AE6B-C6841DC5E297}" type="datetimeFigureOut">
              <a:rPr lang="en-US" smtClean="0"/>
              <a:t>11/26/18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F4FE6-830F-D94B-83CB-3692BBF52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558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4" y="4038864"/>
            <a:ext cx="6209407" cy="6738931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4" y="10841548"/>
            <a:ext cx="6209407" cy="3543845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/>
                </a:solidFill>
              </a:defRPr>
            </a:lvl1pPr>
            <a:lvl2pPr marL="35995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19907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3pPr>
            <a:lvl4pPr marL="107986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39814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79976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5972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1967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7962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1D4DC-B837-664D-AE6B-C6841DC5E297}" type="datetimeFigureOut">
              <a:rPr lang="en-US" smtClean="0"/>
              <a:t>11/26/18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F4FE6-830F-D94B-83CB-3692BBF52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45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3" y="4312617"/>
            <a:ext cx="3059708" cy="1027902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2" y="4312617"/>
            <a:ext cx="3059708" cy="1027902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1D4DC-B837-664D-AE6B-C6841DC5E297}" type="datetimeFigureOut">
              <a:rPr lang="en-US" smtClean="0"/>
              <a:t>11/26/18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F4FE6-830F-D94B-83CB-3692BBF52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300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862527"/>
            <a:ext cx="6209407" cy="31313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1" y="3971359"/>
            <a:ext cx="3045646" cy="1946301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1" y="5917660"/>
            <a:ext cx="3045646" cy="87039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2" y="3971359"/>
            <a:ext cx="3060646" cy="1946301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2" y="5917660"/>
            <a:ext cx="3060646" cy="87039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1D4DC-B837-664D-AE6B-C6841DC5E297}" type="datetimeFigureOut">
              <a:rPr lang="en-US" smtClean="0"/>
              <a:t>11/26/18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F4FE6-830F-D94B-83CB-3692BBF52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58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1D4DC-B837-664D-AE6B-C6841DC5E297}" type="datetimeFigureOut">
              <a:rPr lang="en-US" smtClean="0"/>
              <a:t>11/26/18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F4FE6-830F-D94B-83CB-3692BBF52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510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1D4DC-B837-664D-AE6B-C6841DC5E297}" type="datetimeFigureOut">
              <a:rPr lang="en-US" smtClean="0"/>
              <a:t>11/26/18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F4FE6-830F-D94B-83CB-3692BBF52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41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1080029"/>
            <a:ext cx="2321966" cy="3780102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6" y="2332567"/>
            <a:ext cx="3644652" cy="11512811"/>
          </a:xfrm>
        </p:spPr>
        <p:txBody>
          <a:bodyPr/>
          <a:lstStyle>
            <a:lvl1pPr>
              <a:defRPr sz="2519"/>
            </a:lvl1pPr>
            <a:lvl2pPr>
              <a:defRPr sz="2204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4860131"/>
            <a:ext cx="2321966" cy="9003995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1D4DC-B837-664D-AE6B-C6841DC5E297}" type="datetimeFigureOut">
              <a:rPr lang="en-US" smtClean="0"/>
              <a:t>11/26/18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F4FE6-830F-D94B-83CB-3692BBF52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402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1080029"/>
            <a:ext cx="2321966" cy="3780102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6" y="2332567"/>
            <a:ext cx="3644652" cy="11512811"/>
          </a:xfrm>
        </p:spPr>
        <p:txBody>
          <a:bodyPr anchor="t"/>
          <a:lstStyle>
            <a:lvl1pPr marL="0" indent="0">
              <a:buNone/>
              <a:defRPr sz="2519"/>
            </a:lvl1pPr>
            <a:lvl2pPr marL="359954" indent="0">
              <a:buNone/>
              <a:defRPr sz="2204"/>
            </a:lvl2pPr>
            <a:lvl3pPr marL="719907" indent="0">
              <a:buNone/>
              <a:defRPr sz="1890"/>
            </a:lvl3pPr>
            <a:lvl4pPr marL="1079861" indent="0">
              <a:buNone/>
              <a:defRPr sz="1575"/>
            </a:lvl4pPr>
            <a:lvl5pPr marL="1439814" indent="0">
              <a:buNone/>
              <a:defRPr sz="1575"/>
            </a:lvl5pPr>
            <a:lvl6pPr marL="1799768" indent="0">
              <a:buNone/>
              <a:defRPr sz="1575"/>
            </a:lvl6pPr>
            <a:lvl7pPr marL="2159721" indent="0">
              <a:buNone/>
              <a:defRPr sz="1575"/>
            </a:lvl7pPr>
            <a:lvl8pPr marL="2519675" indent="0">
              <a:buNone/>
              <a:defRPr sz="1575"/>
            </a:lvl8pPr>
            <a:lvl9pPr marL="2879628" indent="0">
              <a:buNone/>
              <a:defRPr sz="157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4860131"/>
            <a:ext cx="2321966" cy="9003995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1D4DC-B837-664D-AE6B-C6841DC5E297}" type="datetimeFigureOut">
              <a:rPr lang="en-US" smtClean="0"/>
              <a:t>11/26/18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F4FE6-830F-D94B-83CB-3692BBF52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016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53" y="862527"/>
            <a:ext cx="6209407" cy="31313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53" y="4312617"/>
            <a:ext cx="6209407" cy="102790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53" y="15015410"/>
            <a:ext cx="1619845" cy="8625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E1D4DC-B837-664D-AE6B-C6841DC5E297}" type="datetimeFigureOut">
              <a:rPr lang="en-US" smtClean="0"/>
              <a:t>11/26/18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773" y="15015410"/>
            <a:ext cx="2429768" cy="8625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4515" y="15015410"/>
            <a:ext cx="1619845" cy="8625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1F4FE6-830F-D94B-83CB-3692BBF52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535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719907" rtl="0" eaLnBrk="1" latinLnBrk="0" hangingPunct="1">
        <a:lnSpc>
          <a:spcPct val="90000"/>
        </a:lnSpc>
        <a:spcBef>
          <a:spcPct val="0"/>
        </a:spcBef>
        <a:buNone/>
        <a:defRPr sz="34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977" indent="-179977" algn="l" defTabSz="71990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204" kern="1200">
          <a:solidFill>
            <a:schemeClr val="tx1"/>
          </a:solidFill>
          <a:latin typeface="+mn-lt"/>
          <a:ea typeface="+mn-ea"/>
          <a:cs typeface="+mn-cs"/>
        </a:defRPr>
      </a:lvl1pPr>
      <a:lvl2pPr marL="539930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899884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59837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619791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97974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339698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699652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305960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1pPr>
      <a:lvl2pPr marL="35995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719907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07986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43981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79976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15972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519675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287962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A1D9A41-5953-284B-A4F5-DF422D98A3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541" b="13109"/>
          <a:stretch/>
        </p:blipFill>
        <p:spPr>
          <a:xfrm>
            <a:off x="795491" y="168325"/>
            <a:ext cx="5948133" cy="3470607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BD228A92-8EDA-DC4B-8D7C-6E516A71A04A}"/>
              </a:ext>
            </a:extLst>
          </p:cNvPr>
          <p:cNvSpPr/>
          <p:nvPr/>
        </p:nvSpPr>
        <p:spPr>
          <a:xfrm>
            <a:off x="537369" y="7438822"/>
            <a:ext cx="6402608" cy="4397069"/>
          </a:xfrm>
          <a:prstGeom prst="rect">
            <a:avLst/>
          </a:prstGeom>
          <a:noFill/>
          <a:ln w="41275">
            <a:solidFill>
              <a:srgbClr val="99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44" r="46972" b="-1"/>
          <a:stretch/>
        </p:blipFill>
        <p:spPr>
          <a:xfrm>
            <a:off x="474775" y="9391779"/>
            <a:ext cx="6465202" cy="251632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474777" y="3719404"/>
            <a:ext cx="7359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rial" charset="0"/>
                <a:ea typeface="Arial" charset="0"/>
                <a:cs typeface="Arial" charset="0"/>
              </a:rPr>
              <a:t>B.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001" r="46391" b="29733"/>
          <a:stretch/>
        </p:blipFill>
        <p:spPr>
          <a:xfrm>
            <a:off x="720108" y="7438812"/>
            <a:ext cx="6272981" cy="2119602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511490" y="150861"/>
            <a:ext cx="10036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rial" charset="0"/>
                <a:ea typeface="Arial" charset="0"/>
                <a:cs typeface="Arial" charset="0"/>
              </a:rPr>
              <a:t>A.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11490" y="6881809"/>
            <a:ext cx="845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rial" charset="0"/>
                <a:ea typeface="Arial" charset="0"/>
                <a:cs typeface="Arial" charset="0"/>
              </a:rPr>
              <a:t>C.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7E3F195F-445E-C44E-B3B5-E8C6B68379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6260" y="3638933"/>
            <a:ext cx="4956559" cy="354039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0146A96-7A40-F54E-879F-24C762F93FC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254" t="28001" b="29733"/>
          <a:stretch/>
        </p:blipFill>
        <p:spPr>
          <a:xfrm>
            <a:off x="1279289" y="11906135"/>
            <a:ext cx="5235807" cy="211960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2D8698A-3131-DE48-8637-D8C16E0079E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44" r="97369" b="-1"/>
          <a:stretch/>
        </p:blipFill>
        <p:spPr>
          <a:xfrm>
            <a:off x="626161" y="13505472"/>
            <a:ext cx="320714" cy="2516327"/>
          </a:xfrm>
          <a:prstGeom prst="rect">
            <a:avLst/>
          </a:prstGeom>
          <a:ln>
            <a:noFill/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74D5281-9DEE-D449-853A-42D669C73CC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869" t="17444" b="-1"/>
          <a:stretch/>
        </p:blipFill>
        <p:spPr>
          <a:xfrm>
            <a:off x="935174" y="13672107"/>
            <a:ext cx="5746146" cy="2516327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EA89E228-EEE9-A04E-B4F3-E9E7D5FA4D57}"/>
              </a:ext>
            </a:extLst>
          </p:cNvPr>
          <p:cNvSpPr/>
          <p:nvPr/>
        </p:nvSpPr>
        <p:spPr>
          <a:xfrm>
            <a:off x="537040" y="11907060"/>
            <a:ext cx="6402943" cy="4114740"/>
          </a:xfrm>
          <a:prstGeom prst="rect">
            <a:avLst/>
          </a:prstGeom>
          <a:noFill/>
          <a:ln w="38100">
            <a:solidFill>
              <a:srgbClr val="F0E4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9710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200</TotalTime>
  <Words>6</Words>
  <Application>Microsoft Macintosh PowerPoint</Application>
  <PresentationFormat>Custom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Gurpreet  Kaur</dc:creator>
  <cp:lastModifiedBy>Kim-Anh Le Cao</cp:lastModifiedBy>
  <cp:revision>26</cp:revision>
  <dcterms:created xsi:type="dcterms:W3CDTF">2018-01-26T18:46:29Z</dcterms:created>
  <dcterms:modified xsi:type="dcterms:W3CDTF">2018-11-26T06:30:26Z</dcterms:modified>
</cp:coreProperties>
</file>