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4" r:id="rId1"/>
  </p:sldMasterIdLst>
  <p:notesMasterIdLst>
    <p:notesMasterId r:id="rId3"/>
  </p:notesMasterIdLst>
  <p:sldIdLst>
    <p:sldId id="256" r:id="rId2"/>
  </p:sldIdLst>
  <p:sldSz cx="2160588" cy="5759450"/>
  <p:notesSz cx="6858000" cy="9144000"/>
  <p:defaultTextStyle>
    <a:defPPr>
      <a:defRPr lang="en-US"/>
    </a:defPPr>
    <a:lvl1pPr marL="0" algn="l" defTabSz="522488" rtl="0" eaLnBrk="1" latinLnBrk="0" hangingPunct="1">
      <a:defRPr sz="1029" kern="1200">
        <a:solidFill>
          <a:schemeClr val="tx1"/>
        </a:solidFill>
        <a:latin typeface="+mn-lt"/>
        <a:ea typeface="+mn-ea"/>
        <a:cs typeface="+mn-cs"/>
      </a:defRPr>
    </a:lvl1pPr>
    <a:lvl2pPr marL="261244" algn="l" defTabSz="522488" rtl="0" eaLnBrk="1" latinLnBrk="0" hangingPunct="1">
      <a:defRPr sz="1029" kern="1200">
        <a:solidFill>
          <a:schemeClr val="tx1"/>
        </a:solidFill>
        <a:latin typeface="+mn-lt"/>
        <a:ea typeface="+mn-ea"/>
        <a:cs typeface="+mn-cs"/>
      </a:defRPr>
    </a:lvl2pPr>
    <a:lvl3pPr marL="522488" algn="l" defTabSz="522488" rtl="0" eaLnBrk="1" latinLnBrk="0" hangingPunct="1">
      <a:defRPr sz="1029" kern="1200">
        <a:solidFill>
          <a:schemeClr val="tx1"/>
        </a:solidFill>
        <a:latin typeface="+mn-lt"/>
        <a:ea typeface="+mn-ea"/>
        <a:cs typeface="+mn-cs"/>
      </a:defRPr>
    </a:lvl3pPr>
    <a:lvl4pPr marL="783732" algn="l" defTabSz="522488" rtl="0" eaLnBrk="1" latinLnBrk="0" hangingPunct="1">
      <a:defRPr sz="1029" kern="1200">
        <a:solidFill>
          <a:schemeClr val="tx1"/>
        </a:solidFill>
        <a:latin typeface="+mn-lt"/>
        <a:ea typeface="+mn-ea"/>
        <a:cs typeface="+mn-cs"/>
      </a:defRPr>
    </a:lvl4pPr>
    <a:lvl5pPr marL="1044976" algn="l" defTabSz="522488" rtl="0" eaLnBrk="1" latinLnBrk="0" hangingPunct="1">
      <a:defRPr sz="1029" kern="1200">
        <a:solidFill>
          <a:schemeClr val="tx1"/>
        </a:solidFill>
        <a:latin typeface="+mn-lt"/>
        <a:ea typeface="+mn-ea"/>
        <a:cs typeface="+mn-cs"/>
      </a:defRPr>
    </a:lvl5pPr>
    <a:lvl6pPr marL="1306220" algn="l" defTabSz="522488" rtl="0" eaLnBrk="1" latinLnBrk="0" hangingPunct="1">
      <a:defRPr sz="1029" kern="1200">
        <a:solidFill>
          <a:schemeClr val="tx1"/>
        </a:solidFill>
        <a:latin typeface="+mn-lt"/>
        <a:ea typeface="+mn-ea"/>
        <a:cs typeface="+mn-cs"/>
      </a:defRPr>
    </a:lvl6pPr>
    <a:lvl7pPr marL="1567464" algn="l" defTabSz="522488" rtl="0" eaLnBrk="1" latinLnBrk="0" hangingPunct="1">
      <a:defRPr sz="1029" kern="1200">
        <a:solidFill>
          <a:schemeClr val="tx1"/>
        </a:solidFill>
        <a:latin typeface="+mn-lt"/>
        <a:ea typeface="+mn-ea"/>
        <a:cs typeface="+mn-cs"/>
      </a:defRPr>
    </a:lvl7pPr>
    <a:lvl8pPr marL="1828709" algn="l" defTabSz="522488" rtl="0" eaLnBrk="1" latinLnBrk="0" hangingPunct="1">
      <a:defRPr sz="1029" kern="1200">
        <a:solidFill>
          <a:schemeClr val="tx1"/>
        </a:solidFill>
        <a:latin typeface="+mn-lt"/>
        <a:ea typeface="+mn-ea"/>
        <a:cs typeface="+mn-cs"/>
      </a:defRPr>
    </a:lvl8pPr>
    <a:lvl9pPr marL="2089953" algn="l" defTabSz="522488" rtl="0" eaLnBrk="1" latinLnBrk="0" hangingPunct="1">
      <a:defRPr sz="102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1361" userDrawn="1">
          <p15:clr>
            <a:srgbClr val="A4A3A4"/>
          </p15:clr>
        </p15:guide>
        <p15:guide id="3" orient="horz" pos="181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7035"/>
    <p:restoredTop sz="95884"/>
  </p:normalViewPr>
  <p:slideViewPr>
    <p:cSldViewPr snapToGrid="0" snapToObjects="1" showGuides="1">
      <p:cViewPr>
        <p:scale>
          <a:sx n="138" d="100"/>
          <a:sy n="138" d="100"/>
        </p:scale>
        <p:origin x="3840" y="248"/>
      </p:cViewPr>
      <p:guideLst>
        <p:guide pos="1361"/>
        <p:guide orient="horz" pos="181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2B434E-06E5-C04E-8A07-1BEEDCD66FF0}" type="datetimeFigureOut">
              <a:rPr lang="en-US" smtClean="0"/>
              <a:t>11/13/18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1150" y="1143000"/>
            <a:ext cx="1155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AC5589-AD6F-F84D-B03A-844560326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0706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22488" rtl="0" eaLnBrk="1" latinLnBrk="0" hangingPunct="1">
      <a:defRPr sz="686" kern="1200">
        <a:solidFill>
          <a:schemeClr val="tx1"/>
        </a:solidFill>
        <a:latin typeface="+mn-lt"/>
        <a:ea typeface="+mn-ea"/>
        <a:cs typeface="+mn-cs"/>
      </a:defRPr>
    </a:lvl1pPr>
    <a:lvl2pPr marL="261244" algn="l" defTabSz="522488" rtl="0" eaLnBrk="1" latinLnBrk="0" hangingPunct="1">
      <a:defRPr sz="686" kern="1200">
        <a:solidFill>
          <a:schemeClr val="tx1"/>
        </a:solidFill>
        <a:latin typeface="+mn-lt"/>
        <a:ea typeface="+mn-ea"/>
        <a:cs typeface="+mn-cs"/>
      </a:defRPr>
    </a:lvl2pPr>
    <a:lvl3pPr marL="522488" algn="l" defTabSz="522488" rtl="0" eaLnBrk="1" latinLnBrk="0" hangingPunct="1">
      <a:defRPr sz="686" kern="1200">
        <a:solidFill>
          <a:schemeClr val="tx1"/>
        </a:solidFill>
        <a:latin typeface="+mn-lt"/>
        <a:ea typeface="+mn-ea"/>
        <a:cs typeface="+mn-cs"/>
      </a:defRPr>
    </a:lvl3pPr>
    <a:lvl4pPr marL="783732" algn="l" defTabSz="522488" rtl="0" eaLnBrk="1" latinLnBrk="0" hangingPunct="1">
      <a:defRPr sz="686" kern="1200">
        <a:solidFill>
          <a:schemeClr val="tx1"/>
        </a:solidFill>
        <a:latin typeface="+mn-lt"/>
        <a:ea typeface="+mn-ea"/>
        <a:cs typeface="+mn-cs"/>
      </a:defRPr>
    </a:lvl4pPr>
    <a:lvl5pPr marL="1044976" algn="l" defTabSz="522488" rtl="0" eaLnBrk="1" latinLnBrk="0" hangingPunct="1">
      <a:defRPr sz="686" kern="1200">
        <a:solidFill>
          <a:schemeClr val="tx1"/>
        </a:solidFill>
        <a:latin typeface="+mn-lt"/>
        <a:ea typeface="+mn-ea"/>
        <a:cs typeface="+mn-cs"/>
      </a:defRPr>
    </a:lvl5pPr>
    <a:lvl6pPr marL="1306220" algn="l" defTabSz="522488" rtl="0" eaLnBrk="1" latinLnBrk="0" hangingPunct="1">
      <a:defRPr sz="686" kern="1200">
        <a:solidFill>
          <a:schemeClr val="tx1"/>
        </a:solidFill>
        <a:latin typeface="+mn-lt"/>
        <a:ea typeface="+mn-ea"/>
        <a:cs typeface="+mn-cs"/>
      </a:defRPr>
    </a:lvl6pPr>
    <a:lvl7pPr marL="1567464" algn="l" defTabSz="522488" rtl="0" eaLnBrk="1" latinLnBrk="0" hangingPunct="1">
      <a:defRPr sz="686" kern="1200">
        <a:solidFill>
          <a:schemeClr val="tx1"/>
        </a:solidFill>
        <a:latin typeface="+mn-lt"/>
        <a:ea typeface="+mn-ea"/>
        <a:cs typeface="+mn-cs"/>
      </a:defRPr>
    </a:lvl7pPr>
    <a:lvl8pPr marL="1828709" algn="l" defTabSz="522488" rtl="0" eaLnBrk="1" latinLnBrk="0" hangingPunct="1">
      <a:defRPr sz="686" kern="1200">
        <a:solidFill>
          <a:schemeClr val="tx1"/>
        </a:solidFill>
        <a:latin typeface="+mn-lt"/>
        <a:ea typeface="+mn-ea"/>
        <a:cs typeface="+mn-cs"/>
      </a:defRPr>
    </a:lvl8pPr>
    <a:lvl9pPr marL="2089953" algn="l" defTabSz="522488" rtl="0" eaLnBrk="1" latinLnBrk="0" hangingPunct="1">
      <a:defRPr sz="68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044" y="942577"/>
            <a:ext cx="1836500" cy="2005142"/>
          </a:xfrm>
        </p:spPr>
        <p:txBody>
          <a:bodyPr anchor="b"/>
          <a:lstStyle>
            <a:lvl1pPr algn="ctr">
              <a:defRPr sz="141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0074" y="3025045"/>
            <a:ext cx="1620441" cy="1390533"/>
          </a:xfrm>
        </p:spPr>
        <p:txBody>
          <a:bodyPr/>
          <a:lstStyle>
            <a:lvl1pPr marL="0" indent="0" algn="ctr">
              <a:buNone/>
              <a:defRPr sz="567"/>
            </a:lvl1pPr>
            <a:lvl2pPr marL="108036" indent="0" algn="ctr">
              <a:buNone/>
              <a:defRPr sz="473"/>
            </a:lvl2pPr>
            <a:lvl3pPr marL="216073" indent="0" algn="ctr">
              <a:buNone/>
              <a:defRPr sz="425"/>
            </a:lvl3pPr>
            <a:lvl4pPr marL="324109" indent="0" algn="ctr">
              <a:buNone/>
              <a:defRPr sz="378"/>
            </a:lvl4pPr>
            <a:lvl5pPr marL="432145" indent="0" algn="ctr">
              <a:buNone/>
              <a:defRPr sz="378"/>
            </a:lvl5pPr>
            <a:lvl6pPr marL="540182" indent="0" algn="ctr">
              <a:buNone/>
              <a:defRPr sz="378"/>
            </a:lvl6pPr>
            <a:lvl7pPr marL="648218" indent="0" algn="ctr">
              <a:buNone/>
              <a:defRPr sz="378"/>
            </a:lvl7pPr>
            <a:lvl8pPr marL="756255" indent="0" algn="ctr">
              <a:buNone/>
              <a:defRPr sz="378"/>
            </a:lvl8pPr>
            <a:lvl9pPr marL="864291" indent="0" algn="ctr">
              <a:buNone/>
              <a:defRPr sz="37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902DC-4CBB-8F49-BEE0-02C2C3D473E5}" type="datetimeFigureOut">
              <a:rPr lang="en-US" smtClean="0"/>
              <a:t>11/13/18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80345-3267-F645-A28E-D97D8A7A4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18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902DC-4CBB-8F49-BEE0-02C2C3D473E5}" type="datetimeFigureOut">
              <a:rPr lang="en-US" smtClean="0"/>
              <a:t>11/13/18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80345-3267-F645-A28E-D97D8A7A4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293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46171" y="306637"/>
            <a:ext cx="465877" cy="488086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541" y="306637"/>
            <a:ext cx="1370623" cy="488086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902DC-4CBB-8F49-BEE0-02C2C3D473E5}" type="datetimeFigureOut">
              <a:rPr lang="en-US" smtClean="0"/>
              <a:t>11/13/18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80345-3267-F645-A28E-D97D8A7A4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200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902DC-4CBB-8F49-BEE0-02C2C3D473E5}" type="datetimeFigureOut">
              <a:rPr lang="en-US" smtClean="0"/>
              <a:t>11/13/18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80345-3267-F645-A28E-D97D8A7A4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966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415" y="1435864"/>
            <a:ext cx="1863507" cy="2395771"/>
          </a:xfrm>
        </p:spPr>
        <p:txBody>
          <a:bodyPr anchor="b"/>
          <a:lstStyle>
            <a:lvl1pPr>
              <a:defRPr sz="141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415" y="3854300"/>
            <a:ext cx="1863507" cy="1259879"/>
          </a:xfrm>
        </p:spPr>
        <p:txBody>
          <a:bodyPr/>
          <a:lstStyle>
            <a:lvl1pPr marL="0" indent="0">
              <a:buNone/>
              <a:defRPr sz="567">
                <a:solidFill>
                  <a:schemeClr val="tx1"/>
                </a:solidFill>
              </a:defRPr>
            </a:lvl1pPr>
            <a:lvl2pPr marL="108036" indent="0">
              <a:buNone/>
              <a:defRPr sz="473">
                <a:solidFill>
                  <a:schemeClr val="tx1">
                    <a:tint val="75000"/>
                  </a:schemeClr>
                </a:solidFill>
              </a:defRPr>
            </a:lvl2pPr>
            <a:lvl3pPr marL="216073" indent="0">
              <a:buNone/>
              <a:defRPr sz="425">
                <a:solidFill>
                  <a:schemeClr val="tx1">
                    <a:tint val="75000"/>
                  </a:schemeClr>
                </a:solidFill>
              </a:defRPr>
            </a:lvl3pPr>
            <a:lvl4pPr marL="324109" indent="0">
              <a:buNone/>
              <a:defRPr sz="378">
                <a:solidFill>
                  <a:schemeClr val="tx1">
                    <a:tint val="75000"/>
                  </a:schemeClr>
                </a:solidFill>
              </a:defRPr>
            </a:lvl4pPr>
            <a:lvl5pPr marL="432145" indent="0">
              <a:buNone/>
              <a:defRPr sz="378">
                <a:solidFill>
                  <a:schemeClr val="tx1">
                    <a:tint val="75000"/>
                  </a:schemeClr>
                </a:solidFill>
              </a:defRPr>
            </a:lvl5pPr>
            <a:lvl6pPr marL="540182" indent="0">
              <a:buNone/>
              <a:defRPr sz="378">
                <a:solidFill>
                  <a:schemeClr val="tx1">
                    <a:tint val="75000"/>
                  </a:schemeClr>
                </a:solidFill>
              </a:defRPr>
            </a:lvl6pPr>
            <a:lvl7pPr marL="648218" indent="0">
              <a:buNone/>
              <a:defRPr sz="378">
                <a:solidFill>
                  <a:schemeClr val="tx1">
                    <a:tint val="75000"/>
                  </a:schemeClr>
                </a:solidFill>
              </a:defRPr>
            </a:lvl7pPr>
            <a:lvl8pPr marL="756255" indent="0">
              <a:buNone/>
              <a:defRPr sz="378">
                <a:solidFill>
                  <a:schemeClr val="tx1">
                    <a:tint val="75000"/>
                  </a:schemeClr>
                </a:solidFill>
              </a:defRPr>
            </a:lvl8pPr>
            <a:lvl9pPr marL="864291" indent="0">
              <a:buNone/>
              <a:defRPr sz="37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902DC-4CBB-8F49-BEE0-02C2C3D473E5}" type="datetimeFigureOut">
              <a:rPr lang="en-US" smtClean="0"/>
              <a:t>11/13/18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80345-3267-F645-A28E-D97D8A7A4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016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540" y="1533187"/>
            <a:ext cx="918250" cy="365431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3798" y="1533187"/>
            <a:ext cx="918250" cy="365431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902DC-4CBB-8F49-BEE0-02C2C3D473E5}" type="datetimeFigureOut">
              <a:rPr lang="en-US" smtClean="0"/>
              <a:t>11/13/18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80345-3267-F645-A28E-D97D8A7A4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212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822" y="306639"/>
            <a:ext cx="1863507" cy="111322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822" y="1411865"/>
            <a:ext cx="914030" cy="691934"/>
          </a:xfrm>
        </p:spPr>
        <p:txBody>
          <a:bodyPr anchor="b"/>
          <a:lstStyle>
            <a:lvl1pPr marL="0" indent="0">
              <a:buNone/>
              <a:defRPr sz="567" b="1"/>
            </a:lvl1pPr>
            <a:lvl2pPr marL="108036" indent="0">
              <a:buNone/>
              <a:defRPr sz="473" b="1"/>
            </a:lvl2pPr>
            <a:lvl3pPr marL="216073" indent="0">
              <a:buNone/>
              <a:defRPr sz="425" b="1"/>
            </a:lvl3pPr>
            <a:lvl4pPr marL="324109" indent="0">
              <a:buNone/>
              <a:defRPr sz="378" b="1"/>
            </a:lvl4pPr>
            <a:lvl5pPr marL="432145" indent="0">
              <a:buNone/>
              <a:defRPr sz="378" b="1"/>
            </a:lvl5pPr>
            <a:lvl6pPr marL="540182" indent="0">
              <a:buNone/>
              <a:defRPr sz="378" b="1"/>
            </a:lvl6pPr>
            <a:lvl7pPr marL="648218" indent="0">
              <a:buNone/>
              <a:defRPr sz="378" b="1"/>
            </a:lvl7pPr>
            <a:lvl8pPr marL="756255" indent="0">
              <a:buNone/>
              <a:defRPr sz="378" b="1"/>
            </a:lvl8pPr>
            <a:lvl9pPr marL="864291" indent="0">
              <a:buNone/>
              <a:defRPr sz="378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822" y="2103799"/>
            <a:ext cx="914030" cy="30943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3798" y="1411865"/>
            <a:ext cx="918531" cy="691934"/>
          </a:xfrm>
        </p:spPr>
        <p:txBody>
          <a:bodyPr anchor="b"/>
          <a:lstStyle>
            <a:lvl1pPr marL="0" indent="0">
              <a:buNone/>
              <a:defRPr sz="567" b="1"/>
            </a:lvl1pPr>
            <a:lvl2pPr marL="108036" indent="0">
              <a:buNone/>
              <a:defRPr sz="473" b="1"/>
            </a:lvl2pPr>
            <a:lvl3pPr marL="216073" indent="0">
              <a:buNone/>
              <a:defRPr sz="425" b="1"/>
            </a:lvl3pPr>
            <a:lvl4pPr marL="324109" indent="0">
              <a:buNone/>
              <a:defRPr sz="378" b="1"/>
            </a:lvl4pPr>
            <a:lvl5pPr marL="432145" indent="0">
              <a:buNone/>
              <a:defRPr sz="378" b="1"/>
            </a:lvl5pPr>
            <a:lvl6pPr marL="540182" indent="0">
              <a:buNone/>
              <a:defRPr sz="378" b="1"/>
            </a:lvl6pPr>
            <a:lvl7pPr marL="648218" indent="0">
              <a:buNone/>
              <a:defRPr sz="378" b="1"/>
            </a:lvl7pPr>
            <a:lvl8pPr marL="756255" indent="0">
              <a:buNone/>
              <a:defRPr sz="378" b="1"/>
            </a:lvl8pPr>
            <a:lvl9pPr marL="864291" indent="0">
              <a:buNone/>
              <a:defRPr sz="378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3798" y="2103799"/>
            <a:ext cx="918531" cy="30943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902DC-4CBB-8F49-BEE0-02C2C3D473E5}" type="datetimeFigureOut">
              <a:rPr lang="en-US" smtClean="0"/>
              <a:t>11/13/18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80345-3267-F645-A28E-D97D8A7A4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805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902DC-4CBB-8F49-BEE0-02C2C3D473E5}" type="datetimeFigureOut">
              <a:rPr lang="en-US" smtClean="0"/>
              <a:t>11/13/18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80345-3267-F645-A28E-D97D8A7A4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860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902DC-4CBB-8F49-BEE0-02C2C3D473E5}" type="datetimeFigureOut">
              <a:rPr lang="en-US" smtClean="0"/>
              <a:t>11/13/18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80345-3267-F645-A28E-D97D8A7A4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57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822" y="383963"/>
            <a:ext cx="696846" cy="1343872"/>
          </a:xfrm>
        </p:spPr>
        <p:txBody>
          <a:bodyPr anchor="b"/>
          <a:lstStyle>
            <a:lvl1pPr>
              <a:defRPr sz="75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8531" y="829256"/>
            <a:ext cx="1093798" cy="4092942"/>
          </a:xfrm>
        </p:spPr>
        <p:txBody>
          <a:bodyPr/>
          <a:lstStyle>
            <a:lvl1pPr>
              <a:defRPr sz="756"/>
            </a:lvl1pPr>
            <a:lvl2pPr>
              <a:defRPr sz="662"/>
            </a:lvl2pPr>
            <a:lvl3pPr>
              <a:defRPr sz="567"/>
            </a:lvl3pPr>
            <a:lvl4pPr>
              <a:defRPr sz="473"/>
            </a:lvl4pPr>
            <a:lvl5pPr>
              <a:defRPr sz="473"/>
            </a:lvl5pPr>
            <a:lvl6pPr>
              <a:defRPr sz="473"/>
            </a:lvl6pPr>
            <a:lvl7pPr>
              <a:defRPr sz="473"/>
            </a:lvl7pPr>
            <a:lvl8pPr>
              <a:defRPr sz="473"/>
            </a:lvl8pPr>
            <a:lvl9pPr>
              <a:defRPr sz="47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822" y="1727835"/>
            <a:ext cx="696846" cy="3201028"/>
          </a:xfrm>
        </p:spPr>
        <p:txBody>
          <a:bodyPr/>
          <a:lstStyle>
            <a:lvl1pPr marL="0" indent="0">
              <a:buNone/>
              <a:defRPr sz="378"/>
            </a:lvl1pPr>
            <a:lvl2pPr marL="108036" indent="0">
              <a:buNone/>
              <a:defRPr sz="331"/>
            </a:lvl2pPr>
            <a:lvl3pPr marL="216073" indent="0">
              <a:buNone/>
              <a:defRPr sz="284"/>
            </a:lvl3pPr>
            <a:lvl4pPr marL="324109" indent="0">
              <a:buNone/>
              <a:defRPr sz="236"/>
            </a:lvl4pPr>
            <a:lvl5pPr marL="432145" indent="0">
              <a:buNone/>
              <a:defRPr sz="236"/>
            </a:lvl5pPr>
            <a:lvl6pPr marL="540182" indent="0">
              <a:buNone/>
              <a:defRPr sz="236"/>
            </a:lvl6pPr>
            <a:lvl7pPr marL="648218" indent="0">
              <a:buNone/>
              <a:defRPr sz="236"/>
            </a:lvl7pPr>
            <a:lvl8pPr marL="756255" indent="0">
              <a:buNone/>
              <a:defRPr sz="236"/>
            </a:lvl8pPr>
            <a:lvl9pPr marL="864291" indent="0">
              <a:buNone/>
              <a:defRPr sz="236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902DC-4CBB-8F49-BEE0-02C2C3D473E5}" type="datetimeFigureOut">
              <a:rPr lang="en-US" smtClean="0"/>
              <a:t>11/13/18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80345-3267-F645-A28E-D97D8A7A4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728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822" y="383963"/>
            <a:ext cx="696846" cy="1343872"/>
          </a:xfrm>
        </p:spPr>
        <p:txBody>
          <a:bodyPr anchor="b"/>
          <a:lstStyle>
            <a:lvl1pPr>
              <a:defRPr sz="75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8531" y="829256"/>
            <a:ext cx="1093798" cy="4092942"/>
          </a:xfrm>
        </p:spPr>
        <p:txBody>
          <a:bodyPr anchor="t"/>
          <a:lstStyle>
            <a:lvl1pPr marL="0" indent="0">
              <a:buNone/>
              <a:defRPr sz="756"/>
            </a:lvl1pPr>
            <a:lvl2pPr marL="108036" indent="0">
              <a:buNone/>
              <a:defRPr sz="662"/>
            </a:lvl2pPr>
            <a:lvl3pPr marL="216073" indent="0">
              <a:buNone/>
              <a:defRPr sz="567"/>
            </a:lvl3pPr>
            <a:lvl4pPr marL="324109" indent="0">
              <a:buNone/>
              <a:defRPr sz="473"/>
            </a:lvl4pPr>
            <a:lvl5pPr marL="432145" indent="0">
              <a:buNone/>
              <a:defRPr sz="473"/>
            </a:lvl5pPr>
            <a:lvl6pPr marL="540182" indent="0">
              <a:buNone/>
              <a:defRPr sz="473"/>
            </a:lvl6pPr>
            <a:lvl7pPr marL="648218" indent="0">
              <a:buNone/>
              <a:defRPr sz="473"/>
            </a:lvl7pPr>
            <a:lvl8pPr marL="756255" indent="0">
              <a:buNone/>
              <a:defRPr sz="473"/>
            </a:lvl8pPr>
            <a:lvl9pPr marL="864291" indent="0">
              <a:buNone/>
              <a:defRPr sz="47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822" y="1727835"/>
            <a:ext cx="696846" cy="3201028"/>
          </a:xfrm>
        </p:spPr>
        <p:txBody>
          <a:bodyPr/>
          <a:lstStyle>
            <a:lvl1pPr marL="0" indent="0">
              <a:buNone/>
              <a:defRPr sz="378"/>
            </a:lvl1pPr>
            <a:lvl2pPr marL="108036" indent="0">
              <a:buNone/>
              <a:defRPr sz="331"/>
            </a:lvl2pPr>
            <a:lvl3pPr marL="216073" indent="0">
              <a:buNone/>
              <a:defRPr sz="284"/>
            </a:lvl3pPr>
            <a:lvl4pPr marL="324109" indent="0">
              <a:buNone/>
              <a:defRPr sz="236"/>
            </a:lvl4pPr>
            <a:lvl5pPr marL="432145" indent="0">
              <a:buNone/>
              <a:defRPr sz="236"/>
            </a:lvl5pPr>
            <a:lvl6pPr marL="540182" indent="0">
              <a:buNone/>
              <a:defRPr sz="236"/>
            </a:lvl6pPr>
            <a:lvl7pPr marL="648218" indent="0">
              <a:buNone/>
              <a:defRPr sz="236"/>
            </a:lvl7pPr>
            <a:lvl8pPr marL="756255" indent="0">
              <a:buNone/>
              <a:defRPr sz="236"/>
            </a:lvl8pPr>
            <a:lvl9pPr marL="864291" indent="0">
              <a:buNone/>
              <a:defRPr sz="236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902DC-4CBB-8F49-BEE0-02C2C3D473E5}" type="datetimeFigureOut">
              <a:rPr lang="en-US" smtClean="0"/>
              <a:t>11/13/18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80345-3267-F645-A28E-D97D8A7A4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877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541" y="306639"/>
            <a:ext cx="1863507" cy="11132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541" y="1533187"/>
            <a:ext cx="1863507" cy="36543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8541" y="5338158"/>
            <a:ext cx="486132" cy="306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902DC-4CBB-8F49-BEE0-02C2C3D473E5}" type="datetimeFigureOut">
              <a:rPr lang="en-US" smtClean="0"/>
              <a:t>11/13/18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5695" y="5338158"/>
            <a:ext cx="729198" cy="306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5915" y="5338158"/>
            <a:ext cx="486132" cy="306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680345-3267-F645-A28E-D97D8A7A4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976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defTabSz="216073" rtl="0" eaLnBrk="1" latinLnBrk="0" hangingPunct="1">
        <a:lnSpc>
          <a:spcPct val="90000"/>
        </a:lnSpc>
        <a:spcBef>
          <a:spcPct val="0"/>
        </a:spcBef>
        <a:buNone/>
        <a:defRPr sz="10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4018" indent="-54018" algn="l" defTabSz="21607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662" kern="1200">
          <a:solidFill>
            <a:schemeClr val="tx1"/>
          </a:solidFill>
          <a:latin typeface="+mn-lt"/>
          <a:ea typeface="+mn-ea"/>
          <a:cs typeface="+mn-cs"/>
        </a:defRPr>
      </a:lvl1pPr>
      <a:lvl2pPr marL="162055" indent="-54018" algn="l" defTabSz="216073" rtl="0" eaLnBrk="1" latinLnBrk="0" hangingPunct="1">
        <a:lnSpc>
          <a:spcPct val="90000"/>
        </a:lnSpc>
        <a:spcBef>
          <a:spcPts val="118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2pPr>
      <a:lvl3pPr marL="270091" indent="-54018" algn="l" defTabSz="216073" rtl="0" eaLnBrk="1" latinLnBrk="0" hangingPunct="1">
        <a:lnSpc>
          <a:spcPct val="90000"/>
        </a:lnSpc>
        <a:spcBef>
          <a:spcPts val="118"/>
        </a:spcBef>
        <a:buFont typeface="Arial" panose="020B0604020202020204" pitchFamily="34" charset="0"/>
        <a:buChar char="•"/>
        <a:defRPr sz="473" kern="1200">
          <a:solidFill>
            <a:schemeClr val="tx1"/>
          </a:solidFill>
          <a:latin typeface="+mn-lt"/>
          <a:ea typeface="+mn-ea"/>
          <a:cs typeface="+mn-cs"/>
        </a:defRPr>
      </a:lvl3pPr>
      <a:lvl4pPr marL="378127" indent="-54018" algn="l" defTabSz="216073" rtl="0" eaLnBrk="1" latinLnBrk="0" hangingPunct="1">
        <a:lnSpc>
          <a:spcPct val="90000"/>
        </a:lnSpc>
        <a:spcBef>
          <a:spcPts val="118"/>
        </a:spcBef>
        <a:buFont typeface="Arial" panose="020B0604020202020204" pitchFamily="34" charset="0"/>
        <a:buChar char="•"/>
        <a:defRPr sz="425" kern="1200">
          <a:solidFill>
            <a:schemeClr val="tx1"/>
          </a:solidFill>
          <a:latin typeface="+mn-lt"/>
          <a:ea typeface="+mn-ea"/>
          <a:cs typeface="+mn-cs"/>
        </a:defRPr>
      </a:lvl4pPr>
      <a:lvl5pPr marL="486164" indent="-54018" algn="l" defTabSz="216073" rtl="0" eaLnBrk="1" latinLnBrk="0" hangingPunct="1">
        <a:lnSpc>
          <a:spcPct val="90000"/>
        </a:lnSpc>
        <a:spcBef>
          <a:spcPts val="118"/>
        </a:spcBef>
        <a:buFont typeface="Arial" panose="020B0604020202020204" pitchFamily="34" charset="0"/>
        <a:buChar char="•"/>
        <a:defRPr sz="425" kern="1200">
          <a:solidFill>
            <a:schemeClr val="tx1"/>
          </a:solidFill>
          <a:latin typeface="+mn-lt"/>
          <a:ea typeface="+mn-ea"/>
          <a:cs typeface="+mn-cs"/>
        </a:defRPr>
      </a:lvl5pPr>
      <a:lvl6pPr marL="594200" indent="-54018" algn="l" defTabSz="216073" rtl="0" eaLnBrk="1" latinLnBrk="0" hangingPunct="1">
        <a:lnSpc>
          <a:spcPct val="90000"/>
        </a:lnSpc>
        <a:spcBef>
          <a:spcPts val="118"/>
        </a:spcBef>
        <a:buFont typeface="Arial" panose="020B0604020202020204" pitchFamily="34" charset="0"/>
        <a:buChar char="•"/>
        <a:defRPr sz="425" kern="1200">
          <a:solidFill>
            <a:schemeClr val="tx1"/>
          </a:solidFill>
          <a:latin typeface="+mn-lt"/>
          <a:ea typeface="+mn-ea"/>
          <a:cs typeface="+mn-cs"/>
        </a:defRPr>
      </a:lvl6pPr>
      <a:lvl7pPr marL="702236" indent="-54018" algn="l" defTabSz="216073" rtl="0" eaLnBrk="1" latinLnBrk="0" hangingPunct="1">
        <a:lnSpc>
          <a:spcPct val="90000"/>
        </a:lnSpc>
        <a:spcBef>
          <a:spcPts val="118"/>
        </a:spcBef>
        <a:buFont typeface="Arial" panose="020B0604020202020204" pitchFamily="34" charset="0"/>
        <a:buChar char="•"/>
        <a:defRPr sz="425" kern="1200">
          <a:solidFill>
            <a:schemeClr val="tx1"/>
          </a:solidFill>
          <a:latin typeface="+mn-lt"/>
          <a:ea typeface="+mn-ea"/>
          <a:cs typeface="+mn-cs"/>
        </a:defRPr>
      </a:lvl7pPr>
      <a:lvl8pPr marL="810273" indent="-54018" algn="l" defTabSz="216073" rtl="0" eaLnBrk="1" latinLnBrk="0" hangingPunct="1">
        <a:lnSpc>
          <a:spcPct val="90000"/>
        </a:lnSpc>
        <a:spcBef>
          <a:spcPts val="118"/>
        </a:spcBef>
        <a:buFont typeface="Arial" panose="020B0604020202020204" pitchFamily="34" charset="0"/>
        <a:buChar char="•"/>
        <a:defRPr sz="425" kern="1200">
          <a:solidFill>
            <a:schemeClr val="tx1"/>
          </a:solidFill>
          <a:latin typeface="+mn-lt"/>
          <a:ea typeface="+mn-ea"/>
          <a:cs typeface="+mn-cs"/>
        </a:defRPr>
      </a:lvl8pPr>
      <a:lvl9pPr marL="918309" indent="-54018" algn="l" defTabSz="216073" rtl="0" eaLnBrk="1" latinLnBrk="0" hangingPunct="1">
        <a:lnSpc>
          <a:spcPct val="90000"/>
        </a:lnSpc>
        <a:spcBef>
          <a:spcPts val="118"/>
        </a:spcBef>
        <a:buFont typeface="Arial" panose="020B0604020202020204" pitchFamily="34" charset="0"/>
        <a:buChar char="•"/>
        <a:defRPr sz="4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6073" rtl="0" eaLnBrk="1" latinLnBrk="0" hangingPunct="1">
        <a:defRPr sz="425" kern="1200">
          <a:solidFill>
            <a:schemeClr val="tx1"/>
          </a:solidFill>
          <a:latin typeface="+mn-lt"/>
          <a:ea typeface="+mn-ea"/>
          <a:cs typeface="+mn-cs"/>
        </a:defRPr>
      </a:lvl1pPr>
      <a:lvl2pPr marL="108036" algn="l" defTabSz="216073" rtl="0" eaLnBrk="1" latinLnBrk="0" hangingPunct="1">
        <a:defRPr sz="425" kern="1200">
          <a:solidFill>
            <a:schemeClr val="tx1"/>
          </a:solidFill>
          <a:latin typeface="+mn-lt"/>
          <a:ea typeface="+mn-ea"/>
          <a:cs typeface="+mn-cs"/>
        </a:defRPr>
      </a:lvl2pPr>
      <a:lvl3pPr marL="216073" algn="l" defTabSz="216073" rtl="0" eaLnBrk="1" latinLnBrk="0" hangingPunct="1">
        <a:defRPr sz="425" kern="1200">
          <a:solidFill>
            <a:schemeClr val="tx1"/>
          </a:solidFill>
          <a:latin typeface="+mn-lt"/>
          <a:ea typeface="+mn-ea"/>
          <a:cs typeface="+mn-cs"/>
        </a:defRPr>
      </a:lvl3pPr>
      <a:lvl4pPr marL="324109" algn="l" defTabSz="216073" rtl="0" eaLnBrk="1" latinLnBrk="0" hangingPunct="1">
        <a:defRPr sz="425" kern="1200">
          <a:solidFill>
            <a:schemeClr val="tx1"/>
          </a:solidFill>
          <a:latin typeface="+mn-lt"/>
          <a:ea typeface="+mn-ea"/>
          <a:cs typeface="+mn-cs"/>
        </a:defRPr>
      </a:lvl4pPr>
      <a:lvl5pPr marL="432145" algn="l" defTabSz="216073" rtl="0" eaLnBrk="1" latinLnBrk="0" hangingPunct="1">
        <a:defRPr sz="425" kern="1200">
          <a:solidFill>
            <a:schemeClr val="tx1"/>
          </a:solidFill>
          <a:latin typeface="+mn-lt"/>
          <a:ea typeface="+mn-ea"/>
          <a:cs typeface="+mn-cs"/>
        </a:defRPr>
      </a:lvl5pPr>
      <a:lvl6pPr marL="540182" algn="l" defTabSz="216073" rtl="0" eaLnBrk="1" latinLnBrk="0" hangingPunct="1">
        <a:defRPr sz="425" kern="1200">
          <a:solidFill>
            <a:schemeClr val="tx1"/>
          </a:solidFill>
          <a:latin typeface="+mn-lt"/>
          <a:ea typeface="+mn-ea"/>
          <a:cs typeface="+mn-cs"/>
        </a:defRPr>
      </a:lvl6pPr>
      <a:lvl7pPr marL="648218" algn="l" defTabSz="216073" rtl="0" eaLnBrk="1" latinLnBrk="0" hangingPunct="1">
        <a:defRPr sz="425" kern="1200">
          <a:solidFill>
            <a:schemeClr val="tx1"/>
          </a:solidFill>
          <a:latin typeface="+mn-lt"/>
          <a:ea typeface="+mn-ea"/>
          <a:cs typeface="+mn-cs"/>
        </a:defRPr>
      </a:lvl7pPr>
      <a:lvl8pPr marL="756255" algn="l" defTabSz="216073" rtl="0" eaLnBrk="1" latinLnBrk="0" hangingPunct="1">
        <a:defRPr sz="425" kern="1200">
          <a:solidFill>
            <a:schemeClr val="tx1"/>
          </a:solidFill>
          <a:latin typeface="+mn-lt"/>
          <a:ea typeface="+mn-ea"/>
          <a:cs typeface="+mn-cs"/>
        </a:defRPr>
      </a:lvl8pPr>
      <a:lvl9pPr marL="864291" algn="l" defTabSz="216073" rtl="0" eaLnBrk="1" latinLnBrk="0" hangingPunct="1">
        <a:defRPr sz="4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25CA916-3D09-BA4D-BA32-8383609527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9908"/>
          <a:stretch/>
        </p:blipFill>
        <p:spPr>
          <a:xfrm>
            <a:off x="83529" y="2094194"/>
            <a:ext cx="1972848" cy="167086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94B0240-9250-2447-9E61-780198AF52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442"/>
          <a:stretch/>
        </p:blipFill>
        <p:spPr>
          <a:xfrm>
            <a:off x="208770" y="3857526"/>
            <a:ext cx="1951817" cy="167086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-314" y="128053"/>
            <a:ext cx="3284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A.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80D25E-9F8B-5148-9BFF-4A376DCC8218}"/>
              </a:ext>
            </a:extLst>
          </p:cNvPr>
          <p:cNvSpPr txBox="1"/>
          <p:nvPr/>
        </p:nvSpPr>
        <p:spPr>
          <a:xfrm>
            <a:off x="-28500" y="2001727"/>
            <a:ext cx="4995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B.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765AB3-F24A-0647-90FA-132A537756C9}"/>
              </a:ext>
            </a:extLst>
          </p:cNvPr>
          <p:cNvSpPr txBox="1"/>
          <p:nvPr/>
        </p:nvSpPr>
        <p:spPr>
          <a:xfrm>
            <a:off x="-314" y="3732933"/>
            <a:ext cx="3204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C.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A2B296-617E-3C4F-B738-9C56CFC0DD9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916" t="7783" r="21180" b="23358"/>
          <a:stretch/>
        </p:blipFill>
        <p:spPr>
          <a:xfrm>
            <a:off x="328096" y="128053"/>
            <a:ext cx="1655803" cy="1841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598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3808</TotalTime>
  <Words>6</Words>
  <Application>Microsoft Macintosh PowerPoint</Application>
  <PresentationFormat>Custom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Gurpreet  Kaur</dc:creator>
  <cp:lastModifiedBy>amrit.singh@hli.ubc.ca</cp:lastModifiedBy>
  <cp:revision>67</cp:revision>
  <dcterms:created xsi:type="dcterms:W3CDTF">2018-09-05T17:33:13Z</dcterms:created>
  <dcterms:modified xsi:type="dcterms:W3CDTF">2018-11-13T23:33:39Z</dcterms:modified>
</cp:coreProperties>
</file>