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sldIdLst>
    <p:sldId id="256" r:id="rId2"/>
    <p:sldId id="258" r:id="rId3"/>
    <p:sldId id="257" r:id="rId4"/>
  </p:sldIdLst>
  <p:sldSz cx="18000663" cy="169195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339" userDrawn="1">
          <p15:clr>
            <a:srgbClr val="A4A3A4"/>
          </p15:clr>
        </p15:guide>
        <p15:guide id="3" orient="horz" pos="5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1"/>
    <p:restoredTop sz="78859"/>
  </p:normalViewPr>
  <p:slideViewPr>
    <p:cSldViewPr snapToGrid="0" snapToObjects="1" showGuides="1">
      <p:cViewPr varScale="1">
        <p:scale>
          <a:sx n="50" d="100"/>
          <a:sy n="50" d="100"/>
        </p:scale>
        <p:origin x="3648" y="160"/>
      </p:cViewPr>
      <p:guideLst>
        <p:guide pos="11339"/>
        <p:guide orient="horz"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B434E-06E5-C04E-8A07-1BEEDCD66FF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87525" y="1143000"/>
            <a:ext cx="3282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C5589-AD6F-F84D-B03A-84456032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7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proposition for the main figure. </a:t>
            </a:r>
            <a:r>
              <a:rPr lang="en-US" dirty="0" err="1"/>
              <a:t>Deifnitely</a:t>
            </a:r>
            <a:r>
              <a:rPr lang="en-US" dirty="0"/>
              <a:t> move 2 comps in the </a:t>
            </a:r>
            <a:r>
              <a:rPr lang="en-US" dirty="0" err="1"/>
              <a:t>supp</a:t>
            </a:r>
            <a:r>
              <a:rPr lang="en-US" dirty="0"/>
              <a:t> and remove some of the text / title also on the figure itself. The caption should explain. Perhaps only show FC = 1 and FC = 2 for the main figure, rest in </a:t>
            </a:r>
            <a:r>
              <a:rPr lang="en-US" dirty="0" err="1"/>
              <a:t>supp</a:t>
            </a:r>
            <a:r>
              <a:rPr lang="en-US" dirty="0"/>
              <a:t>? Crop legends and move around for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C5589-AD6F-F84D-B03A-844560326F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5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C5589-AD6F-F84D-B03A-844560326F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769015"/>
            <a:ext cx="15300564" cy="5890519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8886695"/>
            <a:ext cx="13500497" cy="408497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00811"/>
            <a:ext cx="3881393" cy="143385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00811"/>
            <a:ext cx="11419171" cy="143385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218149"/>
            <a:ext cx="15525572" cy="7038072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1322804"/>
            <a:ext cx="15525572" cy="370115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504053"/>
            <a:ext cx="7650282" cy="10735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504053"/>
            <a:ext cx="7650282" cy="10735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00814"/>
            <a:ext cx="15525572" cy="3270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147647"/>
            <a:ext cx="7615123" cy="203269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180345"/>
            <a:ext cx="7615123" cy="9090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147647"/>
            <a:ext cx="7652626" cy="203269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180345"/>
            <a:ext cx="7652626" cy="9090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127972"/>
            <a:ext cx="5805682" cy="394790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436109"/>
            <a:ext cx="9112836" cy="1202386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075872"/>
            <a:ext cx="5805682" cy="9403682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127972"/>
            <a:ext cx="5805682" cy="394790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436109"/>
            <a:ext cx="9112836" cy="1202386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075872"/>
            <a:ext cx="5805682" cy="9403682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00814"/>
            <a:ext cx="15525572" cy="3270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504053"/>
            <a:ext cx="15525572" cy="1073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5681943"/>
            <a:ext cx="4050149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02DC-4CBB-8F49-BEE0-02C2C3D473E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5681943"/>
            <a:ext cx="6075224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5681943"/>
            <a:ext cx="4050149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3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216" y="280971"/>
            <a:ext cx="63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A.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698542" y="2619865"/>
            <a:ext cx="2065371" cy="52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4055804" y="2548698"/>
            <a:ext cx="1900715" cy="4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B2AF7FC-3C76-894F-A97C-2CBF69CE664E}"/>
              </a:ext>
            </a:extLst>
          </p:cNvPr>
          <p:cNvGrpSpPr/>
          <p:nvPr/>
        </p:nvGrpSpPr>
        <p:grpSpPr>
          <a:xfrm>
            <a:off x="-4357839" y="3317645"/>
            <a:ext cx="7370506" cy="2550647"/>
            <a:chOff x="-2408946" y="4128468"/>
            <a:chExt cx="7370506" cy="2550647"/>
          </a:xfrm>
        </p:grpSpPr>
        <p:sp>
          <p:nvSpPr>
            <p:cNvPr id="67" name="TextBox 66"/>
            <p:cNvSpPr txBox="1"/>
            <p:nvPr/>
          </p:nvSpPr>
          <p:spPr>
            <a:xfrm>
              <a:off x="2999535" y="4184322"/>
              <a:ext cx="1286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Null design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/>
                <p:cNvSpPr/>
                <p:nvPr/>
              </p:nvSpPr>
              <p:spPr>
                <a:xfrm>
                  <a:off x="-2408946" y="4128468"/>
                  <a:ext cx="1296957" cy="8249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>
                                      <a:latin typeface="Cambria Math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CA">
                                      <a:latin typeface="Cambria Math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CA">
                                      <a:latin typeface="Cambria Math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>
                                      <a:latin typeface="Cambria Math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CA">
                                      <a:latin typeface="Cambria Math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CA">
                                      <a:latin typeface="Cambria Math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>
                                      <a:latin typeface="Cambria Math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CA">
                                      <a:latin typeface="Cambria Math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CA">
                                      <a:latin typeface="Cambria Math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08946" y="4128468"/>
                  <a:ext cx="1296957" cy="824906"/>
                </a:xfrm>
                <a:prstGeom prst="rect">
                  <a:avLst/>
                </a:prstGeom>
                <a:blipFill>
                  <a:blip r:embed="rId3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/>
            <p:cNvSpPr/>
            <p:nvPr/>
          </p:nvSpPr>
          <p:spPr>
            <a:xfrm>
              <a:off x="2999841" y="4874835"/>
              <a:ext cx="1130300" cy="42713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Dataset 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99841" y="5568276"/>
              <a:ext cx="1130300" cy="42713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Dataset 2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999535" y="6251985"/>
              <a:ext cx="1130300" cy="42713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Dataset 3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701865" y="5562852"/>
              <a:ext cx="259695" cy="42713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73" idx="3"/>
            </p:cNvCxnSpPr>
            <p:nvPr/>
          </p:nvCxnSpPr>
          <p:spPr>
            <a:xfrm>
              <a:off x="4130142" y="5088401"/>
              <a:ext cx="536609" cy="56480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3"/>
              <a:endCxn id="76" idx="1"/>
            </p:cNvCxnSpPr>
            <p:nvPr/>
          </p:nvCxnSpPr>
          <p:spPr>
            <a:xfrm flipV="1">
              <a:off x="4130142" y="5776417"/>
              <a:ext cx="571723" cy="542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5" idx="3"/>
            </p:cNvCxnSpPr>
            <p:nvPr/>
          </p:nvCxnSpPr>
          <p:spPr>
            <a:xfrm flipV="1">
              <a:off x="4129836" y="5883036"/>
              <a:ext cx="536915" cy="58251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724BB8-0A00-5D41-B8CB-C5CF8D5E505C}"/>
              </a:ext>
            </a:extLst>
          </p:cNvPr>
          <p:cNvGrpSpPr/>
          <p:nvPr/>
        </p:nvGrpSpPr>
        <p:grpSpPr>
          <a:xfrm>
            <a:off x="-2412774" y="3519874"/>
            <a:ext cx="8765820" cy="2816742"/>
            <a:chOff x="-638589" y="3862373"/>
            <a:chExt cx="8765820" cy="2816742"/>
          </a:xfrm>
        </p:grpSpPr>
        <p:sp>
          <p:nvSpPr>
            <p:cNvPr id="68" name="TextBox 67"/>
            <p:cNvSpPr txBox="1"/>
            <p:nvPr/>
          </p:nvSpPr>
          <p:spPr>
            <a:xfrm>
              <a:off x="6203985" y="4262943"/>
              <a:ext cx="1286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design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/>
                <p:cNvSpPr/>
                <p:nvPr/>
              </p:nvSpPr>
              <p:spPr>
                <a:xfrm>
                  <a:off x="-638589" y="3862373"/>
                  <a:ext cx="1296957" cy="8249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b="1" i="1">
                                      <a:latin typeface="Cambria Math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CA">
                                      <a:latin typeface="Cambria Math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>
                                      <a:latin typeface="Cambria Math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>
                                      <a:latin typeface="Cambria Math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b="1" i="1">
                                      <a:latin typeface="Cambria Math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CA">
                                      <a:latin typeface="Cambria Math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>
                                      <a:latin typeface="Cambria Math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>
                                      <a:latin typeface="Cambria Math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CA" b="1" i="1">
                                      <a:latin typeface="Cambria Math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8589" y="3862373"/>
                  <a:ext cx="1296957" cy="824906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/>
            <p:cNvSpPr/>
            <p:nvPr/>
          </p:nvSpPr>
          <p:spPr>
            <a:xfrm>
              <a:off x="6165512" y="4874835"/>
              <a:ext cx="1130300" cy="42713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Dataset 1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165512" y="5568276"/>
              <a:ext cx="1130300" cy="42713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Dataset 2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165206" y="6251985"/>
              <a:ext cx="1130300" cy="42713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Dataset 3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867536" y="5562852"/>
              <a:ext cx="259695" cy="42713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7295813" y="5088401"/>
              <a:ext cx="536609" cy="56480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7295813" y="5776417"/>
              <a:ext cx="571723" cy="542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295507" y="5883036"/>
              <a:ext cx="536915" cy="58251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6" idx="2"/>
              <a:endCxn id="97" idx="0"/>
            </p:cNvCxnSpPr>
            <p:nvPr/>
          </p:nvCxnSpPr>
          <p:spPr>
            <a:xfrm>
              <a:off x="6730662" y="5301966"/>
              <a:ext cx="0" cy="266311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7" idx="2"/>
              <a:endCxn id="98" idx="0"/>
            </p:cNvCxnSpPr>
            <p:nvPr/>
          </p:nvCxnSpPr>
          <p:spPr>
            <a:xfrm flipH="1">
              <a:off x="6730356" y="5995407"/>
              <a:ext cx="306" cy="25657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Arc 106"/>
            <p:cNvSpPr/>
            <p:nvPr/>
          </p:nvSpPr>
          <p:spPr>
            <a:xfrm rot="10800000">
              <a:off x="5854696" y="5055686"/>
              <a:ext cx="615965" cy="1427138"/>
            </a:xfrm>
            <a:prstGeom prst="arc">
              <a:avLst>
                <a:gd name="adj1" fmla="val 16200000"/>
                <a:gd name="adj2" fmla="val 5556154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45" y="6761070"/>
            <a:ext cx="6735697" cy="6381188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10420439" y="154846"/>
            <a:ext cx="63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E427A7-12D3-EB48-B10E-914B4EECABB8}"/>
              </a:ext>
            </a:extLst>
          </p:cNvPr>
          <p:cNvGrpSpPr/>
          <p:nvPr/>
        </p:nvGrpSpPr>
        <p:grpSpPr>
          <a:xfrm>
            <a:off x="-11109152" y="5781197"/>
            <a:ext cx="10153078" cy="3931044"/>
            <a:chOff x="297151" y="7484114"/>
            <a:chExt cx="10153078" cy="3931044"/>
          </a:xfrm>
        </p:grpSpPr>
        <p:sp>
          <p:nvSpPr>
            <p:cNvPr id="113" name="TextBox 112"/>
            <p:cNvSpPr txBox="1"/>
            <p:nvPr/>
          </p:nvSpPr>
          <p:spPr>
            <a:xfrm>
              <a:off x="369580" y="7484114"/>
              <a:ext cx="9939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B.</a:t>
              </a:r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r="16771"/>
            <a:stretch/>
          </p:blipFill>
          <p:spPr>
            <a:xfrm>
              <a:off x="629353" y="8102634"/>
              <a:ext cx="4238631" cy="2832100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21029" y="8102634"/>
              <a:ext cx="5029200" cy="2819400"/>
            </a:xfrm>
            <a:prstGeom prst="rect">
              <a:avLst/>
            </a:prstGeom>
          </p:spPr>
        </p:pic>
        <p:sp>
          <p:nvSpPr>
            <p:cNvPr id="137" name="TextBox 136"/>
            <p:cNvSpPr txBox="1"/>
            <p:nvPr/>
          </p:nvSpPr>
          <p:spPr>
            <a:xfrm>
              <a:off x="6742991" y="11045826"/>
              <a:ext cx="207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Covariance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 rot="16200000">
              <a:off x="4645458" y="9129677"/>
              <a:ext cx="1256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Effect size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 rot="16200000">
              <a:off x="-146218" y="9055430"/>
              <a:ext cx="1256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Effect size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835920" y="10934734"/>
              <a:ext cx="207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Covariance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3109AE5-D414-4643-B42F-648CEBBA6340}"/>
              </a:ext>
            </a:extLst>
          </p:cNvPr>
          <p:cNvSpPr txBox="1"/>
          <p:nvPr/>
        </p:nvSpPr>
        <p:spPr>
          <a:xfrm>
            <a:off x="10418168" y="6488183"/>
            <a:ext cx="63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D.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43D7D0E-6FBD-B945-9EE3-C8DEA3E6930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76"/>
          <a:stretch/>
        </p:blipFill>
        <p:spPr>
          <a:xfrm>
            <a:off x="10887944" y="6856878"/>
            <a:ext cx="6788462" cy="776481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CAF40AA-AA07-3D4B-9257-13E21908C0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2" t="35018" b="47477"/>
          <a:stretch/>
        </p:blipFill>
        <p:spPr>
          <a:xfrm>
            <a:off x="9378830" y="11741172"/>
            <a:ext cx="1509114" cy="1376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1DDD1-8307-0C4C-9231-824A4E2D7C0A}"/>
              </a:ext>
            </a:extLst>
          </p:cNvPr>
          <p:cNvSpPr txBox="1"/>
          <p:nvPr/>
        </p:nvSpPr>
        <p:spPr>
          <a:xfrm>
            <a:off x="-5202106" y="2405589"/>
            <a:ext cx="31527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Color did not match 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2E82FC-7C27-F24B-91D6-E3217F47A422}"/>
              </a:ext>
            </a:extLst>
          </p:cNvPr>
          <p:cNvGrpSpPr/>
          <p:nvPr/>
        </p:nvGrpSpPr>
        <p:grpSpPr>
          <a:xfrm>
            <a:off x="1569419" y="33674"/>
            <a:ext cx="4792607" cy="2397432"/>
            <a:chOff x="2848338" y="136293"/>
            <a:chExt cx="4792607" cy="2397432"/>
          </a:xfrm>
        </p:grpSpPr>
        <p:sp>
          <p:nvSpPr>
            <p:cNvPr id="18" name="TextBox 17"/>
            <p:cNvSpPr txBox="1"/>
            <p:nvPr/>
          </p:nvSpPr>
          <p:spPr>
            <a:xfrm rot="18924500">
              <a:off x="3959951" y="603437"/>
              <a:ext cx="152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30 </a:t>
              </a:r>
              <a:r>
                <a:rPr lang="en-US" sz="1200" dirty="0" err="1"/>
                <a:t>corDis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8997305">
              <a:off x="4281374" y="633290"/>
              <a:ext cx="1542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30 </a:t>
              </a:r>
              <a:r>
                <a:rPr lang="en-US" sz="1200" dirty="0" err="1"/>
                <a:t>unCorDis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 rot="18900000">
              <a:off x="4933868" y="474730"/>
              <a:ext cx="1885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100 </a:t>
              </a:r>
              <a:r>
                <a:rPr lang="en-US" sz="1200" dirty="0" err="1"/>
                <a:t>corNonDis</a:t>
              </a:r>
              <a:endParaRPr 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 rot="18900000">
              <a:off x="5900169" y="603730"/>
              <a:ext cx="1612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100 </a:t>
              </a:r>
              <a:r>
                <a:rPr lang="en-US" sz="1200" dirty="0" err="1"/>
                <a:t>unCorNonDis</a:t>
              </a:r>
              <a:endParaRPr lang="en-US" sz="1200" dirty="0"/>
            </a:p>
          </p:txBody>
        </p:sp>
        <p:sp>
          <p:nvSpPr>
            <p:cNvPr id="111" name="Right Brace 110"/>
            <p:cNvSpPr/>
            <p:nvPr/>
          </p:nvSpPr>
          <p:spPr>
            <a:xfrm rot="16200000">
              <a:off x="5361949" y="-715382"/>
              <a:ext cx="157521" cy="24841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054884" y="136293"/>
              <a:ext cx="88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/>
                <a:t>p=260</a:t>
              </a:r>
              <a:endParaRPr lang="en-US" i="1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F50406A-5600-7849-8DA7-3DB27B975BA8}"/>
                </a:ext>
              </a:extLst>
            </p:cNvPr>
            <p:cNvGrpSpPr/>
            <p:nvPr/>
          </p:nvGrpSpPr>
          <p:grpSpPr>
            <a:xfrm>
              <a:off x="2848338" y="1270771"/>
              <a:ext cx="4792607" cy="1262954"/>
              <a:chOff x="2848338" y="1270771"/>
              <a:chExt cx="4792607" cy="126295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82E0950-7811-B346-97BF-285E0A7FF2AF}"/>
                  </a:ext>
                </a:extLst>
              </p:cNvPr>
              <p:cNvSpPr/>
              <p:nvPr/>
            </p:nvSpPr>
            <p:spPr>
              <a:xfrm>
                <a:off x="4139601" y="1273857"/>
                <a:ext cx="303972" cy="629671"/>
              </a:xfrm>
              <a:prstGeom prst="rect">
                <a:avLst/>
              </a:prstGeom>
              <a:solidFill>
                <a:srgbClr val="F97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9EB13A-9B61-3241-9058-09CE57F38991}"/>
                  </a:ext>
                </a:extLst>
              </p:cNvPr>
              <p:cNvSpPr/>
              <p:nvPr/>
            </p:nvSpPr>
            <p:spPr>
              <a:xfrm>
                <a:off x="4443941" y="1271800"/>
                <a:ext cx="324451" cy="629672"/>
              </a:xfrm>
              <a:prstGeom prst="rect">
                <a:avLst/>
              </a:prstGeom>
              <a:solidFill>
                <a:srgbClr val="00C0C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CB918E-0384-644E-A3A1-3B25758B41C5}"/>
                  </a:ext>
                </a:extLst>
              </p:cNvPr>
              <p:cNvSpPr/>
              <p:nvPr/>
            </p:nvSpPr>
            <p:spPr>
              <a:xfrm>
                <a:off x="4139600" y="1904054"/>
                <a:ext cx="303972" cy="629671"/>
              </a:xfrm>
              <a:prstGeom prst="rect">
                <a:avLst/>
              </a:prstGeom>
              <a:solidFill>
                <a:srgbClr val="F9766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902AA0C-DC17-3441-816F-1EC0A294B415}"/>
                  </a:ext>
                </a:extLst>
              </p:cNvPr>
              <p:cNvSpPr/>
              <p:nvPr/>
            </p:nvSpPr>
            <p:spPr>
              <a:xfrm>
                <a:off x="4443941" y="1904052"/>
                <a:ext cx="370686" cy="629672"/>
              </a:xfrm>
              <a:prstGeom prst="rect">
                <a:avLst/>
              </a:prstGeom>
              <a:solidFill>
                <a:srgbClr val="00C0C4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CC7CF19-2C03-A34C-9555-47EC650378D9}"/>
                  </a:ext>
                </a:extLst>
              </p:cNvPr>
              <p:cNvSpPr/>
              <p:nvPr/>
            </p:nvSpPr>
            <p:spPr>
              <a:xfrm>
                <a:off x="4768024" y="1273857"/>
                <a:ext cx="957575" cy="1259868"/>
              </a:xfrm>
              <a:prstGeom prst="rect">
                <a:avLst/>
              </a:prstGeom>
              <a:solidFill>
                <a:srgbClr val="7CAE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3AD3912-C91A-A942-A1DA-EFB2A6174E32}"/>
                  </a:ext>
                </a:extLst>
              </p:cNvPr>
              <p:cNvSpPr/>
              <p:nvPr/>
            </p:nvSpPr>
            <p:spPr>
              <a:xfrm>
                <a:off x="5725599" y="1277105"/>
                <a:ext cx="958139" cy="1256620"/>
              </a:xfrm>
              <a:prstGeom prst="rect">
                <a:avLst/>
              </a:prstGeom>
              <a:solidFill>
                <a:srgbClr val="C77CFF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639E2DA-782C-2D43-9B2C-56BF12020D2C}"/>
                  </a:ext>
                </a:extLst>
              </p:cNvPr>
              <p:cNvSpPr txBox="1"/>
              <p:nvPr/>
            </p:nvSpPr>
            <p:spPr>
              <a:xfrm>
                <a:off x="2848338" y="1397472"/>
                <a:ext cx="1190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Group 1</a:t>
                </a:r>
                <a:r>
                  <a:rPr lang="en-US" sz="1000" dirty="0"/>
                  <a:t> (n/2)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AE6D600-0534-C84D-BC37-7A8AB51D2D1B}"/>
                  </a:ext>
                </a:extLst>
              </p:cNvPr>
              <p:cNvSpPr txBox="1"/>
              <p:nvPr/>
            </p:nvSpPr>
            <p:spPr>
              <a:xfrm>
                <a:off x="2848338" y="2010386"/>
                <a:ext cx="1190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Group 2</a:t>
                </a:r>
                <a:r>
                  <a:rPr lang="en-US" sz="1000" dirty="0"/>
                  <a:t> (n/2)</a:t>
                </a:r>
              </a:p>
            </p:txBody>
          </p:sp>
          <p:sp>
            <p:nvSpPr>
              <p:cNvPr id="80" name="Right Brace 79">
                <a:extLst>
                  <a:ext uri="{FF2B5EF4-FFF2-40B4-BE49-F238E27FC236}">
                    <a16:creationId xmlns:a16="http://schemas.microsoft.com/office/drawing/2014/main" id="{65A13D64-6E08-994A-9CE7-2CF45A91041E}"/>
                  </a:ext>
                </a:extLst>
              </p:cNvPr>
              <p:cNvSpPr/>
              <p:nvPr/>
            </p:nvSpPr>
            <p:spPr>
              <a:xfrm rot="10800000">
                <a:off x="3963421" y="1904403"/>
                <a:ext cx="150005" cy="62075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Right Brace 80">
                <a:extLst>
                  <a:ext uri="{FF2B5EF4-FFF2-40B4-BE49-F238E27FC236}">
                    <a16:creationId xmlns:a16="http://schemas.microsoft.com/office/drawing/2014/main" id="{FD6B9D29-ACA5-BC44-A971-F9C9C8B26444}"/>
                  </a:ext>
                </a:extLst>
              </p:cNvPr>
              <p:cNvSpPr/>
              <p:nvPr/>
            </p:nvSpPr>
            <p:spPr>
              <a:xfrm>
                <a:off x="6682806" y="1270771"/>
                <a:ext cx="150005" cy="1254385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ight Brace 84">
                <a:extLst>
                  <a:ext uri="{FF2B5EF4-FFF2-40B4-BE49-F238E27FC236}">
                    <a16:creationId xmlns:a16="http://schemas.microsoft.com/office/drawing/2014/main" id="{051DD0EB-48E3-E046-90F8-9F8D08AF71ED}"/>
                  </a:ext>
                </a:extLst>
              </p:cNvPr>
              <p:cNvSpPr/>
              <p:nvPr/>
            </p:nvSpPr>
            <p:spPr>
              <a:xfrm rot="10800000">
                <a:off x="3969299" y="1277105"/>
                <a:ext cx="150005" cy="62075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F2A61A6-97FC-DB4E-ADFB-98282ADB23D2}"/>
                  </a:ext>
                </a:extLst>
              </p:cNvPr>
              <p:cNvSpPr txBox="1"/>
              <p:nvPr/>
            </p:nvSpPr>
            <p:spPr>
              <a:xfrm>
                <a:off x="6757808" y="1713192"/>
                <a:ext cx="88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/>
                  <a:t>n=100</a:t>
                </a:r>
                <a:endParaRPr lang="en-US" i="1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697980D-80EA-7347-B924-F90AC7415D83}"/>
                  </a:ext>
                </a:extLst>
              </p:cNvPr>
              <p:cNvCxnSpPr>
                <a:cxnSpLocks/>
                <a:endCxn id="72" idx="1"/>
              </p:cNvCxnSpPr>
              <p:nvPr/>
            </p:nvCxnSpPr>
            <p:spPr>
              <a:xfrm>
                <a:off x="4139600" y="1897858"/>
                <a:ext cx="628424" cy="59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95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85FF0B3-8B88-AF44-815F-90D7F7C5BFFC}"/>
              </a:ext>
            </a:extLst>
          </p:cNvPr>
          <p:cNvGrpSpPr/>
          <p:nvPr/>
        </p:nvGrpSpPr>
        <p:grpSpPr>
          <a:xfrm>
            <a:off x="244216" y="136293"/>
            <a:ext cx="8906047" cy="6106296"/>
            <a:chOff x="93923" y="310024"/>
            <a:chExt cx="8906047" cy="6106296"/>
          </a:xfrm>
        </p:grpSpPr>
        <p:sp>
          <p:nvSpPr>
            <p:cNvPr id="2" name="TextBox 1"/>
            <p:cNvSpPr txBox="1"/>
            <p:nvPr/>
          </p:nvSpPr>
          <p:spPr>
            <a:xfrm>
              <a:off x="93923" y="454702"/>
              <a:ext cx="63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A.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9308" y="1447588"/>
              <a:ext cx="303972" cy="629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93648" y="1445531"/>
              <a:ext cx="324451" cy="6296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89308" y="2709511"/>
              <a:ext cx="254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Dataset </a:t>
              </a:r>
              <a:r>
                <a:rPr lang="en-US" i="1" dirty="0"/>
                <a:t>j</a:t>
              </a:r>
              <a:r>
                <a:rPr lang="en-US" dirty="0"/>
                <a:t>, </a:t>
              </a:r>
              <a:r>
                <a:rPr lang="en-US" i="1" dirty="0"/>
                <a:t>j</a:t>
              </a:r>
              <a:r>
                <a:rPr lang="en-US" dirty="0"/>
                <a:t>=1,2,3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89307" y="2077785"/>
              <a:ext cx="303972" cy="62967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92187" y="2077783"/>
              <a:ext cx="324451" cy="62967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17731" y="1442952"/>
              <a:ext cx="957575" cy="1264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75306" y="1442953"/>
              <a:ext cx="958139" cy="1264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8045" y="1571203"/>
              <a:ext cx="1190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1</a:t>
              </a:r>
              <a:r>
                <a:rPr lang="en-US" sz="1000" dirty="0"/>
                <a:t> (n/2)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98045" y="2184117"/>
              <a:ext cx="1190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2</a:t>
              </a:r>
              <a:r>
                <a:rPr lang="en-US" sz="1000" dirty="0"/>
                <a:t> (n/2)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10800000">
              <a:off x="3813128" y="2078134"/>
              <a:ext cx="150005" cy="62075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ight Brace 49"/>
            <p:cNvSpPr/>
            <p:nvPr/>
          </p:nvSpPr>
          <p:spPr>
            <a:xfrm>
              <a:off x="6532513" y="1444502"/>
              <a:ext cx="150005" cy="12543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8924500">
              <a:off x="3809658" y="777168"/>
              <a:ext cx="152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30 </a:t>
              </a:r>
              <a:r>
                <a:rPr lang="en-US" sz="1200" dirty="0" err="1"/>
                <a:t>corDis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8997305">
              <a:off x="4131081" y="807021"/>
              <a:ext cx="1542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30 </a:t>
              </a:r>
              <a:r>
                <a:rPr lang="en-US" sz="1200" dirty="0" err="1"/>
                <a:t>unCorDis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 rot="18900000">
              <a:off x="4783575" y="648461"/>
              <a:ext cx="1885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100 </a:t>
              </a:r>
              <a:r>
                <a:rPr lang="en-US" sz="1200" dirty="0" err="1"/>
                <a:t>corNonDis</a:t>
              </a:r>
              <a:endParaRPr lang="en-US" sz="1200" dirty="0"/>
            </a:p>
          </p:txBody>
        </p:sp>
        <p:sp>
          <p:nvSpPr>
            <p:cNvPr id="54" name="Right Brace 53"/>
            <p:cNvSpPr/>
            <p:nvPr/>
          </p:nvSpPr>
          <p:spPr>
            <a:xfrm rot="10800000">
              <a:off x="3819006" y="1450836"/>
              <a:ext cx="150005" cy="62075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07515" y="1886923"/>
              <a:ext cx="88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/>
                <a:t>n=100</a:t>
              </a:r>
              <a:endParaRPr lang="en-US" i="1" dirty="0"/>
            </a:p>
          </p:txBody>
        </p:sp>
        <p:sp>
          <p:nvSpPr>
            <p:cNvPr id="56" name="TextBox 55"/>
            <p:cNvSpPr txBox="1"/>
            <p:nvPr/>
          </p:nvSpPr>
          <p:spPr>
            <a:xfrm rot="18900000">
              <a:off x="5749876" y="777461"/>
              <a:ext cx="1612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100 </a:t>
              </a:r>
              <a:r>
                <a:rPr lang="en-US" sz="1200" dirty="0" err="1"/>
                <a:t>unCorNonDis</a:t>
              </a:r>
              <a:endParaRPr lang="en-US" sz="1200" dirty="0"/>
            </a:p>
          </p:txBody>
        </p:sp>
        <p:cxnSp>
          <p:nvCxnSpPr>
            <p:cNvPr id="21" name="Straight Arrow Connector 20"/>
            <p:cNvCxnSpPr>
              <a:cxnSpLocks/>
              <a:stCxn id="13" idx="2"/>
              <a:endCxn id="67" idx="0"/>
            </p:cNvCxnSpPr>
            <p:nvPr/>
          </p:nvCxnSpPr>
          <p:spPr>
            <a:xfrm flipH="1">
              <a:off x="3196005" y="3078843"/>
              <a:ext cx="2065371" cy="52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cxnSpLocks/>
              <a:stCxn id="13" idx="2"/>
            </p:cNvCxnSpPr>
            <p:nvPr/>
          </p:nvCxnSpPr>
          <p:spPr>
            <a:xfrm>
              <a:off x="5261376" y="3078843"/>
              <a:ext cx="1900715" cy="472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2AF7FC-3C76-894F-A97C-2CBF69CE664E}"/>
                </a:ext>
              </a:extLst>
            </p:cNvPr>
            <p:cNvGrpSpPr/>
            <p:nvPr/>
          </p:nvGrpSpPr>
          <p:grpSpPr>
            <a:xfrm>
              <a:off x="1423835" y="3347702"/>
              <a:ext cx="2415638" cy="2980426"/>
              <a:chOff x="2779167" y="3698689"/>
              <a:chExt cx="2415638" cy="2980426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3907868" y="3955472"/>
                <a:ext cx="1286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Null design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2779167" y="3698689"/>
                    <a:ext cx="1296957" cy="8249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>
                                        <a:latin typeface="Cambria Math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CA">
                                        <a:latin typeface="Cambria Math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CA">
                                        <a:latin typeface="Cambria Math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>
                                        <a:latin typeface="Cambria Math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CA">
                                        <a:latin typeface="Cambria Math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CA">
                                        <a:latin typeface="Cambria Math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>
                                        <a:latin typeface="Cambria Math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CA">
                                        <a:latin typeface="Cambria Math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CA">
                                        <a:latin typeface="Cambria Math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9167" y="3698689"/>
                    <a:ext cx="1296957" cy="82490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ectangle 72"/>
              <p:cNvSpPr/>
              <p:nvPr/>
            </p:nvSpPr>
            <p:spPr>
              <a:xfrm>
                <a:off x="2999841" y="4874835"/>
                <a:ext cx="1130300" cy="42713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Dataset 1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9841" y="5568276"/>
                <a:ext cx="1130300" cy="42713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Dataset 2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999535" y="6251985"/>
                <a:ext cx="1130300" cy="42713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Dataset 3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701865" y="5562852"/>
                <a:ext cx="259695" cy="42713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Y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2" name="Straight Arrow Connector 81"/>
              <p:cNvCxnSpPr>
                <a:stCxn id="73" idx="3"/>
              </p:cNvCxnSpPr>
              <p:nvPr/>
            </p:nvCxnSpPr>
            <p:spPr>
              <a:xfrm>
                <a:off x="4130142" y="5088401"/>
                <a:ext cx="536609" cy="56480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76" idx="1"/>
              </p:cNvCxnSpPr>
              <p:nvPr/>
            </p:nvCxnSpPr>
            <p:spPr>
              <a:xfrm flipV="1">
                <a:off x="4130142" y="5776417"/>
                <a:ext cx="571723" cy="54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</p:cNvCxnSpPr>
              <p:nvPr/>
            </p:nvCxnSpPr>
            <p:spPr>
              <a:xfrm flipV="1">
                <a:off x="4129836" y="5883036"/>
                <a:ext cx="536915" cy="58251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724BB8-0A00-5D41-B8CB-C5CF8D5E505C}"/>
                </a:ext>
              </a:extLst>
            </p:cNvPr>
            <p:cNvGrpSpPr/>
            <p:nvPr/>
          </p:nvGrpSpPr>
          <p:grpSpPr>
            <a:xfrm>
              <a:off x="6602787" y="3437690"/>
              <a:ext cx="2397183" cy="2978630"/>
              <a:chOff x="5854696" y="3700485"/>
              <a:chExt cx="2397183" cy="297863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883285" y="3955472"/>
                <a:ext cx="1286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Full design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6954922" y="3700485"/>
                    <a:ext cx="1296957" cy="8249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b="1" i="1">
                                        <a:latin typeface="Cambria Math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CA">
                                        <a:latin typeface="Cambria Math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CA">
                                        <a:latin typeface="Cambria Math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>
                                        <a:latin typeface="Cambria Math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CA" b="1" i="1">
                                        <a:latin typeface="Cambria Math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CA">
                                        <a:latin typeface="Cambria Math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>
                                        <a:latin typeface="Cambria Math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CA">
                                        <a:latin typeface="Cambria Math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CA" b="1" i="1">
                                        <a:latin typeface="Cambria Math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4922" y="3700485"/>
                    <a:ext cx="1296957" cy="82490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Rectangle 95"/>
              <p:cNvSpPr/>
              <p:nvPr/>
            </p:nvSpPr>
            <p:spPr>
              <a:xfrm>
                <a:off x="6165512" y="4874835"/>
                <a:ext cx="1130300" cy="42713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Dataset 1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165512" y="5568276"/>
                <a:ext cx="1130300" cy="42713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Dataset 2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65206" y="6251985"/>
                <a:ext cx="1130300" cy="42713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Dataset 3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867536" y="5562852"/>
                <a:ext cx="259695" cy="42713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Y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7295813" y="5088401"/>
                <a:ext cx="536609" cy="56480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V="1">
                <a:off x="7295813" y="5776417"/>
                <a:ext cx="571723" cy="542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7295507" y="5883036"/>
                <a:ext cx="536915" cy="58251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96" idx="2"/>
                <a:endCxn id="97" idx="0"/>
              </p:cNvCxnSpPr>
              <p:nvPr/>
            </p:nvCxnSpPr>
            <p:spPr>
              <a:xfrm>
                <a:off x="6730662" y="5301966"/>
                <a:ext cx="0" cy="266311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97" idx="2"/>
                <a:endCxn id="98" idx="0"/>
              </p:cNvCxnSpPr>
              <p:nvPr/>
            </p:nvCxnSpPr>
            <p:spPr>
              <a:xfrm flipH="1">
                <a:off x="6730356" y="5995407"/>
                <a:ext cx="306" cy="25657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Arc 106"/>
              <p:cNvSpPr/>
              <p:nvPr/>
            </p:nvSpPr>
            <p:spPr>
              <a:xfrm rot="10800000">
                <a:off x="5854696" y="5055686"/>
                <a:ext cx="615965" cy="1427138"/>
              </a:xfrm>
              <a:prstGeom prst="arc">
                <a:avLst>
                  <a:gd name="adj1" fmla="val 16200000"/>
                  <a:gd name="adj2" fmla="val 5556154"/>
                </a:avLst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Right Brace 110"/>
            <p:cNvSpPr/>
            <p:nvPr/>
          </p:nvSpPr>
          <p:spPr>
            <a:xfrm rot="16200000">
              <a:off x="5211656" y="-541651"/>
              <a:ext cx="157521" cy="24841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904591" y="310024"/>
              <a:ext cx="88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/>
                <a:t>p=260</a:t>
              </a:r>
              <a:endParaRPr lang="en-US" i="1" dirty="0"/>
            </a:p>
          </p:txBody>
        </p:sp>
      </p:grp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6" y="10904306"/>
            <a:ext cx="5983614" cy="5668688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76"/>
          <a:stretch/>
        </p:blipFill>
        <p:spPr>
          <a:xfrm>
            <a:off x="7853306" y="10473414"/>
            <a:ext cx="5635619" cy="6446161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327167" y="10637256"/>
            <a:ext cx="63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E427A7-12D3-EB48-B10E-914B4EECABB8}"/>
              </a:ext>
            </a:extLst>
          </p:cNvPr>
          <p:cNvGrpSpPr/>
          <p:nvPr/>
        </p:nvGrpSpPr>
        <p:grpSpPr>
          <a:xfrm>
            <a:off x="335130" y="6423671"/>
            <a:ext cx="10153078" cy="3746741"/>
            <a:chOff x="297151" y="7484114"/>
            <a:chExt cx="10153078" cy="3746741"/>
          </a:xfrm>
        </p:grpSpPr>
        <p:sp>
          <p:nvSpPr>
            <p:cNvPr id="113" name="TextBox 112"/>
            <p:cNvSpPr txBox="1"/>
            <p:nvPr/>
          </p:nvSpPr>
          <p:spPr>
            <a:xfrm>
              <a:off x="369580" y="7484114"/>
              <a:ext cx="9939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B.</a:t>
              </a:r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7"/>
            <a:srcRect r="16771"/>
            <a:stretch/>
          </p:blipFill>
          <p:spPr>
            <a:xfrm>
              <a:off x="629353" y="8102634"/>
              <a:ext cx="4238631" cy="2832100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21029" y="8102634"/>
              <a:ext cx="5029200" cy="2819400"/>
            </a:xfrm>
            <a:prstGeom prst="rect">
              <a:avLst/>
            </a:prstGeom>
          </p:spPr>
        </p:pic>
        <p:sp>
          <p:nvSpPr>
            <p:cNvPr id="137" name="TextBox 136"/>
            <p:cNvSpPr txBox="1"/>
            <p:nvPr/>
          </p:nvSpPr>
          <p:spPr>
            <a:xfrm>
              <a:off x="6565397" y="10850549"/>
              <a:ext cx="207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Covariance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924188" y="7738726"/>
              <a:ext cx="3810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Mean error rate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767173" y="7738726"/>
              <a:ext cx="3853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Mean error rate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 rot="16200000">
              <a:off x="4645458" y="9129677"/>
              <a:ext cx="1256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Effect size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 rot="16200000">
              <a:off x="-146218" y="9055430"/>
              <a:ext cx="1256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Effect size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01192" y="10861523"/>
              <a:ext cx="207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Covariance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3109AE5-D414-4643-B42F-648CEBBA6340}"/>
              </a:ext>
            </a:extLst>
          </p:cNvPr>
          <p:cNvSpPr txBox="1"/>
          <p:nvPr/>
        </p:nvSpPr>
        <p:spPr>
          <a:xfrm>
            <a:off x="7479852" y="10410087"/>
            <a:ext cx="63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D.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27FC33F8-49A5-E845-8588-9120C967A7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2" t="35018" b="47477"/>
          <a:stretch/>
        </p:blipFill>
        <p:spPr>
          <a:xfrm>
            <a:off x="6915968" y="15015411"/>
            <a:ext cx="2087206" cy="19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7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86" y="195179"/>
            <a:ext cx="63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9749" y="1425076"/>
            <a:ext cx="303972" cy="629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74089" y="1423019"/>
            <a:ext cx="324451" cy="6296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69749" y="2686999"/>
            <a:ext cx="25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=1,2,3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69748" y="2055273"/>
            <a:ext cx="303972" cy="62967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72628" y="2055271"/>
            <a:ext cx="324451" cy="62967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98172" y="1420440"/>
            <a:ext cx="957575" cy="126450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055747" y="1420441"/>
            <a:ext cx="958139" cy="126450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486" y="1548691"/>
            <a:ext cx="1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  <a:r>
              <a:rPr lang="en-US" sz="1000" dirty="0"/>
              <a:t> (n/2)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8486" y="2161605"/>
            <a:ext cx="1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 2</a:t>
            </a:r>
            <a:r>
              <a:rPr lang="en-US" sz="1000" dirty="0"/>
              <a:t> (n/2)</a:t>
            </a:r>
          </a:p>
        </p:txBody>
      </p:sp>
      <p:sp>
        <p:nvSpPr>
          <p:cNvPr id="17" name="Right Brace 16"/>
          <p:cNvSpPr/>
          <p:nvPr/>
        </p:nvSpPr>
        <p:spPr>
          <a:xfrm rot="10800000">
            <a:off x="1293569" y="2055622"/>
            <a:ext cx="150005" cy="6207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ight Brace 49"/>
          <p:cNvSpPr/>
          <p:nvPr/>
        </p:nvSpPr>
        <p:spPr>
          <a:xfrm>
            <a:off x="4012954" y="1421990"/>
            <a:ext cx="150005" cy="125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8924500">
            <a:off x="1290099" y="754656"/>
            <a:ext cx="152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 </a:t>
            </a:r>
            <a:r>
              <a:rPr lang="en-US" sz="1200" dirty="0" err="1"/>
              <a:t>corDis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 rot="18997305">
            <a:off x="1611522" y="784509"/>
            <a:ext cx="1542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 </a:t>
            </a:r>
            <a:r>
              <a:rPr lang="en-US" sz="1200" dirty="0" err="1"/>
              <a:t>unCorDis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18900000">
            <a:off x="2264016" y="625949"/>
            <a:ext cx="18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100 </a:t>
            </a:r>
            <a:r>
              <a:rPr lang="en-US" sz="1200" dirty="0" err="1"/>
              <a:t>corNonDis</a:t>
            </a:r>
            <a:endParaRPr lang="en-US" sz="1200" dirty="0"/>
          </a:p>
        </p:txBody>
      </p:sp>
      <p:sp>
        <p:nvSpPr>
          <p:cNvPr id="54" name="Right Brace 53"/>
          <p:cNvSpPr/>
          <p:nvPr/>
        </p:nvSpPr>
        <p:spPr>
          <a:xfrm rot="10800000">
            <a:off x="1299447" y="1428324"/>
            <a:ext cx="150005" cy="6207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087956" y="1864411"/>
            <a:ext cx="8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n=100</a:t>
            </a:r>
            <a:endParaRPr lang="en-US" i="1" dirty="0"/>
          </a:p>
        </p:txBody>
      </p:sp>
      <p:sp>
        <p:nvSpPr>
          <p:cNvPr id="56" name="TextBox 55"/>
          <p:cNvSpPr txBox="1"/>
          <p:nvPr/>
        </p:nvSpPr>
        <p:spPr>
          <a:xfrm rot="18900000">
            <a:off x="3230317" y="754949"/>
            <a:ext cx="1612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100 </a:t>
            </a:r>
            <a:r>
              <a:rPr lang="en-US" sz="1200" dirty="0" err="1"/>
              <a:t>unCorNonDis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3" idx="2"/>
            <a:endCxn id="67" idx="0"/>
          </p:cNvCxnSpPr>
          <p:nvPr/>
        </p:nvCxnSpPr>
        <p:spPr>
          <a:xfrm flipH="1">
            <a:off x="1890943" y="3056332"/>
            <a:ext cx="850874" cy="55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2"/>
            <a:endCxn id="68" idx="0"/>
          </p:cNvCxnSpPr>
          <p:nvPr/>
        </p:nvCxnSpPr>
        <p:spPr>
          <a:xfrm>
            <a:off x="2741818" y="3056332"/>
            <a:ext cx="1124543" cy="55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47475" y="3612978"/>
            <a:ext cx="128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 design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22892" y="3612978"/>
            <a:ext cx="128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8774" y="3356195"/>
                <a:ext cx="129695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74" y="3356195"/>
                <a:ext cx="1296957" cy="8249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4294529" y="3357991"/>
                <a:ext cx="129695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1" i="1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CA" b="1" i="1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CA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CA" b="1" i="1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529" y="3357991"/>
                <a:ext cx="1296957" cy="8249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339448" y="4532341"/>
            <a:ext cx="1130300" cy="4271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Dataset 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39448" y="5225782"/>
            <a:ext cx="1130300" cy="4271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Dataset 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9142" y="5909491"/>
            <a:ext cx="1130300" cy="4271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Dataset 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041472" y="5220358"/>
            <a:ext cx="259695" cy="4271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Y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81"/>
          <p:cNvCxnSpPr>
            <a:stCxn id="73" idx="3"/>
          </p:cNvCxnSpPr>
          <p:nvPr/>
        </p:nvCxnSpPr>
        <p:spPr>
          <a:xfrm>
            <a:off x="1469749" y="4745907"/>
            <a:ext cx="536609" cy="56480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3"/>
            <a:endCxn id="76" idx="1"/>
          </p:cNvCxnSpPr>
          <p:nvPr/>
        </p:nvCxnSpPr>
        <p:spPr>
          <a:xfrm flipV="1">
            <a:off x="1469749" y="5433923"/>
            <a:ext cx="571723" cy="54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5" idx="3"/>
          </p:cNvCxnSpPr>
          <p:nvPr/>
        </p:nvCxnSpPr>
        <p:spPr>
          <a:xfrm flipV="1">
            <a:off x="1469443" y="5540542"/>
            <a:ext cx="536915" cy="58251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505119" y="4532341"/>
            <a:ext cx="1130300" cy="4271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Dataset 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505119" y="5225782"/>
            <a:ext cx="1130300" cy="4271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Dataset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04813" y="5909491"/>
            <a:ext cx="1130300" cy="4271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Dataset 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207143" y="5220358"/>
            <a:ext cx="259695" cy="4271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Y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635420" y="4745907"/>
            <a:ext cx="536609" cy="56480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635420" y="5433923"/>
            <a:ext cx="571723" cy="54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635114" y="5540542"/>
            <a:ext cx="536915" cy="58251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6" idx="2"/>
            <a:endCxn id="97" idx="0"/>
          </p:cNvCxnSpPr>
          <p:nvPr/>
        </p:nvCxnSpPr>
        <p:spPr>
          <a:xfrm>
            <a:off x="4070269" y="4959472"/>
            <a:ext cx="0" cy="26631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7" idx="2"/>
            <a:endCxn id="98" idx="0"/>
          </p:cNvCxnSpPr>
          <p:nvPr/>
        </p:nvCxnSpPr>
        <p:spPr>
          <a:xfrm flipH="1">
            <a:off x="4069963" y="5652913"/>
            <a:ext cx="306" cy="2565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 106"/>
          <p:cNvSpPr/>
          <p:nvPr/>
        </p:nvSpPr>
        <p:spPr>
          <a:xfrm rot="10800000">
            <a:off x="3194303" y="4713192"/>
            <a:ext cx="615965" cy="1427138"/>
          </a:xfrm>
          <a:prstGeom prst="arc">
            <a:avLst>
              <a:gd name="adj1" fmla="val 16200000"/>
              <a:gd name="adj2" fmla="val 5556154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57843" y="6546851"/>
            <a:ext cx="5208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Repeat 20 times using different values of covariance (between datasets) and effect size (between groups).</a:t>
            </a:r>
          </a:p>
        </p:txBody>
      </p:sp>
      <p:sp>
        <p:nvSpPr>
          <p:cNvPr id="111" name="Right Brace 110"/>
          <p:cNvSpPr/>
          <p:nvPr/>
        </p:nvSpPr>
        <p:spPr>
          <a:xfrm rot="-5400000">
            <a:off x="2692097" y="-564163"/>
            <a:ext cx="157521" cy="2484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385032" y="287512"/>
            <a:ext cx="8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p=260</a:t>
            </a:r>
            <a:endParaRPr lang="en-US" i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616242" y="189636"/>
            <a:ext cx="993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B1.</a:t>
            </a:r>
            <a:endParaRPr lang="en-US" sz="4000" b="1" dirty="0"/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772" y="838973"/>
            <a:ext cx="5092700" cy="283210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9680" y="912534"/>
            <a:ext cx="5029200" cy="28194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651" y="4596855"/>
            <a:ext cx="5054600" cy="28321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4055" y="4498474"/>
            <a:ext cx="5080000" cy="2806700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6963011" y="4315226"/>
            <a:ext cx="380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error rate (Full design, 2 comps)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3817427" y="3609297"/>
            <a:ext cx="207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Covariance</a:t>
            </a:r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5872468" y="5454534"/>
            <a:ext cx="125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Effect size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12921194" y="4239079"/>
            <a:ext cx="381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error rate (Null design</a:t>
            </a:r>
            <a:r>
              <a:rPr lang="en-US"/>
              <a:t>, 2 comps)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953331" y="599314"/>
            <a:ext cx="381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error rate (Full design, 1 comp)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2984481" y="599314"/>
            <a:ext cx="385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error rate (Null design, 1 comp)</a:t>
            </a:r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11818137" y="5497487"/>
            <a:ext cx="125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Effect size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11818137" y="2000433"/>
            <a:ext cx="125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Effect size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5872468" y="2018333"/>
            <a:ext cx="125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Effect size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13817427" y="7194638"/>
            <a:ext cx="207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Covariance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692268" y="7194638"/>
            <a:ext cx="207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Covariance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692269" y="3609297"/>
            <a:ext cx="207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Covariance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" y="8293875"/>
            <a:ext cx="8686800" cy="822960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122" y="8293875"/>
            <a:ext cx="8686800" cy="8229600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178486" y="7711068"/>
            <a:ext cx="63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06555" y="3987176"/>
            <a:ext cx="993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B2.</a:t>
            </a:r>
          </a:p>
        </p:txBody>
      </p:sp>
      <p:sp>
        <p:nvSpPr>
          <p:cNvPr id="3" name="Rectangle 2"/>
          <p:cNvSpPr/>
          <p:nvPr/>
        </p:nvSpPr>
        <p:spPr>
          <a:xfrm>
            <a:off x="6366905" y="617385"/>
            <a:ext cx="11560085" cy="3428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359972" y="4181102"/>
            <a:ext cx="11560085" cy="3463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3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3797</TotalTime>
  <Words>338</Words>
  <Application>Microsoft Macintosh PowerPoint</Application>
  <PresentationFormat>Custom</PresentationFormat>
  <Paragraphs>102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Kim-Anh Le Cao</cp:lastModifiedBy>
  <cp:revision>64</cp:revision>
  <dcterms:created xsi:type="dcterms:W3CDTF">2018-09-05T17:33:13Z</dcterms:created>
  <dcterms:modified xsi:type="dcterms:W3CDTF">2018-10-10T22:33:21Z</dcterms:modified>
</cp:coreProperties>
</file>