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640763" cy="6119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5"/>
    <p:restoredTop sz="94687"/>
  </p:normalViewPr>
  <p:slideViewPr>
    <p:cSldViewPr snapToGrid="0" snapToObjects="1" showGuides="1">
      <p:cViewPr varScale="1">
        <p:scale>
          <a:sx n="134" d="100"/>
          <a:sy n="134" d="100"/>
        </p:scale>
        <p:origin x="272" y="176"/>
      </p:cViewPr>
      <p:guideLst>
        <p:guide orient="horz" pos="1928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01553"/>
            <a:ext cx="734464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14319"/>
            <a:ext cx="6480572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823"/>
            <a:ext cx="186316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823"/>
            <a:ext cx="5481484" cy="51862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5705"/>
            <a:ext cx="745265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95460"/>
            <a:ext cx="745265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9117"/>
            <a:ext cx="3672324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9117"/>
            <a:ext cx="3672324" cy="3882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825"/>
            <a:ext cx="7452658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00205"/>
            <a:ext cx="365544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5432"/>
            <a:ext cx="3655447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00205"/>
            <a:ext cx="367345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5432"/>
            <a:ext cx="3673450" cy="3287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81141"/>
            <a:ext cx="437438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81141"/>
            <a:ext cx="437438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825"/>
            <a:ext cx="745265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9117"/>
            <a:ext cx="745265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5210-F22F-FD49-86B5-94BC5F1DC7DB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72162"/>
            <a:ext cx="29162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976E-669A-F54E-992D-92D0F871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E4BA6E-AF24-144F-83ED-7B10EE1E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2" y="431022"/>
            <a:ext cx="3799100" cy="2442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00477E-9DBE-BD4B-8D1A-E3DAD28BBC6A}"/>
              </a:ext>
            </a:extLst>
          </p:cNvPr>
          <p:cNvSpPr txBox="1"/>
          <p:nvPr/>
        </p:nvSpPr>
        <p:spPr>
          <a:xfrm>
            <a:off x="152360" y="0"/>
            <a:ext cx="811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5BA7A6-C9E7-E046-A2D5-92E9811BDE6D}"/>
              </a:ext>
            </a:extLst>
          </p:cNvPr>
          <p:cNvSpPr txBox="1"/>
          <p:nvPr/>
        </p:nvSpPr>
        <p:spPr>
          <a:xfrm>
            <a:off x="4117472" y="0"/>
            <a:ext cx="811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DC0E1D-CA77-4645-9BA2-6EAC9BF91923}"/>
              </a:ext>
            </a:extLst>
          </p:cNvPr>
          <p:cNvSpPr txBox="1"/>
          <p:nvPr/>
        </p:nvSpPr>
        <p:spPr>
          <a:xfrm>
            <a:off x="152359" y="2872562"/>
            <a:ext cx="811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F414D-7C4B-9141-9B03-C0DA48B581CE}"/>
              </a:ext>
            </a:extLst>
          </p:cNvPr>
          <p:cNvSpPr txBox="1"/>
          <p:nvPr/>
        </p:nvSpPr>
        <p:spPr>
          <a:xfrm>
            <a:off x="4117472" y="2793410"/>
            <a:ext cx="811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DDD3E-1538-8E41-BC33-6D1640B3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68" y="3347408"/>
            <a:ext cx="3772990" cy="2441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AADC3-AF14-E046-8B25-6EB65B27D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72" y="3426560"/>
            <a:ext cx="3965113" cy="2441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20A66C-0FF8-EB45-8D3A-3A6FDC01B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468" y="431022"/>
            <a:ext cx="3772990" cy="244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8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amrit.singh@hli.ubc.ca</dc:creator>
  <cp:lastModifiedBy>amrit.singh@hli.ubc.ca</cp:lastModifiedBy>
  <cp:revision>4</cp:revision>
  <dcterms:created xsi:type="dcterms:W3CDTF">2018-10-31T17:27:48Z</dcterms:created>
  <dcterms:modified xsi:type="dcterms:W3CDTF">2018-11-13T19:13:27Z</dcterms:modified>
</cp:coreProperties>
</file>