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8000663" cy="169195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39" userDrawn="1">
          <p15:clr>
            <a:srgbClr val="A4A3A4"/>
          </p15:clr>
        </p15:guide>
        <p15:guide id="3" orient="horz" pos="5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09"/>
    <p:restoredTop sz="95884"/>
  </p:normalViewPr>
  <p:slideViewPr>
    <p:cSldViewPr snapToGrid="0" snapToObjects="1" showGuides="1">
      <p:cViewPr>
        <p:scale>
          <a:sx n="85" d="100"/>
          <a:sy n="85" d="100"/>
        </p:scale>
        <p:origin x="168" y="-1712"/>
      </p:cViewPr>
      <p:guideLst>
        <p:guide pos="11339"/>
        <p:guide orient="horz"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B434E-06E5-C04E-8A07-1BEEDCD66FF0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87525" y="1143000"/>
            <a:ext cx="3282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C5589-AD6F-F84D-B03A-84456032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7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769015"/>
            <a:ext cx="15300564" cy="5890519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8886695"/>
            <a:ext cx="13500497" cy="408497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00811"/>
            <a:ext cx="3881393" cy="143385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00811"/>
            <a:ext cx="11419171" cy="143385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218149"/>
            <a:ext cx="15525572" cy="7038072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1322804"/>
            <a:ext cx="15525572" cy="370115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504053"/>
            <a:ext cx="7650282" cy="1073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504053"/>
            <a:ext cx="7650282" cy="1073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00814"/>
            <a:ext cx="15525572" cy="32703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147647"/>
            <a:ext cx="7615123" cy="203269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180345"/>
            <a:ext cx="7615123" cy="90903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147647"/>
            <a:ext cx="7652626" cy="203269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180345"/>
            <a:ext cx="7652626" cy="90903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127972"/>
            <a:ext cx="5805682" cy="394790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436109"/>
            <a:ext cx="9112836" cy="1202386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075872"/>
            <a:ext cx="5805682" cy="9403682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127972"/>
            <a:ext cx="5805682" cy="394790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436109"/>
            <a:ext cx="9112836" cy="1202386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075872"/>
            <a:ext cx="5805682" cy="9403682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00814"/>
            <a:ext cx="15525572" cy="3270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504053"/>
            <a:ext cx="15525572" cy="1073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5681943"/>
            <a:ext cx="4050149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02DC-4CBB-8F49-BEE0-02C2C3D473E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5681943"/>
            <a:ext cx="6075224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5681943"/>
            <a:ext cx="4050149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86" y="195179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9749" y="1425076"/>
            <a:ext cx="303972" cy="629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74089" y="1423019"/>
            <a:ext cx="324451" cy="6296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69749" y="2686999"/>
            <a:ext cx="25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=1,2,3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69748" y="2055273"/>
            <a:ext cx="303972" cy="62967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72628" y="2055271"/>
            <a:ext cx="324451" cy="62967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98172" y="1420440"/>
            <a:ext cx="957575" cy="126450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055747" y="1420441"/>
            <a:ext cx="958139" cy="126450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486" y="1548691"/>
            <a:ext cx="1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  <a:r>
              <a:rPr lang="en-US" sz="1000" dirty="0"/>
              <a:t> (n/2)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8486" y="2161605"/>
            <a:ext cx="1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 2</a:t>
            </a:r>
            <a:r>
              <a:rPr lang="en-US" sz="1000" dirty="0"/>
              <a:t> (n/2)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1293569" y="2055622"/>
            <a:ext cx="150005" cy="6207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ight Brace 49"/>
          <p:cNvSpPr/>
          <p:nvPr/>
        </p:nvSpPr>
        <p:spPr>
          <a:xfrm>
            <a:off x="4012954" y="1421990"/>
            <a:ext cx="150005" cy="125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8924500">
            <a:off x="1290099" y="754656"/>
            <a:ext cx="152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 </a:t>
            </a:r>
            <a:r>
              <a:rPr lang="en-US" sz="1200" dirty="0" err="1"/>
              <a:t>corDis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 rot="18997305">
            <a:off x="1611522" y="784509"/>
            <a:ext cx="1542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 </a:t>
            </a:r>
            <a:r>
              <a:rPr lang="en-US" sz="1200" dirty="0" err="1"/>
              <a:t>unCorDis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18900000">
            <a:off x="2264016" y="625949"/>
            <a:ext cx="18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 </a:t>
            </a:r>
            <a:r>
              <a:rPr lang="en-US" sz="1200" dirty="0" err="1"/>
              <a:t>corNonDis</a:t>
            </a:r>
            <a:endParaRPr lang="en-US" sz="1200" dirty="0"/>
          </a:p>
        </p:txBody>
      </p:sp>
      <p:sp>
        <p:nvSpPr>
          <p:cNvPr id="54" name="Right Brace 53"/>
          <p:cNvSpPr/>
          <p:nvPr/>
        </p:nvSpPr>
        <p:spPr>
          <a:xfrm rot="10800000">
            <a:off x="1299447" y="1428324"/>
            <a:ext cx="150005" cy="6207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087956" y="1864411"/>
            <a:ext cx="8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n=100</a:t>
            </a:r>
            <a:endParaRPr lang="en-US" i="1" dirty="0"/>
          </a:p>
        </p:txBody>
      </p:sp>
      <p:sp>
        <p:nvSpPr>
          <p:cNvPr id="56" name="TextBox 55"/>
          <p:cNvSpPr txBox="1"/>
          <p:nvPr/>
        </p:nvSpPr>
        <p:spPr>
          <a:xfrm rot="18900000">
            <a:off x="3230317" y="754949"/>
            <a:ext cx="1612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 </a:t>
            </a:r>
            <a:r>
              <a:rPr lang="en-US" sz="1200" dirty="0" err="1"/>
              <a:t>unCorNonDis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3" idx="2"/>
            <a:endCxn id="67" idx="0"/>
          </p:cNvCxnSpPr>
          <p:nvPr/>
        </p:nvCxnSpPr>
        <p:spPr>
          <a:xfrm flipH="1">
            <a:off x="1890943" y="3056332"/>
            <a:ext cx="850874" cy="55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2"/>
            <a:endCxn id="68" idx="0"/>
          </p:cNvCxnSpPr>
          <p:nvPr/>
        </p:nvCxnSpPr>
        <p:spPr>
          <a:xfrm>
            <a:off x="2741818" y="3056332"/>
            <a:ext cx="1124543" cy="55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47475" y="3612978"/>
            <a:ext cx="128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 design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22892" y="3612978"/>
            <a:ext cx="128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18774" y="3356195"/>
                <a:ext cx="129695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74" y="3356195"/>
                <a:ext cx="1296957" cy="8249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4294529" y="3357991"/>
                <a:ext cx="129695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1" i="1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 b="1" i="1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 b="1" i="1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29" y="3357991"/>
                <a:ext cx="1296957" cy="8249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339448" y="4532341"/>
            <a:ext cx="1130300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Dataset 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39448" y="5225782"/>
            <a:ext cx="1130300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Dataset 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9142" y="5909491"/>
            <a:ext cx="1130300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Dataset 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041472" y="5220358"/>
            <a:ext cx="259695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Y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/>
          <p:cNvCxnSpPr>
            <a:stCxn id="73" idx="3"/>
          </p:cNvCxnSpPr>
          <p:nvPr/>
        </p:nvCxnSpPr>
        <p:spPr>
          <a:xfrm>
            <a:off x="1469749" y="4745907"/>
            <a:ext cx="536609" cy="56480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3"/>
            <a:endCxn id="76" idx="1"/>
          </p:cNvCxnSpPr>
          <p:nvPr/>
        </p:nvCxnSpPr>
        <p:spPr>
          <a:xfrm flipV="1">
            <a:off x="1469749" y="5433923"/>
            <a:ext cx="571723" cy="54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5" idx="3"/>
          </p:cNvCxnSpPr>
          <p:nvPr/>
        </p:nvCxnSpPr>
        <p:spPr>
          <a:xfrm flipV="1">
            <a:off x="1469443" y="5540542"/>
            <a:ext cx="536915" cy="58251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505119" y="4532341"/>
            <a:ext cx="1130300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Dataset 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505119" y="5225782"/>
            <a:ext cx="1130300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Dataset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4813" y="5909491"/>
            <a:ext cx="1130300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Dataset 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207143" y="5220358"/>
            <a:ext cx="259695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Y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635420" y="4745907"/>
            <a:ext cx="536609" cy="56480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635420" y="5433923"/>
            <a:ext cx="571723" cy="54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635114" y="5540542"/>
            <a:ext cx="536915" cy="58251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6" idx="2"/>
            <a:endCxn id="97" idx="0"/>
          </p:cNvCxnSpPr>
          <p:nvPr/>
        </p:nvCxnSpPr>
        <p:spPr>
          <a:xfrm>
            <a:off x="4070269" y="4959472"/>
            <a:ext cx="0" cy="26631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7" idx="2"/>
            <a:endCxn id="98" idx="0"/>
          </p:cNvCxnSpPr>
          <p:nvPr/>
        </p:nvCxnSpPr>
        <p:spPr>
          <a:xfrm flipH="1">
            <a:off x="4069963" y="5652913"/>
            <a:ext cx="306" cy="2565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 106"/>
          <p:cNvSpPr/>
          <p:nvPr/>
        </p:nvSpPr>
        <p:spPr>
          <a:xfrm rot="10800000">
            <a:off x="3194303" y="4713192"/>
            <a:ext cx="615965" cy="1427138"/>
          </a:xfrm>
          <a:prstGeom prst="arc">
            <a:avLst>
              <a:gd name="adj1" fmla="val 16200000"/>
              <a:gd name="adj2" fmla="val 5556154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57843" y="6546851"/>
            <a:ext cx="520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Repeat 20 times using different values of covariance (between datasets) and effect size (between groups).</a:t>
            </a:r>
          </a:p>
        </p:txBody>
      </p:sp>
      <p:sp>
        <p:nvSpPr>
          <p:cNvPr id="111" name="Right Brace 110"/>
          <p:cNvSpPr/>
          <p:nvPr/>
        </p:nvSpPr>
        <p:spPr>
          <a:xfrm rot="-5400000">
            <a:off x="2692097" y="-564163"/>
            <a:ext cx="157521" cy="2484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385032" y="287512"/>
            <a:ext cx="8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p=260</a:t>
            </a:r>
            <a:endParaRPr lang="en-US" i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964731" y="160829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B.</a:t>
            </a:r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7038"/>
              </p:ext>
            </p:extLst>
          </p:nvPr>
        </p:nvGraphicFramePr>
        <p:xfrm>
          <a:off x="5507703" y="50508"/>
          <a:ext cx="12306608" cy="760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809"/>
                <a:gridCol w="5981700"/>
                <a:gridCol w="5753099"/>
              </a:tblGrid>
              <a:tr h="548418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 component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r>
                        <a:rPr lang="en-US" sz="3000" baseline="0" dirty="0" smtClean="0"/>
                        <a:t> components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5375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Full</a:t>
                      </a:r>
                      <a:r>
                        <a:rPr lang="en-US" sz="3000" baseline="0" dirty="0" smtClean="0"/>
                        <a:t> design</a:t>
                      </a:r>
                      <a:endParaRPr lang="en-US" sz="3000" dirty="0"/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125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Null design</a:t>
                      </a:r>
                      <a:endParaRPr lang="en-US" sz="3000" dirty="0"/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32" name="Picture 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772" y="838973"/>
            <a:ext cx="5092700" cy="283210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456" y="4437014"/>
            <a:ext cx="5029200" cy="28194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9649" y="889405"/>
            <a:ext cx="5054600" cy="28321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4055" y="4498474"/>
            <a:ext cx="5080000" cy="2806700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7736984" y="4188033"/>
            <a:ext cx="20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Mean error rate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3817427" y="3609297"/>
            <a:ext cx="20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Covariance</a:t>
            </a:r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5872468" y="5454534"/>
            <a:ext cx="125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Effect size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3895536" y="4239079"/>
            <a:ext cx="20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Mean error rate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786659" y="599314"/>
            <a:ext cx="20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Mean error rate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3895537" y="599314"/>
            <a:ext cx="20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Mean error rate</a:t>
            </a:r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11818137" y="5497487"/>
            <a:ext cx="125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Effect size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11818137" y="2000433"/>
            <a:ext cx="125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Effect size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5872468" y="2018333"/>
            <a:ext cx="125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Effect size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3817427" y="7194638"/>
            <a:ext cx="20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Covariance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692268" y="7194638"/>
            <a:ext cx="20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Covariance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692269" y="3609297"/>
            <a:ext cx="20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Covariance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" y="8293875"/>
            <a:ext cx="8686800" cy="822960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22" y="8293875"/>
            <a:ext cx="8686800" cy="8229600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78486" y="7711068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39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3692</TotalTime>
  <Words>139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Gurpreet  Kaur</cp:lastModifiedBy>
  <cp:revision>52</cp:revision>
  <dcterms:created xsi:type="dcterms:W3CDTF">2018-09-05T17:33:13Z</dcterms:created>
  <dcterms:modified xsi:type="dcterms:W3CDTF">2018-09-14T05:49:10Z</dcterms:modified>
</cp:coreProperties>
</file>