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3"/>
  </p:notesMasterIdLst>
  <p:sldIdLst>
    <p:sldId id="256" r:id="rId2"/>
  </p:sldIdLst>
  <p:sldSz cx="7199313" cy="16200438"/>
  <p:notesSz cx="6858000" cy="9144000"/>
  <p:defaultTextStyle>
    <a:defPPr>
      <a:defRPr lang="en-US"/>
    </a:defPPr>
    <a:lvl1pPr marL="0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9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38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56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75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94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13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32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51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4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442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383"/>
    <p:restoredTop sz="94687"/>
  </p:normalViewPr>
  <p:slideViewPr>
    <p:cSldViewPr snapToGrid="0" snapToObjects="1" showGuides="1">
      <p:cViewPr>
        <p:scale>
          <a:sx n="148" d="100"/>
          <a:sy n="148" d="100"/>
        </p:scale>
        <p:origin x="1200" y="144"/>
      </p:cViewPr>
      <p:guideLst>
        <p:guide orient="horz"/>
        <p:guide pos="4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3F7B9-212E-D04D-B6AD-74F1271D4D0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43200" y="1143000"/>
            <a:ext cx="1371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E4DBD-5549-714E-B793-29125668F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26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9" algn="l" defTabSz="9142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38" algn="l" defTabSz="9142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56" algn="l" defTabSz="9142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75" algn="l" defTabSz="9142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94" algn="l" defTabSz="9142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13" algn="l" defTabSz="9142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32" algn="l" defTabSz="9142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51" algn="l" defTabSz="9142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2651323"/>
            <a:ext cx="6119416" cy="5640152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8508981"/>
            <a:ext cx="5399485" cy="3911355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9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2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862524"/>
            <a:ext cx="1552352" cy="13729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862524"/>
            <a:ext cx="4567064" cy="137291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5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4038864"/>
            <a:ext cx="6209407" cy="673893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10841548"/>
            <a:ext cx="6209407" cy="3543845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4312617"/>
            <a:ext cx="3059708" cy="102790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4312617"/>
            <a:ext cx="3059708" cy="102790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0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862527"/>
            <a:ext cx="6209407" cy="3131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3971359"/>
            <a:ext cx="3045646" cy="194630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5917660"/>
            <a:ext cx="3045646" cy="8703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3971359"/>
            <a:ext cx="3060646" cy="194630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5917660"/>
            <a:ext cx="3060646" cy="8703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1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1080029"/>
            <a:ext cx="2321966" cy="3780102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2332567"/>
            <a:ext cx="3644652" cy="11512811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4860131"/>
            <a:ext cx="2321966" cy="900399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0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1080029"/>
            <a:ext cx="2321966" cy="3780102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2332567"/>
            <a:ext cx="3644652" cy="11512811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4860131"/>
            <a:ext cx="2321966" cy="900399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1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862527"/>
            <a:ext cx="6209407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4312617"/>
            <a:ext cx="6209407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5015410"/>
            <a:ext cx="1619845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1D4DC-B837-664D-AE6B-C6841DC5E297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5015410"/>
            <a:ext cx="2429768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5015410"/>
            <a:ext cx="1619845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3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1D9A41-5953-284B-A4F5-DF422D98A3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41" b="13109"/>
          <a:stretch/>
        </p:blipFill>
        <p:spPr>
          <a:xfrm>
            <a:off x="786518" y="168325"/>
            <a:ext cx="5948133" cy="347060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D228A92-8EDA-DC4B-8D7C-6E516A71A04A}"/>
              </a:ext>
            </a:extLst>
          </p:cNvPr>
          <p:cNvSpPr/>
          <p:nvPr/>
        </p:nvSpPr>
        <p:spPr>
          <a:xfrm>
            <a:off x="537369" y="7438822"/>
            <a:ext cx="6402608" cy="4397069"/>
          </a:xfrm>
          <a:prstGeom prst="rect">
            <a:avLst/>
          </a:prstGeom>
          <a:noFill/>
          <a:ln w="41275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44" r="46972" b="-1"/>
          <a:stretch/>
        </p:blipFill>
        <p:spPr>
          <a:xfrm>
            <a:off x="474775" y="9391779"/>
            <a:ext cx="6465202" cy="251632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74777" y="3719404"/>
            <a:ext cx="73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B.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01" r="46391" b="29733"/>
          <a:stretch/>
        </p:blipFill>
        <p:spPr>
          <a:xfrm>
            <a:off x="720108" y="7438812"/>
            <a:ext cx="6272981" cy="211960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11490" y="150861"/>
            <a:ext cx="1003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A.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1490" y="6881809"/>
            <a:ext cx="8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C.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E3F195F-445E-C44E-B3B5-E8C6B6837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260" y="3638933"/>
            <a:ext cx="4956559" cy="35403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146A96-7A40-F54E-879F-24C762F93F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4" t="28001" b="29733"/>
          <a:stretch/>
        </p:blipFill>
        <p:spPr>
          <a:xfrm>
            <a:off x="1279289" y="11906135"/>
            <a:ext cx="5235807" cy="21196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D8698A-3131-DE48-8637-D8C16E0079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44" r="97369" b="-1"/>
          <a:stretch/>
        </p:blipFill>
        <p:spPr>
          <a:xfrm>
            <a:off x="626161" y="13505472"/>
            <a:ext cx="320714" cy="2516327"/>
          </a:xfrm>
          <a:prstGeom prst="rect">
            <a:avLst/>
          </a:prstGeom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4D5281-9DEE-D449-853A-42D669C73C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69" t="17444" b="-1"/>
          <a:stretch/>
        </p:blipFill>
        <p:spPr>
          <a:xfrm>
            <a:off x="935174" y="13672107"/>
            <a:ext cx="5746146" cy="251632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A89E228-EEE9-A04E-B4F3-E9E7D5FA4D57}"/>
              </a:ext>
            </a:extLst>
          </p:cNvPr>
          <p:cNvSpPr/>
          <p:nvPr/>
        </p:nvSpPr>
        <p:spPr>
          <a:xfrm>
            <a:off x="537040" y="11907060"/>
            <a:ext cx="6402943" cy="4114740"/>
          </a:xfrm>
          <a:prstGeom prst="rect">
            <a:avLst/>
          </a:prstGeom>
          <a:noFill/>
          <a:ln w="38100">
            <a:solidFill>
              <a:srgbClr val="F0E4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E6D57B-BE52-0240-AC63-31DD148B5C37}"/>
              </a:ext>
            </a:extLst>
          </p:cNvPr>
          <p:cNvSpPr txBox="1"/>
          <p:nvPr/>
        </p:nvSpPr>
        <p:spPr>
          <a:xfrm rot="16200000">
            <a:off x="637678" y="1383597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Number of features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A07294-8D19-FB47-81B4-FA7BDC18A66C}"/>
              </a:ext>
            </a:extLst>
          </p:cNvPr>
          <p:cNvSpPr/>
          <p:nvPr/>
        </p:nvSpPr>
        <p:spPr>
          <a:xfrm>
            <a:off x="3356891" y="163135"/>
            <a:ext cx="1276478" cy="32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309434-2269-234F-AED9-E33A67C600CB}"/>
              </a:ext>
            </a:extLst>
          </p:cNvPr>
          <p:cNvSpPr/>
          <p:nvPr/>
        </p:nvSpPr>
        <p:spPr>
          <a:xfrm>
            <a:off x="2848397" y="292875"/>
            <a:ext cx="1276478" cy="32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ECD339-482C-B540-B686-EC15D0FBED50}"/>
              </a:ext>
            </a:extLst>
          </p:cNvPr>
          <p:cNvSpPr/>
          <p:nvPr/>
        </p:nvSpPr>
        <p:spPr>
          <a:xfrm>
            <a:off x="2983550" y="3604763"/>
            <a:ext cx="1276478" cy="32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971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9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Gurpreet  Kaur</dc:creator>
  <cp:lastModifiedBy>Kim-Anh Le Cao</cp:lastModifiedBy>
  <cp:revision>30</cp:revision>
  <dcterms:created xsi:type="dcterms:W3CDTF">2018-01-26T18:46:29Z</dcterms:created>
  <dcterms:modified xsi:type="dcterms:W3CDTF">2018-12-13T01:25:09Z</dcterms:modified>
</cp:coreProperties>
</file>