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8000663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39" userDrawn="1">
          <p15:clr>
            <a:srgbClr val="A4A3A4"/>
          </p15:clr>
        </p15:guide>
        <p15:guide id="3" orient="horz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35"/>
    <p:restoredTop sz="95884"/>
  </p:normalViewPr>
  <p:slideViewPr>
    <p:cSldViewPr snapToGrid="0" snapToObjects="1" showGuides="1">
      <p:cViewPr varScale="1">
        <p:scale>
          <a:sx n="81" d="100"/>
          <a:sy n="81" d="100"/>
        </p:scale>
        <p:origin x="208" y="1288"/>
      </p:cViewPr>
      <p:guideLst>
        <p:guide pos="11339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92238" y="1143000"/>
            <a:ext cx="9642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942577"/>
            <a:ext cx="13500497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025045"/>
            <a:ext cx="13500497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06637"/>
            <a:ext cx="3881393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06637"/>
            <a:ext cx="11419171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435864"/>
            <a:ext cx="1552557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854300"/>
            <a:ext cx="1552557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533187"/>
            <a:ext cx="7650282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06638"/>
            <a:ext cx="15525572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411865"/>
            <a:ext cx="7615123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103799"/>
            <a:ext cx="7615123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411865"/>
            <a:ext cx="765262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103799"/>
            <a:ext cx="7652626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829255"/>
            <a:ext cx="911283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963"/>
            <a:ext cx="5805682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829255"/>
            <a:ext cx="911283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727835"/>
            <a:ext cx="5805682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06638"/>
            <a:ext cx="1552557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533187"/>
            <a:ext cx="1552557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5338158"/>
            <a:ext cx="607522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5338158"/>
            <a:ext cx="40501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50BBA-06E3-9A4E-9055-7B4AD393B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8" t="7664" r="21080" b="25818"/>
          <a:stretch/>
        </p:blipFill>
        <p:spPr>
          <a:xfrm>
            <a:off x="236246" y="353943"/>
            <a:ext cx="4351761" cy="4742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0D25E-9F8B-5148-9BFF-4A376DCC8218}"/>
              </a:ext>
            </a:extLst>
          </p:cNvPr>
          <p:cNvSpPr txBox="1"/>
          <p:nvPr/>
        </p:nvSpPr>
        <p:spPr>
          <a:xfrm>
            <a:off x="4682836" y="0"/>
            <a:ext cx="91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EA686-8917-B740-87E7-723FE26B3EC4}"/>
              </a:ext>
            </a:extLst>
          </p:cNvPr>
          <p:cNvSpPr txBox="1"/>
          <p:nvPr/>
        </p:nvSpPr>
        <p:spPr>
          <a:xfrm>
            <a:off x="11385778" y="0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A916-3D09-BA4D-BA32-8383609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6" y="191945"/>
            <a:ext cx="13123404" cy="5567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CDC62-F063-454F-BA64-449E67E74055}"/>
              </a:ext>
            </a:extLst>
          </p:cNvPr>
          <p:cNvSpPr txBox="1"/>
          <p:nvPr/>
        </p:nvSpPr>
        <p:spPr>
          <a:xfrm>
            <a:off x="4623681" y="0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65AB3-F24A-0647-90FA-132A537756C9}"/>
              </a:ext>
            </a:extLst>
          </p:cNvPr>
          <p:cNvSpPr txBox="1"/>
          <p:nvPr/>
        </p:nvSpPr>
        <p:spPr>
          <a:xfrm>
            <a:off x="11135483" y="38633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3752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62</cp:revision>
  <dcterms:created xsi:type="dcterms:W3CDTF">2018-09-05T17:33:13Z</dcterms:created>
  <dcterms:modified xsi:type="dcterms:W3CDTF">2018-11-13T18:30:48Z</dcterms:modified>
</cp:coreProperties>
</file>