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376954" rtl="0" eaLnBrk="1" latinLnBrk="0" hangingPunct="1">
      <a:defRPr sz="742" kern="1200">
        <a:solidFill>
          <a:schemeClr val="tx1"/>
        </a:solidFill>
        <a:latin typeface="+mn-lt"/>
        <a:ea typeface="+mn-ea"/>
        <a:cs typeface="+mn-cs"/>
      </a:defRPr>
    </a:lvl1pPr>
    <a:lvl2pPr marL="188477" algn="l" defTabSz="376954" rtl="0" eaLnBrk="1" latinLnBrk="0" hangingPunct="1">
      <a:defRPr sz="742" kern="1200">
        <a:solidFill>
          <a:schemeClr val="tx1"/>
        </a:solidFill>
        <a:latin typeface="+mn-lt"/>
        <a:ea typeface="+mn-ea"/>
        <a:cs typeface="+mn-cs"/>
      </a:defRPr>
    </a:lvl2pPr>
    <a:lvl3pPr marL="376954" algn="l" defTabSz="376954" rtl="0" eaLnBrk="1" latinLnBrk="0" hangingPunct="1">
      <a:defRPr sz="742" kern="1200">
        <a:solidFill>
          <a:schemeClr val="tx1"/>
        </a:solidFill>
        <a:latin typeface="+mn-lt"/>
        <a:ea typeface="+mn-ea"/>
        <a:cs typeface="+mn-cs"/>
      </a:defRPr>
    </a:lvl3pPr>
    <a:lvl4pPr marL="565431" algn="l" defTabSz="376954" rtl="0" eaLnBrk="1" latinLnBrk="0" hangingPunct="1">
      <a:defRPr sz="742" kern="1200">
        <a:solidFill>
          <a:schemeClr val="tx1"/>
        </a:solidFill>
        <a:latin typeface="+mn-lt"/>
        <a:ea typeface="+mn-ea"/>
        <a:cs typeface="+mn-cs"/>
      </a:defRPr>
    </a:lvl4pPr>
    <a:lvl5pPr marL="753908" algn="l" defTabSz="376954" rtl="0" eaLnBrk="1" latinLnBrk="0" hangingPunct="1">
      <a:defRPr sz="742" kern="1200">
        <a:solidFill>
          <a:schemeClr val="tx1"/>
        </a:solidFill>
        <a:latin typeface="+mn-lt"/>
        <a:ea typeface="+mn-ea"/>
        <a:cs typeface="+mn-cs"/>
      </a:defRPr>
    </a:lvl5pPr>
    <a:lvl6pPr marL="942384" algn="l" defTabSz="376954" rtl="0" eaLnBrk="1" latinLnBrk="0" hangingPunct="1">
      <a:defRPr sz="742" kern="1200">
        <a:solidFill>
          <a:schemeClr val="tx1"/>
        </a:solidFill>
        <a:latin typeface="+mn-lt"/>
        <a:ea typeface="+mn-ea"/>
        <a:cs typeface="+mn-cs"/>
      </a:defRPr>
    </a:lvl6pPr>
    <a:lvl7pPr marL="1130861" algn="l" defTabSz="376954" rtl="0" eaLnBrk="1" latinLnBrk="0" hangingPunct="1">
      <a:defRPr sz="742" kern="1200">
        <a:solidFill>
          <a:schemeClr val="tx1"/>
        </a:solidFill>
        <a:latin typeface="+mn-lt"/>
        <a:ea typeface="+mn-ea"/>
        <a:cs typeface="+mn-cs"/>
      </a:defRPr>
    </a:lvl7pPr>
    <a:lvl8pPr marL="1319338" algn="l" defTabSz="376954" rtl="0" eaLnBrk="1" latinLnBrk="0" hangingPunct="1">
      <a:defRPr sz="742" kern="1200">
        <a:solidFill>
          <a:schemeClr val="tx1"/>
        </a:solidFill>
        <a:latin typeface="+mn-lt"/>
        <a:ea typeface="+mn-ea"/>
        <a:cs typeface="+mn-cs"/>
      </a:defRPr>
    </a:lvl8pPr>
    <a:lvl9pPr marL="1507815" algn="l" defTabSz="376954" rtl="0" eaLnBrk="1" latinLnBrk="0" hangingPunct="1">
      <a:defRPr sz="7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5" userDrawn="1">
          <p15:clr>
            <a:srgbClr val="A4A3A4"/>
          </p15:clr>
        </p15:guide>
        <p15:guide id="3" orient="horz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CFF"/>
    <a:srgbClr val="7CAE00"/>
    <a:srgbClr val="00BFC4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09"/>
    <p:restoredTop sz="95884"/>
  </p:normalViewPr>
  <p:slideViewPr>
    <p:cSldViewPr snapToGrid="0" snapToObjects="1" showGuides="1">
      <p:cViewPr varScale="1">
        <p:scale>
          <a:sx n="114" d="100"/>
          <a:sy n="114" d="100"/>
        </p:scale>
        <p:origin x="2192" y="160"/>
      </p:cViewPr>
      <p:guideLst>
        <p:guide pos="4535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B434E-06E5-C04E-8A07-1BEEDCD66FF0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5589-AD6F-F84D-B03A-844560326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7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954" rtl="0" eaLnBrk="1" latinLnBrk="0" hangingPunct="1">
      <a:defRPr sz="495" kern="1200">
        <a:solidFill>
          <a:schemeClr val="tx1"/>
        </a:solidFill>
        <a:latin typeface="+mn-lt"/>
        <a:ea typeface="+mn-ea"/>
        <a:cs typeface="+mn-cs"/>
      </a:defRPr>
    </a:lvl1pPr>
    <a:lvl2pPr marL="188477" algn="l" defTabSz="376954" rtl="0" eaLnBrk="1" latinLnBrk="0" hangingPunct="1">
      <a:defRPr sz="495" kern="1200">
        <a:solidFill>
          <a:schemeClr val="tx1"/>
        </a:solidFill>
        <a:latin typeface="+mn-lt"/>
        <a:ea typeface="+mn-ea"/>
        <a:cs typeface="+mn-cs"/>
      </a:defRPr>
    </a:lvl2pPr>
    <a:lvl3pPr marL="376954" algn="l" defTabSz="376954" rtl="0" eaLnBrk="1" latinLnBrk="0" hangingPunct="1">
      <a:defRPr sz="495" kern="1200">
        <a:solidFill>
          <a:schemeClr val="tx1"/>
        </a:solidFill>
        <a:latin typeface="+mn-lt"/>
        <a:ea typeface="+mn-ea"/>
        <a:cs typeface="+mn-cs"/>
      </a:defRPr>
    </a:lvl3pPr>
    <a:lvl4pPr marL="565431" algn="l" defTabSz="376954" rtl="0" eaLnBrk="1" latinLnBrk="0" hangingPunct="1">
      <a:defRPr sz="495" kern="1200">
        <a:solidFill>
          <a:schemeClr val="tx1"/>
        </a:solidFill>
        <a:latin typeface="+mn-lt"/>
        <a:ea typeface="+mn-ea"/>
        <a:cs typeface="+mn-cs"/>
      </a:defRPr>
    </a:lvl4pPr>
    <a:lvl5pPr marL="753908" algn="l" defTabSz="376954" rtl="0" eaLnBrk="1" latinLnBrk="0" hangingPunct="1">
      <a:defRPr sz="495" kern="1200">
        <a:solidFill>
          <a:schemeClr val="tx1"/>
        </a:solidFill>
        <a:latin typeface="+mn-lt"/>
        <a:ea typeface="+mn-ea"/>
        <a:cs typeface="+mn-cs"/>
      </a:defRPr>
    </a:lvl5pPr>
    <a:lvl6pPr marL="942384" algn="l" defTabSz="376954" rtl="0" eaLnBrk="1" latinLnBrk="0" hangingPunct="1">
      <a:defRPr sz="495" kern="1200">
        <a:solidFill>
          <a:schemeClr val="tx1"/>
        </a:solidFill>
        <a:latin typeface="+mn-lt"/>
        <a:ea typeface="+mn-ea"/>
        <a:cs typeface="+mn-cs"/>
      </a:defRPr>
    </a:lvl6pPr>
    <a:lvl7pPr marL="1130861" algn="l" defTabSz="376954" rtl="0" eaLnBrk="1" latinLnBrk="0" hangingPunct="1">
      <a:defRPr sz="495" kern="1200">
        <a:solidFill>
          <a:schemeClr val="tx1"/>
        </a:solidFill>
        <a:latin typeface="+mn-lt"/>
        <a:ea typeface="+mn-ea"/>
        <a:cs typeface="+mn-cs"/>
      </a:defRPr>
    </a:lvl7pPr>
    <a:lvl8pPr marL="1319338" algn="l" defTabSz="376954" rtl="0" eaLnBrk="1" latinLnBrk="0" hangingPunct="1">
      <a:defRPr sz="495" kern="1200">
        <a:solidFill>
          <a:schemeClr val="tx1"/>
        </a:solidFill>
        <a:latin typeface="+mn-lt"/>
        <a:ea typeface="+mn-ea"/>
        <a:cs typeface="+mn-cs"/>
      </a:defRPr>
    </a:lvl8pPr>
    <a:lvl9pPr marL="1507815" algn="l" defTabSz="376954" rtl="0" eaLnBrk="1" latinLnBrk="0" hangingPunct="1">
      <a:defRPr sz="4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02DC-4CBB-8F49-BEE0-02C2C3D473E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0345-3267-F645-A28E-D97D8A7A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98777" y="1650475"/>
            <a:ext cx="243167" cy="503715"/>
          </a:xfrm>
          <a:prstGeom prst="rect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 dirty="0"/>
          </a:p>
        </p:txBody>
      </p:sp>
      <p:sp>
        <p:nvSpPr>
          <p:cNvPr id="25" name="Rectangle 24"/>
          <p:cNvSpPr/>
          <p:nvPr/>
        </p:nvSpPr>
        <p:spPr>
          <a:xfrm>
            <a:off x="2542239" y="1648829"/>
            <a:ext cx="259550" cy="503715"/>
          </a:xfrm>
          <a:prstGeom prst="rect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/>
          </a:p>
        </p:txBody>
      </p:sp>
      <p:sp>
        <p:nvSpPr>
          <p:cNvPr id="13" name="TextBox 12"/>
          <p:cNvSpPr txBox="1"/>
          <p:nvPr/>
        </p:nvSpPr>
        <p:spPr>
          <a:xfrm>
            <a:off x="2298777" y="2659969"/>
            <a:ext cx="203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Dataset </a:t>
            </a:r>
            <a:r>
              <a:rPr lang="en-US" sz="1200" b="1" i="1" dirty="0"/>
              <a:t>j</a:t>
            </a:r>
            <a:r>
              <a:rPr lang="en-US" sz="1200" b="1" dirty="0"/>
              <a:t>, </a:t>
            </a:r>
            <a:r>
              <a:rPr lang="en-US" sz="1200" b="1" i="1" dirty="0"/>
              <a:t>j</a:t>
            </a:r>
            <a:r>
              <a:rPr lang="en-US" sz="1200" b="1" dirty="0"/>
              <a:t>=1,2,3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98776" y="2154610"/>
            <a:ext cx="243167" cy="503715"/>
          </a:xfrm>
          <a:prstGeom prst="rect">
            <a:avLst/>
          </a:prstGeom>
          <a:gradFill flip="none" rotWithShape="1">
            <a:gsLst>
              <a:gs pos="0">
                <a:srgbClr val="F8766D">
                  <a:tint val="66000"/>
                  <a:satMod val="160000"/>
                </a:srgbClr>
              </a:gs>
              <a:gs pos="50000">
                <a:srgbClr val="F8766D">
                  <a:tint val="44500"/>
                  <a:satMod val="160000"/>
                </a:srgbClr>
              </a:gs>
              <a:gs pos="100000">
                <a:srgbClr val="F8766D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/>
          </a:p>
        </p:txBody>
      </p:sp>
      <p:sp>
        <p:nvSpPr>
          <p:cNvPr id="38" name="Rectangle 37"/>
          <p:cNvSpPr/>
          <p:nvPr/>
        </p:nvSpPr>
        <p:spPr>
          <a:xfrm>
            <a:off x="2541069" y="2154608"/>
            <a:ext cx="259550" cy="503715"/>
          </a:xfrm>
          <a:prstGeom prst="rect">
            <a:avLst/>
          </a:prstGeom>
          <a:gradFill flip="none" rotWithShape="1">
            <a:gsLst>
              <a:gs pos="0">
                <a:srgbClr val="00BFC4">
                  <a:tint val="66000"/>
                  <a:satMod val="160000"/>
                </a:srgbClr>
              </a:gs>
              <a:gs pos="50000">
                <a:srgbClr val="00BFC4">
                  <a:tint val="44500"/>
                  <a:satMod val="160000"/>
                </a:srgbClr>
              </a:gs>
              <a:gs pos="100000">
                <a:srgbClr val="00BFC4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/>
          </a:p>
        </p:txBody>
      </p:sp>
      <p:sp>
        <p:nvSpPr>
          <p:cNvPr id="39" name="Rectangle 38"/>
          <p:cNvSpPr/>
          <p:nvPr/>
        </p:nvSpPr>
        <p:spPr>
          <a:xfrm>
            <a:off x="2801494" y="1646765"/>
            <a:ext cx="766026" cy="1011559"/>
          </a:xfrm>
          <a:prstGeom prst="rect">
            <a:avLst/>
          </a:prstGeom>
          <a:solidFill>
            <a:srgbClr val="7CAE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 dirty="0"/>
          </a:p>
        </p:txBody>
      </p:sp>
      <p:sp>
        <p:nvSpPr>
          <p:cNvPr id="40" name="Rectangle 39"/>
          <p:cNvSpPr/>
          <p:nvPr/>
        </p:nvSpPr>
        <p:spPr>
          <a:xfrm>
            <a:off x="3567519" y="1646767"/>
            <a:ext cx="766478" cy="1011558"/>
          </a:xfrm>
          <a:prstGeom prst="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 dirty="0"/>
          </a:p>
        </p:txBody>
      </p:sp>
      <p:sp>
        <p:nvSpPr>
          <p:cNvPr id="14" name="TextBox 13"/>
          <p:cNvSpPr txBox="1"/>
          <p:nvPr/>
        </p:nvSpPr>
        <p:spPr>
          <a:xfrm>
            <a:off x="1265812" y="1749362"/>
            <a:ext cx="95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Group 1 (n/2)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65812" y="2239672"/>
            <a:ext cx="95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Group 2 (n/2)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157839" y="2154889"/>
            <a:ext cx="119998" cy="496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/>
          </a:p>
        </p:txBody>
      </p:sp>
      <p:sp>
        <p:nvSpPr>
          <p:cNvPr id="50" name="Right Brace 49"/>
          <p:cNvSpPr/>
          <p:nvPr/>
        </p:nvSpPr>
        <p:spPr>
          <a:xfrm>
            <a:off x="4333252" y="1648006"/>
            <a:ext cx="119998" cy="1003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/>
          </a:p>
        </p:txBody>
      </p:sp>
      <p:sp>
        <p:nvSpPr>
          <p:cNvPr id="18" name="TextBox 17"/>
          <p:cNvSpPr txBox="1"/>
          <p:nvPr/>
        </p:nvSpPr>
        <p:spPr>
          <a:xfrm rot="18924500">
            <a:off x="2155063" y="1086458"/>
            <a:ext cx="122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30 </a:t>
            </a:r>
            <a:r>
              <a:rPr lang="en-US" sz="1200" b="1" dirty="0" err="1"/>
              <a:t>corDis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 rot="18997305">
            <a:off x="2412190" y="1110339"/>
            <a:ext cx="123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30 </a:t>
            </a:r>
            <a:r>
              <a:rPr lang="en-US" sz="1200" b="1" dirty="0" err="1"/>
              <a:t>unCorDis</a:t>
            </a:r>
            <a:endParaRPr lang="en-US" sz="1200" b="1" dirty="0"/>
          </a:p>
        </p:txBody>
      </p:sp>
      <p:sp>
        <p:nvSpPr>
          <p:cNvPr id="53" name="TextBox 52"/>
          <p:cNvSpPr txBox="1"/>
          <p:nvPr/>
        </p:nvSpPr>
        <p:spPr>
          <a:xfrm rot="18900000">
            <a:off x="2934163" y="983496"/>
            <a:ext cx="1508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100 </a:t>
            </a:r>
            <a:r>
              <a:rPr lang="en-US" sz="1200" b="1" dirty="0" err="1"/>
              <a:t>corNonDis</a:t>
            </a:r>
            <a:endParaRPr lang="en-US" sz="1200" b="1" dirty="0"/>
          </a:p>
        </p:txBody>
      </p:sp>
      <p:sp>
        <p:nvSpPr>
          <p:cNvPr id="54" name="Right Brace 53"/>
          <p:cNvSpPr/>
          <p:nvPr/>
        </p:nvSpPr>
        <p:spPr>
          <a:xfrm rot="10800000">
            <a:off x="2162542" y="1653072"/>
            <a:ext cx="119998" cy="496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/>
          </a:p>
        </p:txBody>
      </p:sp>
      <p:sp>
        <p:nvSpPr>
          <p:cNvPr id="55" name="TextBox 54"/>
          <p:cNvSpPr txBox="1"/>
          <p:nvPr/>
        </p:nvSpPr>
        <p:spPr>
          <a:xfrm>
            <a:off x="4393251" y="2001927"/>
            <a:ext cx="7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n=200</a:t>
            </a:r>
          </a:p>
        </p:txBody>
      </p:sp>
      <p:sp>
        <p:nvSpPr>
          <p:cNvPr id="56" name="TextBox 55"/>
          <p:cNvSpPr txBox="1"/>
          <p:nvPr/>
        </p:nvSpPr>
        <p:spPr>
          <a:xfrm rot="18900000">
            <a:off x="3689799" y="1044756"/>
            <a:ext cx="140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100 </a:t>
            </a:r>
            <a:r>
              <a:rPr lang="en-US" sz="1200" b="1" dirty="0" err="1"/>
              <a:t>unCorNonDis</a:t>
            </a:r>
            <a:endParaRPr lang="en-US" sz="1200" b="1" dirty="0"/>
          </a:p>
        </p:txBody>
      </p:sp>
      <p:cxnSp>
        <p:nvCxnSpPr>
          <p:cNvPr id="21" name="Straight Arrow Connector 20"/>
          <p:cNvCxnSpPr>
            <a:stCxn id="13" idx="2"/>
            <a:endCxn id="67" idx="0"/>
          </p:cNvCxnSpPr>
          <p:nvPr/>
        </p:nvCxnSpPr>
        <p:spPr>
          <a:xfrm flipH="1">
            <a:off x="2635718" y="2936968"/>
            <a:ext cx="680669" cy="46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2"/>
            <a:endCxn id="68" idx="0"/>
          </p:cNvCxnSpPr>
          <p:nvPr/>
        </p:nvCxnSpPr>
        <p:spPr>
          <a:xfrm>
            <a:off x="3316387" y="2936968"/>
            <a:ext cx="899594" cy="46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20966" y="3400718"/>
            <a:ext cx="102950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" dirty="0"/>
              <a:t>Null design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01229" y="3400718"/>
            <a:ext cx="102950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" dirty="0"/>
              <a:t>Full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494784" y="2866943"/>
                <a:ext cx="1074496" cy="548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1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12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120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2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84" y="2866943"/>
                <a:ext cx="1074496" cy="5480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266062" y="2846356"/>
                <a:ext cx="878317" cy="548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12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12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120" b="1" i="1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sz="1120" b="1" i="1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sz="1120"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CA" sz="1120" b="1" i="1"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2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62" y="2846356"/>
                <a:ext cx="878317" cy="5480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1411145" y="3777216"/>
            <a:ext cx="904200" cy="3416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>
                <a:solidFill>
                  <a:schemeClr val="bg1"/>
                </a:solidFill>
              </a:rPr>
              <a:t>Dataset 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411145" y="4331944"/>
            <a:ext cx="904200" cy="3416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 dirty="0">
                <a:solidFill>
                  <a:schemeClr val="bg1"/>
                </a:solidFill>
              </a:rPr>
              <a:t>Dataset 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410900" y="4878887"/>
            <a:ext cx="904200" cy="3416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 dirty="0">
                <a:solidFill>
                  <a:schemeClr val="bg1"/>
                </a:solidFill>
              </a:rPr>
              <a:t>Dataset 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72705" y="4327605"/>
            <a:ext cx="207747" cy="3416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>
                <a:solidFill>
                  <a:schemeClr val="bg1"/>
                </a:solidFill>
              </a:rPr>
              <a:t>Y</a:t>
            </a:r>
            <a:endParaRPr lang="en-US" sz="112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>
            <a:stCxn id="73" idx="3"/>
          </p:cNvCxnSpPr>
          <p:nvPr/>
        </p:nvCxnSpPr>
        <p:spPr>
          <a:xfrm>
            <a:off x="2315346" y="3948062"/>
            <a:ext cx="429269" cy="4518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3"/>
            <a:endCxn id="76" idx="1"/>
          </p:cNvCxnSpPr>
          <p:nvPr/>
        </p:nvCxnSpPr>
        <p:spPr>
          <a:xfrm flipV="1">
            <a:off x="2315346" y="4498450"/>
            <a:ext cx="457359" cy="43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5" idx="3"/>
          </p:cNvCxnSpPr>
          <p:nvPr/>
        </p:nvCxnSpPr>
        <p:spPr>
          <a:xfrm flipV="1">
            <a:off x="2315101" y="4583741"/>
            <a:ext cx="429513" cy="46599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943569" y="3777216"/>
            <a:ext cx="904200" cy="3416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>
                <a:solidFill>
                  <a:schemeClr val="bg1"/>
                </a:solidFill>
              </a:rPr>
              <a:t>Dataset 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943569" y="4331944"/>
            <a:ext cx="904200" cy="3416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 dirty="0">
                <a:solidFill>
                  <a:schemeClr val="bg1"/>
                </a:solidFill>
              </a:rPr>
              <a:t>Dataset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43325" y="4878887"/>
            <a:ext cx="904200" cy="3416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 dirty="0">
                <a:solidFill>
                  <a:schemeClr val="bg1"/>
                </a:solidFill>
              </a:rPr>
              <a:t>Dataset 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305130" y="4327605"/>
            <a:ext cx="207747" cy="34168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20">
                <a:solidFill>
                  <a:schemeClr val="bg1"/>
                </a:solidFill>
              </a:rPr>
              <a:t>Y</a:t>
            </a:r>
            <a:endParaRPr lang="en-US" sz="112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847771" y="3948062"/>
            <a:ext cx="429269" cy="45182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847771" y="4498450"/>
            <a:ext cx="457359" cy="433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847527" y="4583741"/>
            <a:ext cx="429513" cy="46599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6" idx="2"/>
            <a:endCxn id="97" idx="0"/>
          </p:cNvCxnSpPr>
          <p:nvPr/>
        </p:nvCxnSpPr>
        <p:spPr>
          <a:xfrm>
            <a:off x="4395669" y="4118906"/>
            <a:ext cx="0" cy="21304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7" idx="2"/>
            <a:endCxn id="98" idx="0"/>
          </p:cNvCxnSpPr>
          <p:nvPr/>
        </p:nvCxnSpPr>
        <p:spPr>
          <a:xfrm flipH="1">
            <a:off x="4395425" y="4673635"/>
            <a:ext cx="245" cy="2052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 106"/>
          <p:cNvSpPr/>
          <p:nvPr/>
        </p:nvSpPr>
        <p:spPr>
          <a:xfrm rot="10800000">
            <a:off x="3694928" y="3921890"/>
            <a:ext cx="492750" cy="1141660"/>
          </a:xfrm>
          <a:prstGeom prst="arc">
            <a:avLst>
              <a:gd name="adj1" fmla="val 16200000"/>
              <a:gd name="adj2" fmla="val 5556154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/>
          </a:p>
        </p:txBody>
      </p:sp>
      <p:sp>
        <p:nvSpPr>
          <p:cNvPr id="111" name="Right Brace 110"/>
          <p:cNvSpPr/>
          <p:nvPr/>
        </p:nvSpPr>
        <p:spPr>
          <a:xfrm rot="-5400000">
            <a:off x="3233257" y="-151527"/>
            <a:ext cx="166524" cy="2033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3149" tIns="36575" rIns="73149" bIns="365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3"/>
          </a:p>
        </p:txBody>
      </p:sp>
      <p:sp>
        <p:nvSpPr>
          <p:cNvPr id="112" name="TextBox 111"/>
          <p:cNvSpPr txBox="1"/>
          <p:nvPr/>
        </p:nvSpPr>
        <p:spPr>
          <a:xfrm>
            <a:off x="3042412" y="539938"/>
            <a:ext cx="7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p=260</a:t>
            </a:r>
          </a:p>
        </p:txBody>
      </p:sp>
    </p:spTree>
    <p:extLst>
      <p:ext uri="{BB962C8B-B14F-4D97-AF65-F5344CB8AC3E}">
        <p14:creationId xmlns:p14="http://schemas.microsoft.com/office/powerpoint/2010/main" val="27395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3704</TotalTime>
  <Words>54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amrit.singh@hli.ubc.ca</cp:lastModifiedBy>
  <cp:revision>60</cp:revision>
  <dcterms:created xsi:type="dcterms:W3CDTF">2018-09-05T17:33:13Z</dcterms:created>
  <dcterms:modified xsi:type="dcterms:W3CDTF">2018-11-13T17:09:32Z</dcterms:modified>
</cp:coreProperties>
</file>