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8640763" cy="61198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8" userDrawn="1">
          <p15:clr>
            <a:srgbClr val="A4A3A4"/>
          </p15:clr>
        </p15:guide>
        <p15:guide id="2" pos="27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11"/>
    <p:restoredTop sz="94687"/>
  </p:normalViewPr>
  <p:slideViewPr>
    <p:cSldViewPr snapToGrid="0" snapToObjects="1" showGuides="1">
      <p:cViewPr>
        <p:scale>
          <a:sx n="78" d="100"/>
          <a:sy n="78" d="100"/>
        </p:scale>
        <p:origin x="1200" y="1248"/>
      </p:cViewPr>
      <p:guideLst>
        <p:guide orient="horz" pos="1928"/>
        <p:guide pos="27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001553"/>
            <a:ext cx="7344649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214319"/>
            <a:ext cx="6480572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5210-F22F-FD49-86B5-94BC5F1DC7DB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976E-669A-F54E-992D-92D0F871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7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5210-F22F-FD49-86B5-94BC5F1DC7DB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976E-669A-F54E-992D-92D0F871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3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25823"/>
            <a:ext cx="1863165" cy="51862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25823"/>
            <a:ext cx="5481484" cy="51862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5210-F22F-FD49-86B5-94BC5F1DC7DB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976E-669A-F54E-992D-92D0F871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4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5210-F22F-FD49-86B5-94BC5F1DC7DB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976E-669A-F54E-992D-92D0F871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525705"/>
            <a:ext cx="7452658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095460"/>
            <a:ext cx="7452658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/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5210-F22F-FD49-86B5-94BC5F1DC7DB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976E-669A-F54E-992D-92D0F871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6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629117"/>
            <a:ext cx="3672324" cy="3882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629117"/>
            <a:ext cx="3672324" cy="3882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5210-F22F-FD49-86B5-94BC5F1DC7DB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976E-669A-F54E-992D-92D0F871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1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25825"/>
            <a:ext cx="7452658" cy="1182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500205"/>
            <a:ext cx="3655447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235432"/>
            <a:ext cx="3655447" cy="32879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500205"/>
            <a:ext cx="3673450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235432"/>
            <a:ext cx="3673450" cy="32879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5210-F22F-FD49-86B5-94BC5F1DC7DB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976E-669A-F54E-992D-92D0F871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0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5210-F22F-FD49-86B5-94BC5F1DC7DB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976E-669A-F54E-992D-92D0F871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0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5210-F22F-FD49-86B5-94BC5F1DC7DB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976E-669A-F54E-992D-92D0F871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5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07988"/>
            <a:ext cx="2786871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881141"/>
            <a:ext cx="4374386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835944"/>
            <a:ext cx="2786871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5210-F22F-FD49-86B5-94BC5F1DC7DB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976E-669A-F54E-992D-92D0F871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07988"/>
            <a:ext cx="2786871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881141"/>
            <a:ext cx="4374386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835944"/>
            <a:ext cx="2786871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5210-F22F-FD49-86B5-94BC5F1DC7DB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976E-669A-F54E-992D-92D0F871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8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25825"/>
            <a:ext cx="7452658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629117"/>
            <a:ext cx="7452658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5672162"/>
            <a:ext cx="1944172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55210-F22F-FD49-86B5-94BC5F1DC7DB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5672162"/>
            <a:ext cx="291625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5672162"/>
            <a:ext cx="1944172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4976E-669A-F54E-992D-92D0F871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2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0B94CD8-ADEB-C446-91B9-58C86DE7D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51" y="3070409"/>
            <a:ext cx="4063176" cy="2905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D845E6-6CCC-1F44-8EB7-7AD8E92DC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175" y="3070409"/>
            <a:ext cx="4063176" cy="29051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C03854-18B7-5141-B14D-F533250B8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51" y="90697"/>
            <a:ext cx="3860924" cy="2760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094F5F-D2A4-1C4B-B2A6-10D9D4225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1175" y="90697"/>
            <a:ext cx="3860924" cy="27605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00477E-9DBE-BD4B-8D1A-E3DAD28BBC6A}"/>
              </a:ext>
            </a:extLst>
          </p:cNvPr>
          <p:cNvSpPr txBox="1"/>
          <p:nvPr/>
        </p:nvSpPr>
        <p:spPr>
          <a:xfrm>
            <a:off x="152360" y="0"/>
            <a:ext cx="8119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A.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5BA7A6-C9E7-E046-A2D5-92E9811BDE6D}"/>
              </a:ext>
            </a:extLst>
          </p:cNvPr>
          <p:cNvSpPr txBox="1"/>
          <p:nvPr/>
        </p:nvSpPr>
        <p:spPr>
          <a:xfrm>
            <a:off x="4117472" y="0"/>
            <a:ext cx="8119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B.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DC0E1D-CA77-4645-9BA2-6EAC9BF91923}"/>
              </a:ext>
            </a:extLst>
          </p:cNvPr>
          <p:cNvSpPr txBox="1"/>
          <p:nvPr/>
        </p:nvSpPr>
        <p:spPr>
          <a:xfrm>
            <a:off x="152359" y="2872562"/>
            <a:ext cx="8119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1F414D-7C4B-9141-9B03-C0DA48B581CE}"/>
              </a:ext>
            </a:extLst>
          </p:cNvPr>
          <p:cNvSpPr txBox="1"/>
          <p:nvPr/>
        </p:nvSpPr>
        <p:spPr>
          <a:xfrm>
            <a:off x="4117472" y="2793410"/>
            <a:ext cx="8119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val="1457484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8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amrit.singh@hli.ubc.ca</dc:creator>
  <cp:lastModifiedBy>amrit.singh@hli.ubc.ca</cp:lastModifiedBy>
  <cp:revision>3</cp:revision>
  <dcterms:created xsi:type="dcterms:W3CDTF">2018-10-31T17:27:48Z</dcterms:created>
  <dcterms:modified xsi:type="dcterms:W3CDTF">2018-10-31T19:24:35Z</dcterms:modified>
</cp:coreProperties>
</file>