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"/>
  </p:notesMasterIdLst>
  <p:sldIdLst>
    <p:sldId id="256" r:id="rId2"/>
  </p:sldIdLst>
  <p:sldSz cx="5400675" cy="10799763"/>
  <p:notesSz cx="6858000" cy="9144000"/>
  <p:defaultTextStyle>
    <a:defPPr>
      <a:defRPr lang="en-US"/>
    </a:defPPr>
    <a:lvl1pPr marL="0" algn="l" defTabSz="1114105" rtl="0" eaLnBrk="1" latinLnBrk="0" hangingPunct="1">
      <a:defRPr sz="2193" kern="1200">
        <a:solidFill>
          <a:schemeClr val="tx1"/>
        </a:solidFill>
        <a:latin typeface="+mn-lt"/>
        <a:ea typeface="+mn-ea"/>
        <a:cs typeface="+mn-cs"/>
      </a:defRPr>
    </a:lvl1pPr>
    <a:lvl2pPr marL="557052" algn="l" defTabSz="1114105" rtl="0" eaLnBrk="1" latinLnBrk="0" hangingPunct="1">
      <a:defRPr sz="2193" kern="1200">
        <a:solidFill>
          <a:schemeClr val="tx1"/>
        </a:solidFill>
        <a:latin typeface="+mn-lt"/>
        <a:ea typeface="+mn-ea"/>
        <a:cs typeface="+mn-cs"/>
      </a:defRPr>
    </a:lvl2pPr>
    <a:lvl3pPr marL="1114105" algn="l" defTabSz="1114105" rtl="0" eaLnBrk="1" latinLnBrk="0" hangingPunct="1">
      <a:defRPr sz="2193" kern="1200">
        <a:solidFill>
          <a:schemeClr val="tx1"/>
        </a:solidFill>
        <a:latin typeface="+mn-lt"/>
        <a:ea typeface="+mn-ea"/>
        <a:cs typeface="+mn-cs"/>
      </a:defRPr>
    </a:lvl3pPr>
    <a:lvl4pPr marL="1671157" algn="l" defTabSz="1114105" rtl="0" eaLnBrk="1" latinLnBrk="0" hangingPunct="1">
      <a:defRPr sz="2193" kern="1200">
        <a:solidFill>
          <a:schemeClr val="tx1"/>
        </a:solidFill>
        <a:latin typeface="+mn-lt"/>
        <a:ea typeface="+mn-ea"/>
        <a:cs typeface="+mn-cs"/>
      </a:defRPr>
    </a:lvl4pPr>
    <a:lvl5pPr marL="2228210" algn="l" defTabSz="1114105" rtl="0" eaLnBrk="1" latinLnBrk="0" hangingPunct="1">
      <a:defRPr sz="2193" kern="1200">
        <a:solidFill>
          <a:schemeClr val="tx1"/>
        </a:solidFill>
        <a:latin typeface="+mn-lt"/>
        <a:ea typeface="+mn-ea"/>
        <a:cs typeface="+mn-cs"/>
      </a:defRPr>
    </a:lvl5pPr>
    <a:lvl6pPr marL="2785262" algn="l" defTabSz="1114105" rtl="0" eaLnBrk="1" latinLnBrk="0" hangingPunct="1">
      <a:defRPr sz="2193" kern="1200">
        <a:solidFill>
          <a:schemeClr val="tx1"/>
        </a:solidFill>
        <a:latin typeface="+mn-lt"/>
        <a:ea typeface="+mn-ea"/>
        <a:cs typeface="+mn-cs"/>
      </a:defRPr>
    </a:lvl6pPr>
    <a:lvl7pPr marL="3342315" algn="l" defTabSz="1114105" rtl="0" eaLnBrk="1" latinLnBrk="0" hangingPunct="1">
      <a:defRPr sz="2193" kern="1200">
        <a:solidFill>
          <a:schemeClr val="tx1"/>
        </a:solidFill>
        <a:latin typeface="+mn-lt"/>
        <a:ea typeface="+mn-ea"/>
        <a:cs typeface="+mn-cs"/>
      </a:defRPr>
    </a:lvl7pPr>
    <a:lvl8pPr marL="3899367" algn="l" defTabSz="1114105" rtl="0" eaLnBrk="1" latinLnBrk="0" hangingPunct="1">
      <a:defRPr sz="2193" kern="1200">
        <a:solidFill>
          <a:schemeClr val="tx1"/>
        </a:solidFill>
        <a:latin typeface="+mn-lt"/>
        <a:ea typeface="+mn-ea"/>
        <a:cs typeface="+mn-cs"/>
      </a:defRPr>
    </a:lvl8pPr>
    <a:lvl9pPr marL="4456420" algn="l" defTabSz="1114105" rtl="0" eaLnBrk="1" latinLnBrk="0" hangingPunct="1">
      <a:defRPr sz="219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93"/>
    <p:restoredTop sz="94687"/>
  </p:normalViewPr>
  <p:slideViewPr>
    <p:cSldViewPr snapToGrid="0" snapToObjects="1" showGuides="1">
      <p:cViewPr varScale="1">
        <p:scale>
          <a:sx n="71" d="100"/>
          <a:sy n="71" d="100"/>
        </p:scale>
        <p:origin x="26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559A61-C327-6842-9F56-D3382ED1E30D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57475" y="1143000"/>
            <a:ext cx="1543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CF4430-E52E-2848-BC1D-17802462F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205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14105" rtl="0" eaLnBrk="1" latinLnBrk="0" hangingPunct="1">
      <a:defRPr sz="1462" kern="1200">
        <a:solidFill>
          <a:schemeClr val="tx1"/>
        </a:solidFill>
        <a:latin typeface="+mn-lt"/>
        <a:ea typeface="+mn-ea"/>
        <a:cs typeface="+mn-cs"/>
      </a:defRPr>
    </a:lvl1pPr>
    <a:lvl2pPr marL="557052" algn="l" defTabSz="1114105" rtl="0" eaLnBrk="1" latinLnBrk="0" hangingPunct="1">
      <a:defRPr sz="1462" kern="1200">
        <a:solidFill>
          <a:schemeClr val="tx1"/>
        </a:solidFill>
        <a:latin typeface="+mn-lt"/>
        <a:ea typeface="+mn-ea"/>
        <a:cs typeface="+mn-cs"/>
      </a:defRPr>
    </a:lvl2pPr>
    <a:lvl3pPr marL="1114105" algn="l" defTabSz="1114105" rtl="0" eaLnBrk="1" latinLnBrk="0" hangingPunct="1">
      <a:defRPr sz="1462" kern="1200">
        <a:solidFill>
          <a:schemeClr val="tx1"/>
        </a:solidFill>
        <a:latin typeface="+mn-lt"/>
        <a:ea typeface="+mn-ea"/>
        <a:cs typeface="+mn-cs"/>
      </a:defRPr>
    </a:lvl3pPr>
    <a:lvl4pPr marL="1671157" algn="l" defTabSz="1114105" rtl="0" eaLnBrk="1" latinLnBrk="0" hangingPunct="1">
      <a:defRPr sz="1462" kern="1200">
        <a:solidFill>
          <a:schemeClr val="tx1"/>
        </a:solidFill>
        <a:latin typeface="+mn-lt"/>
        <a:ea typeface="+mn-ea"/>
        <a:cs typeface="+mn-cs"/>
      </a:defRPr>
    </a:lvl4pPr>
    <a:lvl5pPr marL="2228210" algn="l" defTabSz="1114105" rtl="0" eaLnBrk="1" latinLnBrk="0" hangingPunct="1">
      <a:defRPr sz="1462" kern="1200">
        <a:solidFill>
          <a:schemeClr val="tx1"/>
        </a:solidFill>
        <a:latin typeface="+mn-lt"/>
        <a:ea typeface="+mn-ea"/>
        <a:cs typeface="+mn-cs"/>
      </a:defRPr>
    </a:lvl5pPr>
    <a:lvl6pPr marL="2785262" algn="l" defTabSz="1114105" rtl="0" eaLnBrk="1" latinLnBrk="0" hangingPunct="1">
      <a:defRPr sz="1462" kern="1200">
        <a:solidFill>
          <a:schemeClr val="tx1"/>
        </a:solidFill>
        <a:latin typeface="+mn-lt"/>
        <a:ea typeface="+mn-ea"/>
        <a:cs typeface="+mn-cs"/>
      </a:defRPr>
    </a:lvl6pPr>
    <a:lvl7pPr marL="3342315" algn="l" defTabSz="1114105" rtl="0" eaLnBrk="1" latinLnBrk="0" hangingPunct="1">
      <a:defRPr sz="1462" kern="1200">
        <a:solidFill>
          <a:schemeClr val="tx1"/>
        </a:solidFill>
        <a:latin typeface="+mn-lt"/>
        <a:ea typeface="+mn-ea"/>
        <a:cs typeface="+mn-cs"/>
      </a:defRPr>
    </a:lvl7pPr>
    <a:lvl8pPr marL="3899367" algn="l" defTabSz="1114105" rtl="0" eaLnBrk="1" latinLnBrk="0" hangingPunct="1">
      <a:defRPr sz="1462" kern="1200">
        <a:solidFill>
          <a:schemeClr val="tx1"/>
        </a:solidFill>
        <a:latin typeface="+mn-lt"/>
        <a:ea typeface="+mn-ea"/>
        <a:cs typeface="+mn-cs"/>
      </a:defRPr>
    </a:lvl8pPr>
    <a:lvl9pPr marL="4456420" algn="l" defTabSz="1114105" rtl="0" eaLnBrk="1" latinLnBrk="0" hangingPunct="1">
      <a:defRPr sz="146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1767462"/>
            <a:ext cx="4590574" cy="3759917"/>
          </a:xfrm>
        </p:spPr>
        <p:txBody>
          <a:bodyPr anchor="b"/>
          <a:lstStyle>
            <a:lvl1pPr algn="ctr">
              <a:defRPr sz="35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5672376"/>
            <a:ext cx="4050506" cy="2607442"/>
          </a:xfrm>
        </p:spPr>
        <p:txBody>
          <a:bodyPr/>
          <a:lstStyle>
            <a:lvl1pPr marL="0" indent="0" algn="ctr">
              <a:buNone/>
              <a:defRPr sz="1417"/>
            </a:lvl1pPr>
            <a:lvl2pPr marL="270022" indent="0" algn="ctr">
              <a:buNone/>
              <a:defRPr sz="1181"/>
            </a:lvl2pPr>
            <a:lvl3pPr marL="540045" indent="0" algn="ctr">
              <a:buNone/>
              <a:defRPr sz="1063"/>
            </a:lvl3pPr>
            <a:lvl4pPr marL="810067" indent="0" algn="ctr">
              <a:buNone/>
              <a:defRPr sz="945"/>
            </a:lvl4pPr>
            <a:lvl5pPr marL="1080089" indent="0" algn="ctr">
              <a:buNone/>
              <a:defRPr sz="945"/>
            </a:lvl5pPr>
            <a:lvl6pPr marL="1350112" indent="0" algn="ctr">
              <a:buNone/>
              <a:defRPr sz="945"/>
            </a:lvl6pPr>
            <a:lvl7pPr marL="1620134" indent="0" algn="ctr">
              <a:buNone/>
              <a:defRPr sz="945"/>
            </a:lvl7pPr>
            <a:lvl8pPr marL="1890156" indent="0" algn="ctr">
              <a:buNone/>
              <a:defRPr sz="945"/>
            </a:lvl8pPr>
            <a:lvl9pPr marL="2160179" indent="0" algn="ctr">
              <a:buNone/>
              <a:defRPr sz="94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8DC1-056E-3D4C-9FFA-5331495A8A6D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ADF09-9F12-EF44-B660-63ECDAA163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8DC1-056E-3D4C-9FFA-5331495A8A6D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ADF09-9F12-EF44-B660-63ECDAA163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574987"/>
            <a:ext cx="1164521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574987"/>
            <a:ext cx="3426053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8DC1-056E-3D4C-9FFA-5331495A8A6D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ADF09-9F12-EF44-B660-63ECDAA163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8DC1-056E-3D4C-9FFA-5331495A8A6D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ADF09-9F12-EF44-B660-63ECDAA163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2692444"/>
            <a:ext cx="4658082" cy="4492401"/>
          </a:xfrm>
        </p:spPr>
        <p:txBody>
          <a:bodyPr anchor="b"/>
          <a:lstStyle>
            <a:lvl1pPr>
              <a:defRPr sz="35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7227345"/>
            <a:ext cx="4658082" cy="2362447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/>
                </a:solidFill>
              </a:defRPr>
            </a:lvl1pPr>
            <a:lvl2pPr marL="270022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40045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1006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8008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50112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20134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9015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6017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8DC1-056E-3D4C-9FFA-5331495A8A6D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ADF09-9F12-EF44-B660-63ECDAA163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2874937"/>
            <a:ext cx="2295287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2874937"/>
            <a:ext cx="2295287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8DC1-056E-3D4C-9FFA-5331495A8A6D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ADF09-9F12-EF44-B660-63ECDAA163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574990"/>
            <a:ext cx="4658082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2647443"/>
            <a:ext cx="2284738" cy="129747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3944914"/>
            <a:ext cx="2284738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2647443"/>
            <a:ext cx="2295990" cy="129747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3944914"/>
            <a:ext cx="2295990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8DC1-056E-3D4C-9FFA-5331495A8A6D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ADF09-9F12-EF44-B660-63ECDAA163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8DC1-056E-3D4C-9FFA-5331495A8A6D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ADF09-9F12-EF44-B660-63ECDAA163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8DC1-056E-3D4C-9FFA-5331495A8A6D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ADF09-9F12-EF44-B660-63ECDAA163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719984"/>
            <a:ext cx="1741858" cy="2519945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1554968"/>
            <a:ext cx="2734092" cy="7674832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3239929"/>
            <a:ext cx="1741858" cy="6002369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8DC1-056E-3D4C-9FFA-5331495A8A6D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ADF09-9F12-EF44-B660-63ECDAA163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719984"/>
            <a:ext cx="1741858" cy="2519945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1554968"/>
            <a:ext cx="2734092" cy="7674832"/>
          </a:xfrm>
        </p:spPr>
        <p:txBody>
          <a:bodyPr anchor="t"/>
          <a:lstStyle>
            <a:lvl1pPr marL="0" indent="0">
              <a:buNone/>
              <a:defRPr sz="1890"/>
            </a:lvl1pPr>
            <a:lvl2pPr marL="270022" indent="0">
              <a:buNone/>
              <a:defRPr sz="1654"/>
            </a:lvl2pPr>
            <a:lvl3pPr marL="540045" indent="0">
              <a:buNone/>
              <a:defRPr sz="1417"/>
            </a:lvl3pPr>
            <a:lvl4pPr marL="810067" indent="0">
              <a:buNone/>
              <a:defRPr sz="1181"/>
            </a:lvl4pPr>
            <a:lvl5pPr marL="1080089" indent="0">
              <a:buNone/>
              <a:defRPr sz="1181"/>
            </a:lvl5pPr>
            <a:lvl6pPr marL="1350112" indent="0">
              <a:buNone/>
              <a:defRPr sz="1181"/>
            </a:lvl6pPr>
            <a:lvl7pPr marL="1620134" indent="0">
              <a:buNone/>
              <a:defRPr sz="1181"/>
            </a:lvl7pPr>
            <a:lvl8pPr marL="1890156" indent="0">
              <a:buNone/>
              <a:defRPr sz="1181"/>
            </a:lvl8pPr>
            <a:lvl9pPr marL="2160179" indent="0">
              <a:buNone/>
              <a:defRPr sz="1181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3239929"/>
            <a:ext cx="1741858" cy="6002369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8DC1-056E-3D4C-9FFA-5331495A8A6D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ADF09-9F12-EF44-B660-63ECDAA163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574990"/>
            <a:ext cx="4658082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2874937"/>
            <a:ext cx="4658082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10009783"/>
            <a:ext cx="1215152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08DC1-056E-3D4C-9FFA-5331495A8A6D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10009783"/>
            <a:ext cx="182272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10009783"/>
            <a:ext cx="1215152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ADF09-9F12-EF44-B660-63ECDAA16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104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540045" rtl="0" eaLnBrk="1" latinLnBrk="0" hangingPunct="1">
        <a:lnSpc>
          <a:spcPct val="90000"/>
        </a:lnSpc>
        <a:spcBef>
          <a:spcPct val="0"/>
        </a:spcBef>
        <a:buNone/>
        <a:defRPr sz="2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011" indent="-135011" algn="l" defTabSz="540045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503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5056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5078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510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512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5145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5167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519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7002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40045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10067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8008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5011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20134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90156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6017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DD36CE0C-D731-834C-97DA-965E00FE97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300"/>
          <a:stretch/>
        </p:blipFill>
        <p:spPr>
          <a:xfrm>
            <a:off x="144741" y="0"/>
            <a:ext cx="4856799" cy="313798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E328789-A537-C643-A566-3C721039E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659" y="6138882"/>
            <a:ext cx="4660881" cy="466088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-48888" y="41726"/>
            <a:ext cx="6086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Arial" charset="0"/>
                <a:ea typeface="Arial" charset="0"/>
                <a:cs typeface="Arial" charset="0"/>
              </a:rPr>
              <a:t>A.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-54948" y="3042625"/>
            <a:ext cx="6794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Arial" charset="0"/>
                <a:ea typeface="Arial" charset="0"/>
                <a:cs typeface="Arial" charset="0"/>
              </a:rPr>
              <a:t>B.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-54948" y="6043524"/>
            <a:ext cx="5844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Arial" charset="0"/>
                <a:ea typeface="Arial" charset="0"/>
                <a:cs typeface="Arial" charset="0"/>
              </a:rPr>
              <a:t>C.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19E4879-DAC7-7C44-90B6-DD5A5E7768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564" t="12428" r="11028" b="14204"/>
          <a:stretch/>
        </p:blipFill>
        <p:spPr>
          <a:xfrm>
            <a:off x="1090845" y="3289763"/>
            <a:ext cx="2964590" cy="280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536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</TotalTime>
  <Words>6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Gurpreet  Kaur</dc:creator>
  <cp:lastModifiedBy>amrit.singh@hli.ubc.ca</cp:lastModifiedBy>
  <cp:revision>17</cp:revision>
  <cp:lastPrinted>2018-10-10T17:16:48Z</cp:lastPrinted>
  <dcterms:created xsi:type="dcterms:W3CDTF">2018-01-30T17:02:20Z</dcterms:created>
  <dcterms:modified xsi:type="dcterms:W3CDTF">2018-11-14T21:42:42Z</dcterms:modified>
</cp:coreProperties>
</file>