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40538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4" userDrawn="1">
          <p15:clr>
            <a:srgbClr val="A4A3A4"/>
          </p15:clr>
        </p15:guide>
        <p15:guide id="2" pos="4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CB"/>
    <a:srgbClr val="FC8D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/>
    <p:restoredTop sz="94687"/>
  </p:normalViewPr>
  <p:slideViewPr>
    <p:cSldViewPr snapToGrid="0" snapToObjects="1" showGuides="1">
      <p:cViewPr>
        <p:scale>
          <a:sx n="76" d="100"/>
          <a:sy n="76" d="100"/>
        </p:scale>
        <p:origin x="2424" y="1240"/>
      </p:cViewPr>
      <p:guideLst>
        <p:guide orient="horz" pos="3624"/>
        <p:guide pos="4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DA94-3028-154F-9925-79A44D3CB49B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97025" y="1143000"/>
            <a:ext cx="3663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3A78E-7CAD-F74B-A76B-6047B69E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942577"/>
            <a:ext cx="5814457" cy="200514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025045"/>
            <a:ext cx="5130404" cy="139053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06637"/>
            <a:ext cx="147499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06637"/>
            <a:ext cx="4339466" cy="48808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35864"/>
            <a:ext cx="5899964" cy="2395771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3854300"/>
            <a:ext cx="5899964" cy="1259879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533187"/>
            <a:ext cx="2907229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533187"/>
            <a:ext cx="2907229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06639"/>
            <a:ext cx="5899964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411865"/>
            <a:ext cx="2893868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103799"/>
            <a:ext cx="2893868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411865"/>
            <a:ext cx="2908120" cy="69193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103799"/>
            <a:ext cx="2908120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829256"/>
            <a:ext cx="3463022" cy="4092942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83963"/>
            <a:ext cx="2206252" cy="1343872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829256"/>
            <a:ext cx="3463022" cy="4092942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1727835"/>
            <a:ext cx="2206252" cy="3201028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06639"/>
            <a:ext cx="589996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533187"/>
            <a:ext cx="589996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F047-86A8-A44D-8F10-D5DF9101F963}" type="datetimeFigureOut">
              <a:rPr lang="en-US" smtClean="0"/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5338158"/>
            <a:ext cx="230868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5338158"/>
            <a:ext cx="15391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82C47-ACFF-CE45-AFED-A4732212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0758" y="529447"/>
            <a:ext cx="858692" cy="4972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mRNA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54278" y="443890"/>
            <a:ext cx="1107462" cy="668394"/>
          </a:xfrm>
          <a:prstGeom prst="roundRect">
            <a:avLst/>
          </a:prstGeom>
          <a:solidFill>
            <a:srgbClr val="FC8D6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Gene modules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9880" y="2114825"/>
            <a:ext cx="1110394" cy="668394"/>
          </a:xfrm>
          <a:prstGeom prst="roundRect">
            <a:avLst/>
          </a:prstGeom>
          <a:solidFill>
            <a:srgbClr val="8DA0CB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Metabolite modules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51346" y="1307232"/>
            <a:ext cx="1107462" cy="668394"/>
          </a:xfrm>
          <a:prstGeom prst="roundRect">
            <a:avLst/>
          </a:prstGeom>
          <a:solidFill>
            <a:srgbClr val="66C2A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Cells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43878" y="471924"/>
            <a:ext cx="290739" cy="2339330"/>
          </a:xfrm>
          <a:prstGeom prst="roundRect">
            <a:avLst/>
          </a:prstGeom>
          <a:gradFill>
            <a:gsLst>
              <a:gs pos="54000">
                <a:srgbClr val="388ECC"/>
              </a:gs>
              <a:gs pos="49000">
                <a:srgbClr val="F68B33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Pre</a:t>
            </a:r>
          </a:p>
          <a:p>
            <a:pPr algn="ctr"/>
            <a:r>
              <a:rPr lang="en-US" sz="1300" dirty="0"/>
              <a:t> </a:t>
            </a:r>
            <a:r>
              <a:rPr lang="en-US" sz="1300" dirty="0" err="1"/>
              <a:t>vs</a:t>
            </a:r>
            <a:endParaRPr lang="en-US" sz="1300" dirty="0"/>
          </a:p>
          <a:p>
            <a:pPr algn="ctr"/>
            <a:r>
              <a:rPr lang="en-US" sz="1300" dirty="0"/>
              <a:t> Post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9450" y="778087"/>
            <a:ext cx="364828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ket 9"/>
          <p:cNvSpPr/>
          <p:nvPr/>
        </p:nvSpPr>
        <p:spPr>
          <a:xfrm>
            <a:off x="1473525" y="871584"/>
            <a:ext cx="174895" cy="1502685"/>
          </a:xfrm>
          <a:prstGeom prst="leftBracke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61747" y="778087"/>
            <a:ext cx="482131" cy="86350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58815" y="1641429"/>
            <a:ext cx="485063" cy="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760281" y="1641596"/>
            <a:ext cx="483597" cy="8074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30762" y="2190174"/>
            <a:ext cx="929849" cy="517711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Metabolites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60613" y="2449029"/>
            <a:ext cx="289273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5077" y="1975633"/>
            <a:ext cx="0" cy="139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354" y="4213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34617" y="0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B.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354" y="2949504"/>
            <a:ext cx="73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6542" y="282021"/>
            <a:ext cx="1320896" cy="25545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77702" y="10264"/>
            <a:ext cx="217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Variance decomposition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8"/>
          <a:stretch/>
        </p:blipFill>
        <p:spPr>
          <a:xfrm>
            <a:off x="3742629" y="2949507"/>
            <a:ext cx="2695709" cy="27627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9" r="32827"/>
          <a:stretch/>
        </p:blipFill>
        <p:spPr>
          <a:xfrm>
            <a:off x="915396" y="3117373"/>
            <a:ext cx="2827230" cy="262709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19"/>
          <a:stretch/>
        </p:blipFill>
        <p:spPr>
          <a:xfrm>
            <a:off x="3742629" y="170753"/>
            <a:ext cx="2917729" cy="26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 Kaur</dc:creator>
  <cp:lastModifiedBy>amrit.singh@hli.ubc.ca</cp:lastModifiedBy>
  <cp:revision>16</cp:revision>
  <cp:lastPrinted>2018-11-14T18:58:27Z</cp:lastPrinted>
  <dcterms:created xsi:type="dcterms:W3CDTF">2018-01-31T16:20:53Z</dcterms:created>
  <dcterms:modified xsi:type="dcterms:W3CDTF">2018-11-21T21:02:12Z</dcterms:modified>
</cp:coreProperties>
</file>