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56" r:id="rId2"/>
  </p:sldIdLst>
  <p:sldSz cx="1439863" cy="2519363"/>
  <p:notesSz cx="6858000" cy="9144000"/>
  <p:defaultTextStyle>
    <a:defPPr>
      <a:defRPr lang="en-US"/>
    </a:defPPr>
    <a:lvl1pPr marL="0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1pPr>
    <a:lvl2pPr marL="163251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2pPr>
    <a:lvl3pPr marL="326503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3pPr>
    <a:lvl4pPr marL="489754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4pPr>
    <a:lvl5pPr marL="653006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5pPr>
    <a:lvl6pPr marL="816257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6pPr>
    <a:lvl7pPr marL="979508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7pPr>
    <a:lvl8pPr marL="1142760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8pPr>
    <a:lvl9pPr marL="1306012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07" userDrawn="1">
          <p15:clr>
            <a:srgbClr val="A4A3A4"/>
          </p15:clr>
        </p15:guide>
        <p15:guide id="3" orient="horz" pos="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35"/>
    <p:restoredTop sz="95884"/>
  </p:normalViewPr>
  <p:slideViewPr>
    <p:cSldViewPr snapToGrid="0" snapToObjects="1" showGuides="1">
      <p:cViewPr>
        <p:scale>
          <a:sx n="400" d="100"/>
          <a:sy n="400" d="100"/>
        </p:scale>
        <p:origin x="2720" y="144"/>
      </p:cViewPr>
      <p:guideLst>
        <p:guide pos="907"/>
        <p:guide orient="horz" pos="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434E-06E5-C04E-8A07-1BEEDCD66FF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1143000"/>
            <a:ext cx="1762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5589-AD6F-F84D-B03A-84456032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1pPr>
    <a:lvl2pPr marL="163251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2pPr>
    <a:lvl3pPr marL="326503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3pPr>
    <a:lvl4pPr marL="489754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4pPr>
    <a:lvl5pPr marL="653006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5pPr>
    <a:lvl6pPr marL="816257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6pPr>
    <a:lvl7pPr marL="979508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7pPr>
    <a:lvl8pPr marL="1142760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8pPr>
    <a:lvl9pPr marL="1306012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412312"/>
            <a:ext cx="1223884" cy="877112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1323249"/>
            <a:ext cx="1079897" cy="60826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134133"/>
            <a:ext cx="310470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134133"/>
            <a:ext cx="913413" cy="2135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628092"/>
            <a:ext cx="1241882" cy="1047985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1685991"/>
            <a:ext cx="1241882" cy="55111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670664"/>
            <a:ext cx="611942" cy="159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670664"/>
            <a:ext cx="611942" cy="159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34133"/>
            <a:ext cx="1241882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617594"/>
            <a:ext cx="609129" cy="30267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920267"/>
            <a:ext cx="609129" cy="135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617594"/>
            <a:ext cx="612129" cy="30267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920267"/>
            <a:ext cx="612129" cy="135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67958"/>
            <a:ext cx="464393" cy="587851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362742"/>
            <a:ext cx="728931" cy="1790381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755809"/>
            <a:ext cx="464393" cy="1400229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5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67958"/>
            <a:ext cx="464393" cy="587851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362742"/>
            <a:ext cx="728931" cy="1790381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755809"/>
            <a:ext cx="464393" cy="1400229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134133"/>
            <a:ext cx="124188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670664"/>
            <a:ext cx="124188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2335077"/>
            <a:ext cx="32396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2335077"/>
            <a:ext cx="48595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2335077"/>
            <a:ext cx="32396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4F10EB-FC5C-2443-A301-31B63A8DD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51"/>
          <a:stretch/>
        </p:blipFill>
        <p:spPr>
          <a:xfrm>
            <a:off x="106729" y="78900"/>
            <a:ext cx="1225269" cy="1038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EF2DF-18B7-2B4B-A434-BB43F444D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53"/>
          <a:stretch/>
        </p:blipFill>
        <p:spPr>
          <a:xfrm>
            <a:off x="106729" y="1164177"/>
            <a:ext cx="1225203" cy="10386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44" y="32225"/>
            <a:ext cx="2920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8C5BF-9D1C-474B-9F31-EC87AC423682}"/>
              </a:ext>
            </a:extLst>
          </p:cNvPr>
          <p:cNvSpPr txBox="1"/>
          <p:nvPr/>
        </p:nvSpPr>
        <p:spPr>
          <a:xfrm>
            <a:off x="38144" y="1117502"/>
            <a:ext cx="2920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2739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3821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Kim-Anh Le Cao</cp:lastModifiedBy>
  <cp:revision>74</cp:revision>
  <cp:lastPrinted>2018-11-26T06:13:09Z</cp:lastPrinted>
  <dcterms:created xsi:type="dcterms:W3CDTF">2018-09-05T17:33:13Z</dcterms:created>
  <dcterms:modified xsi:type="dcterms:W3CDTF">2018-11-28T20:51:38Z</dcterms:modified>
</cp:coreProperties>
</file>