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pos="76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0CB"/>
    <a:srgbClr val="FC8D62"/>
    <a:srgbClr val="66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701"/>
  </p:normalViewPr>
  <p:slideViewPr>
    <p:cSldViewPr snapToGrid="0" snapToObjects="1" showGuides="1">
      <p:cViewPr varScale="1">
        <p:scale>
          <a:sx n="95" d="100"/>
          <a:sy n="95" d="100"/>
        </p:scale>
        <p:origin x="528" y="176"/>
      </p:cViewPr>
      <p:guideLst>
        <p:guide orient="horz" pos="4315"/>
        <p:guide pos="76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FDA94-3028-154F-9925-79A44D3CB49B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3A78E-7CAD-F74B-A76B-6047B69E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9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4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F047-86A8-A44D-8F10-D5DF9101F96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8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44" y="3002637"/>
            <a:ext cx="3842315" cy="38423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2" b="9908"/>
          <a:stretch/>
        </p:blipFill>
        <p:spPr>
          <a:xfrm>
            <a:off x="0" y="3272917"/>
            <a:ext cx="4541003" cy="312333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85408" y="519181"/>
            <a:ext cx="858692" cy="4972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mRNA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08928" y="433629"/>
            <a:ext cx="1107462" cy="668394"/>
          </a:xfrm>
          <a:prstGeom prst="roundRect">
            <a:avLst/>
          </a:prstGeom>
          <a:solidFill>
            <a:srgbClr val="FC8D6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Gene modules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04530" y="2104564"/>
            <a:ext cx="1110394" cy="668394"/>
          </a:xfrm>
          <a:prstGeom prst="roundRect">
            <a:avLst/>
          </a:prstGeom>
          <a:solidFill>
            <a:srgbClr val="8DA0C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Metabolite modules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05996" y="1296971"/>
            <a:ext cx="1107462" cy="668394"/>
          </a:xfrm>
          <a:prstGeom prst="roundRect">
            <a:avLst/>
          </a:prstGeom>
          <a:solidFill>
            <a:srgbClr val="66C2A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Cells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98522" y="461663"/>
            <a:ext cx="290739" cy="2339330"/>
          </a:xfrm>
          <a:prstGeom prst="roundRect">
            <a:avLst/>
          </a:prstGeom>
          <a:gradFill>
            <a:gsLst>
              <a:gs pos="54000">
                <a:srgbClr val="388ECC"/>
              </a:gs>
              <a:gs pos="49000">
                <a:srgbClr val="F68B33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Pre</a:t>
            </a:r>
          </a:p>
          <a:p>
            <a:pPr algn="ctr"/>
            <a:r>
              <a:rPr lang="en-US" sz="1300" dirty="0"/>
              <a:t> </a:t>
            </a:r>
            <a:r>
              <a:rPr lang="en-US" sz="1300" dirty="0" err="1"/>
              <a:t>vs</a:t>
            </a:r>
            <a:endParaRPr lang="en-US" sz="1300" dirty="0"/>
          </a:p>
          <a:p>
            <a:pPr algn="ctr"/>
            <a:r>
              <a:rPr lang="en-US" sz="1300" dirty="0"/>
              <a:t> Post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44100" y="767826"/>
            <a:ext cx="36482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ket 9"/>
          <p:cNvSpPr/>
          <p:nvPr/>
        </p:nvSpPr>
        <p:spPr>
          <a:xfrm>
            <a:off x="1428170" y="861318"/>
            <a:ext cx="174895" cy="1502685"/>
          </a:xfrm>
          <a:prstGeom prst="leftBracke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16391" y="767826"/>
            <a:ext cx="482131" cy="86350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13459" y="1631168"/>
            <a:ext cx="485063" cy="1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14925" y="1631329"/>
            <a:ext cx="483597" cy="80743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5408" y="2179907"/>
            <a:ext cx="929849" cy="517711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Metabolites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15258" y="2438762"/>
            <a:ext cx="289273" cy="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59727" y="1965366"/>
            <a:ext cx="0" cy="13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-6048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89261" y="-10261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09315" y="-8059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2907224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47846" y="2890246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63474" y="2890246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65" y="2907224"/>
            <a:ext cx="4033143" cy="4033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3269" y="307412"/>
            <a:ext cx="1320896" cy="259981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32352" y="0"/>
            <a:ext cx="217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Variance decomposition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78"/>
          <a:stretch/>
        </p:blipFill>
        <p:spPr>
          <a:xfrm>
            <a:off x="9527921" y="160488"/>
            <a:ext cx="2577784" cy="26419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9" r="32827"/>
          <a:stretch/>
        </p:blipFill>
        <p:spPr>
          <a:xfrm>
            <a:off x="6905741" y="160488"/>
            <a:ext cx="2843203" cy="26419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19"/>
          <a:stretch/>
        </p:blipFill>
        <p:spPr>
          <a:xfrm>
            <a:off x="3697273" y="160488"/>
            <a:ext cx="2917729" cy="26419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5FFFBB-D39F-F34A-A218-B67436671ED7}"/>
              </a:ext>
            </a:extLst>
          </p:cNvPr>
          <p:cNvSpPr txBox="1"/>
          <p:nvPr/>
        </p:nvSpPr>
        <p:spPr>
          <a:xfrm>
            <a:off x="2844165" y="3430444"/>
            <a:ext cx="2496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remove d and e</a:t>
            </a:r>
          </a:p>
          <a:p>
            <a:r>
              <a:rPr lang="en-US" dirty="0">
                <a:solidFill>
                  <a:srgbClr val="FF0000"/>
                </a:solidFill>
              </a:rPr>
              <a:t>put in </a:t>
            </a:r>
            <a:r>
              <a:rPr lang="en-US" dirty="0" err="1">
                <a:solidFill>
                  <a:srgbClr val="FF0000"/>
                </a:solidFill>
              </a:rPr>
              <a:t>supp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vertical text as an angle?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vertical figure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8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Kim-Anh Le Cao</cp:lastModifiedBy>
  <cp:revision>13</cp:revision>
  <dcterms:created xsi:type="dcterms:W3CDTF">2018-01-31T16:20:53Z</dcterms:created>
  <dcterms:modified xsi:type="dcterms:W3CDTF">2018-10-10T22:38:49Z</dcterms:modified>
</cp:coreProperties>
</file>