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sldIdLst>
    <p:sldId id="256" r:id="rId2"/>
  </p:sldIdLst>
  <p:sldSz cx="12192000" cy="2879725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12" userDrawn="1">
          <p15:clr>
            <a:srgbClr val="A4A3A4"/>
          </p15:clr>
        </p15:guide>
        <p15:guide id="2" pos="767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DA0CB"/>
    <a:srgbClr val="FC8D62"/>
    <a:srgbClr val="66C2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71"/>
    <p:restoredTop sz="94687"/>
  </p:normalViewPr>
  <p:slideViewPr>
    <p:cSldViewPr snapToGrid="0" snapToObjects="1" showGuides="1">
      <p:cViewPr varScale="1">
        <p:scale>
          <a:sx n="106" d="100"/>
          <a:sy n="106" d="100"/>
        </p:scale>
        <p:origin x="224" y="1648"/>
      </p:cViewPr>
      <p:guideLst>
        <p:guide orient="horz" pos="1812"/>
        <p:guide pos="767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8FDA94-3028-154F-9925-79A44D3CB49B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3103563" y="1143000"/>
            <a:ext cx="13065126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B3A78E-7CAD-F74B-A76B-6047B69E0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3983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71289"/>
            <a:ext cx="9144000" cy="1002571"/>
          </a:xfrm>
        </p:spPr>
        <p:txBody>
          <a:bodyPr anchor="b"/>
          <a:lstStyle>
            <a:lvl1pPr algn="ctr">
              <a:defRPr sz="25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512522"/>
            <a:ext cx="9144000" cy="695267"/>
          </a:xfrm>
        </p:spPr>
        <p:txBody>
          <a:bodyPr/>
          <a:lstStyle>
            <a:lvl1pPr marL="0" indent="0" algn="ctr">
              <a:buNone/>
              <a:defRPr sz="1008"/>
            </a:lvl1pPr>
            <a:lvl2pPr marL="191978" indent="0" algn="ctr">
              <a:buNone/>
              <a:defRPr sz="840"/>
            </a:lvl2pPr>
            <a:lvl3pPr marL="383957" indent="0" algn="ctr">
              <a:buNone/>
              <a:defRPr sz="756"/>
            </a:lvl3pPr>
            <a:lvl4pPr marL="575935" indent="0" algn="ctr">
              <a:buNone/>
              <a:defRPr sz="672"/>
            </a:lvl4pPr>
            <a:lvl5pPr marL="767913" indent="0" algn="ctr">
              <a:buNone/>
              <a:defRPr sz="672"/>
            </a:lvl5pPr>
            <a:lvl6pPr marL="959891" indent="0" algn="ctr">
              <a:buNone/>
              <a:defRPr sz="672"/>
            </a:lvl6pPr>
            <a:lvl7pPr marL="1151870" indent="0" algn="ctr">
              <a:buNone/>
              <a:defRPr sz="672"/>
            </a:lvl7pPr>
            <a:lvl8pPr marL="1343848" indent="0" algn="ctr">
              <a:buNone/>
              <a:defRPr sz="672"/>
            </a:lvl8pPr>
            <a:lvl9pPr marL="1535826" indent="0" algn="ctr">
              <a:buNone/>
              <a:defRPr sz="67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4F047-86A8-A44D-8F10-D5DF9101F963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82C47-ACFF-CE45-AFED-A47322128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994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4F047-86A8-A44D-8F10-D5DF9101F963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82C47-ACFF-CE45-AFED-A47322128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36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153319"/>
            <a:ext cx="2628900" cy="244043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53319"/>
            <a:ext cx="7734300" cy="244043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4F047-86A8-A44D-8F10-D5DF9101F963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82C47-ACFF-CE45-AFED-A47322128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56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4F047-86A8-A44D-8F10-D5DF9101F963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82C47-ACFF-CE45-AFED-A47322128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936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717932"/>
            <a:ext cx="10515600" cy="1197885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1927150"/>
            <a:ext cx="10515600" cy="629940"/>
          </a:xfrm>
        </p:spPr>
        <p:txBody>
          <a:bodyPr/>
          <a:lstStyle>
            <a:lvl1pPr marL="0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1pPr>
            <a:lvl2pPr marL="191978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2pPr>
            <a:lvl3pPr marL="383957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3pPr>
            <a:lvl4pPr marL="575935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4pPr>
            <a:lvl5pPr marL="767913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5pPr>
            <a:lvl6pPr marL="959891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6pPr>
            <a:lvl7pPr marL="1151870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7pPr>
            <a:lvl8pPr marL="1343848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8pPr>
            <a:lvl9pPr marL="1535826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4F047-86A8-A44D-8F10-D5DF9101F963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82C47-ACFF-CE45-AFED-A47322128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095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766593"/>
            <a:ext cx="5181600" cy="18271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766593"/>
            <a:ext cx="5181600" cy="18271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4F047-86A8-A44D-8F10-D5DF9101F963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82C47-ACFF-CE45-AFED-A47322128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181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53319"/>
            <a:ext cx="10515600" cy="55661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705933"/>
            <a:ext cx="5157787" cy="345967"/>
          </a:xfrm>
        </p:spPr>
        <p:txBody>
          <a:bodyPr anchor="b"/>
          <a:lstStyle>
            <a:lvl1pPr marL="0" indent="0">
              <a:buNone/>
              <a:defRPr sz="1008" b="1"/>
            </a:lvl1pPr>
            <a:lvl2pPr marL="191978" indent="0">
              <a:buNone/>
              <a:defRPr sz="840" b="1"/>
            </a:lvl2pPr>
            <a:lvl3pPr marL="383957" indent="0">
              <a:buNone/>
              <a:defRPr sz="756" b="1"/>
            </a:lvl3pPr>
            <a:lvl4pPr marL="575935" indent="0">
              <a:buNone/>
              <a:defRPr sz="672" b="1"/>
            </a:lvl4pPr>
            <a:lvl5pPr marL="767913" indent="0">
              <a:buNone/>
              <a:defRPr sz="672" b="1"/>
            </a:lvl5pPr>
            <a:lvl6pPr marL="959891" indent="0">
              <a:buNone/>
              <a:defRPr sz="672" b="1"/>
            </a:lvl6pPr>
            <a:lvl7pPr marL="1151870" indent="0">
              <a:buNone/>
              <a:defRPr sz="672" b="1"/>
            </a:lvl7pPr>
            <a:lvl8pPr marL="1343848" indent="0">
              <a:buNone/>
              <a:defRPr sz="672" b="1"/>
            </a:lvl8pPr>
            <a:lvl9pPr marL="1535826" indent="0">
              <a:buNone/>
              <a:defRPr sz="672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051899"/>
            <a:ext cx="5157787" cy="154718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705933"/>
            <a:ext cx="5183188" cy="345967"/>
          </a:xfrm>
        </p:spPr>
        <p:txBody>
          <a:bodyPr anchor="b"/>
          <a:lstStyle>
            <a:lvl1pPr marL="0" indent="0">
              <a:buNone/>
              <a:defRPr sz="1008" b="1"/>
            </a:lvl1pPr>
            <a:lvl2pPr marL="191978" indent="0">
              <a:buNone/>
              <a:defRPr sz="840" b="1"/>
            </a:lvl2pPr>
            <a:lvl3pPr marL="383957" indent="0">
              <a:buNone/>
              <a:defRPr sz="756" b="1"/>
            </a:lvl3pPr>
            <a:lvl4pPr marL="575935" indent="0">
              <a:buNone/>
              <a:defRPr sz="672" b="1"/>
            </a:lvl4pPr>
            <a:lvl5pPr marL="767913" indent="0">
              <a:buNone/>
              <a:defRPr sz="672" b="1"/>
            </a:lvl5pPr>
            <a:lvl6pPr marL="959891" indent="0">
              <a:buNone/>
              <a:defRPr sz="672" b="1"/>
            </a:lvl6pPr>
            <a:lvl7pPr marL="1151870" indent="0">
              <a:buNone/>
              <a:defRPr sz="672" b="1"/>
            </a:lvl7pPr>
            <a:lvl8pPr marL="1343848" indent="0">
              <a:buNone/>
              <a:defRPr sz="672" b="1"/>
            </a:lvl8pPr>
            <a:lvl9pPr marL="1535826" indent="0">
              <a:buNone/>
              <a:defRPr sz="672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051899"/>
            <a:ext cx="5183188" cy="154718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4F047-86A8-A44D-8F10-D5DF9101F963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82C47-ACFF-CE45-AFED-A47322128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796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4F047-86A8-A44D-8F10-D5DF9101F963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82C47-ACFF-CE45-AFED-A47322128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842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4F047-86A8-A44D-8F10-D5DF9101F963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82C47-ACFF-CE45-AFED-A47322128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807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191982"/>
            <a:ext cx="3932237" cy="671936"/>
          </a:xfrm>
        </p:spPr>
        <p:txBody>
          <a:bodyPr anchor="b"/>
          <a:lstStyle>
            <a:lvl1pPr>
              <a:defRPr sz="134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414627"/>
            <a:ext cx="6172200" cy="2046471"/>
          </a:xfrm>
        </p:spPr>
        <p:txBody>
          <a:bodyPr/>
          <a:lstStyle>
            <a:lvl1pPr>
              <a:defRPr sz="1344"/>
            </a:lvl1pPr>
            <a:lvl2pPr>
              <a:defRPr sz="1176"/>
            </a:lvl2pPr>
            <a:lvl3pPr>
              <a:defRPr sz="1008"/>
            </a:lvl3pPr>
            <a:lvl4pPr>
              <a:defRPr sz="840"/>
            </a:lvl4pPr>
            <a:lvl5pPr>
              <a:defRPr sz="840"/>
            </a:lvl5pPr>
            <a:lvl6pPr>
              <a:defRPr sz="840"/>
            </a:lvl6pPr>
            <a:lvl7pPr>
              <a:defRPr sz="840"/>
            </a:lvl7pPr>
            <a:lvl8pPr>
              <a:defRPr sz="840"/>
            </a:lvl8pPr>
            <a:lvl9pPr>
              <a:defRPr sz="84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863918"/>
            <a:ext cx="3932237" cy="1600514"/>
          </a:xfrm>
        </p:spPr>
        <p:txBody>
          <a:bodyPr/>
          <a:lstStyle>
            <a:lvl1pPr marL="0" indent="0">
              <a:buNone/>
              <a:defRPr sz="672"/>
            </a:lvl1pPr>
            <a:lvl2pPr marL="191978" indent="0">
              <a:buNone/>
              <a:defRPr sz="588"/>
            </a:lvl2pPr>
            <a:lvl3pPr marL="383957" indent="0">
              <a:buNone/>
              <a:defRPr sz="504"/>
            </a:lvl3pPr>
            <a:lvl4pPr marL="575935" indent="0">
              <a:buNone/>
              <a:defRPr sz="420"/>
            </a:lvl4pPr>
            <a:lvl5pPr marL="767913" indent="0">
              <a:buNone/>
              <a:defRPr sz="420"/>
            </a:lvl5pPr>
            <a:lvl6pPr marL="959891" indent="0">
              <a:buNone/>
              <a:defRPr sz="420"/>
            </a:lvl6pPr>
            <a:lvl7pPr marL="1151870" indent="0">
              <a:buNone/>
              <a:defRPr sz="420"/>
            </a:lvl7pPr>
            <a:lvl8pPr marL="1343848" indent="0">
              <a:buNone/>
              <a:defRPr sz="420"/>
            </a:lvl8pPr>
            <a:lvl9pPr marL="1535826" indent="0">
              <a:buNone/>
              <a:defRPr sz="42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4F047-86A8-A44D-8F10-D5DF9101F963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82C47-ACFF-CE45-AFED-A47322128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856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191982"/>
            <a:ext cx="3932237" cy="671936"/>
          </a:xfrm>
        </p:spPr>
        <p:txBody>
          <a:bodyPr anchor="b"/>
          <a:lstStyle>
            <a:lvl1pPr>
              <a:defRPr sz="134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414627"/>
            <a:ext cx="6172200" cy="2046471"/>
          </a:xfrm>
        </p:spPr>
        <p:txBody>
          <a:bodyPr anchor="t"/>
          <a:lstStyle>
            <a:lvl1pPr marL="0" indent="0">
              <a:buNone/>
              <a:defRPr sz="1344"/>
            </a:lvl1pPr>
            <a:lvl2pPr marL="191978" indent="0">
              <a:buNone/>
              <a:defRPr sz="1176"/>
            </a:lvl2pPr>
            <a:lvl3pPr marL="383957" indent="0">
              <a:buNone/>
              <a:defRPr sz="1008"/>
            </a:lvl3pPr>
            <a:lvl4pPr marL="575935" indent="0">
              <a:buNone/>
              <a:defRPr sz="840"/>
            </a:lvl4pPr>
            <a:lvl5pPr marL="767913" indent="0">
              <a:buNone/>
              <a:defRPr sz="840"/>
            </a:lvl5pPr>
            <a:lvl6pPr marL="959891" indent="0">
              <a:buNone/>
              <a:defRPr sz="840"/>
            </a:lvl6pPr>
            <a:lvl7pPr marL="1151870" indent="0">
              <a:buNone/>
              <a:defRPr sz="840"/>
            </a:lvl7pPr>
            <a:lvl8pPr marL="1343848" indent="0">
              <a:buNone/>
              <a:defRPr sz="840"/>
            </a:lvl8pPr>
            <a:lvl9pPr marL="1535826" indent="0">
              <a:buNone/>
              <a:defRPr sz="84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863918"/>
            <a:ext cx="3932237" cy="1600514"/>
          </a:xfrm>
        </p:spPr>
        <p:txBody>
          <a:bodyPr/>
          <a:lstStyle>
            <a:lvl1pPr marL="0" indent="0">
              <a:buNone/>
              <a:defRPr sz="672"/>
            </a:lvl1pPr>
            <a:lvl2pPr marL="191978" indent="0">
              <a:buNone/>
              <a:defRPr sz="588"/>
            </a:lvl2pPr>
            <a:lvl3pPr marL="383957" indent="0">
              <a:buNone/>
              <a:defRPr sz="504"/>
            </a:lvl3pPr>
            <a:lvl4pPr marL="575935" indent="0">
              <a:buNone/>
              <a:defRPr sz="420"/>
            </a:lvl4pPr>
            <a:lvl5pPr marL="767913" indent="0">
              <a:buNone/>
              <a:defRPr sz="420"/>
            </a:lvl5pPr>
            <a:lvl6pPr marL="959891" indent="0">
              <a:buNone/>
              <a:defRPr sz="420"/>
            </a:lvl6pPr>
            <a:lvl7pPr marL="1151870" indent="0">
              <a:buNone/>
              <a:defRPr sz="420"/>
            </a:lvl7pPr>
            <a:lvl8pPr marL="1343848" indent="0">
              <a:buNone/>
              <a:defRPr sz="420"/>
            </a:lvl8pPr>
            <a:lvl9pPr marL="1535826" indent="0">
              <a:buNone/>
              <a:defRPr sz="42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4F047-86A8-A44D-8F10-D5DF9101F963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82C47-ACFF-CE45-AFED-A47322128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017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53319"/>
            <a:ext cx="10515600" cy="5566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766593"/>
            <a:ext cx="10515600" cy="18271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2669079"/>
            <a:ext cx="2743200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34F047-86A8-A44D-8F10-D5DF9101F963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2669079"/>
            <a:ext cx="4114800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2669079"/>
            <a:ext cx="2743200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D82C47-ACFF-CE45-AFED-A47322128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488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83957" rtl="0" eaLnBrk="1" latinLnBrk="0" hangingPunct="1">
        <a:lnSpc>
          <a:spcPct val="90000"/>
        </a:lnSpc>
        <a:spcBef>
          <a:spcPct val="0"/>
        </a:spcBef>
        <a:buNone/>
        <a:defRPr sz="184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5989" indent="-95989" algn="l" defTabSz="383957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176" kern="1200">
          <a:solidFill>
            <a:schemeClr val="tx1"/>
          </a:solidFill>
          <a:latin typeface="+mn-lt"/>
          <a:ea typeface="+mn-ea"/>
          <a:cs typeface="+mn-cs"/>
        </a:defRPr>
      </a:lvl1pPr>
      <a:lvl2pPr marL="287967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1008" kern="1200">
          <a:solidFill>
            <a:schemeClr val="tx1"/>
          </a:solidFill>
          <a:latin typeface="+mn-lt"/>
          <a:ea typeface="+mn-ea"/>
          <a:cs typeface="+mn-cs"/>
        </a:defRPr>
      </a:lvl2pPr>
      <a:lvl3pPr marL="479946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3pPr>
      <a:lvl4pPr marL="671924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4pPr>
      <a:lvl5pPr marL="863902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5pPr>
      <a:lvl6pPr marL="1055881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6pPr>
      <a:lvl7pPr marL="1247859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7pPr>
      <a:lvl8pPr marL="1439837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8pPr>
      <a:lvl9pPr marL="1631815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1pPr>
      <a:lvl2pPr marL="191978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2pPr>
      <a:lvl3pPr marL="383957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3pPr>
      <a:lvl4pPr marL="575935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4pPr>
      <a:lvl5pPr marL="767913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5pPr>
      <a:lvl6pPr marL="959891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6pPr>
      <a:lvl7pPr marL="1151870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7pPr>
      <a:lvl8pPr marL="1343848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8pPr>
      <a:lvl9pPr marL="1535826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85406" y="529443"/>
            <a:ext cx="858692" cy="497291"/>
          </a:xfrm>
          <a:prstGeom prst="round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bg1"/>
                </a:solidFill>
              </a:rPr>
              <a:t>mRNA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608926" y="443890"/>
            <a:ext cx="1107462" cy="668394"/>
          </a:xfrm>
          <a:prstGeom prst="roundRect">
            <a:avLst/>
          </a:prstGeom>
          <a:solidFill>
            <a:srgbClr val="FC8D6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</a:rPr>
              <a:t>Gene modules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604528" y="2114825"/>
            <a:ext cx="1110394" cy="668394"/>
          </a:xfrm>
          <a:prstGeom prst="roundRect">
            <a:avLst/>
          </a:prstGeom>
          <a:solidFill>
            <a:srgbClr val="8DA0CB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</a:rPr>
              <a:t>Metabolite modules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605994" y="1307232"/>
            <a:ext cx="1107462" cy="668394"/>
          </a:xfrm>
          <a:prstGeom prst="roundRect">
            <a:avLst/>
          </a:prstGeom>
          <a:solidFill>
            <a:srgbClr val="66C2A5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</a:rPr>
              <a:t>Cells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198522" y="471924"/>
            <a:ext cx="290739" cy="2339330"/>
          </a:xfrm>
          <a:prstGeom prst="roundRect">
            <a:avLst/>
          </a:prstGeom>
          <a:gradFill>
            <a:gsLst>
              <a:gs pos="54000">
                <a:srgbClr val="388ECC"/>
              </a:gs>
              <a:gs pos="49000">
                <a:srgbClr val="F68B33"/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Pre</a:t>
            </a:r>
          </a:p>
          <a:p>
            <a:pPr algn="ctr"/>
            <a:r>
              <a:rPr lang="en-US" sz="1300" dirty="0"/>
              <a:t> </a:t>
            </a:r>
            <a:r>
              <a:rPr lang="en-US" sz="1300" dirty="0" err="1"/>
              <a:t>vs</a:t>
            </a:r>
            <a:endParaRPr lang="en-US" sz="1300" dirty="0"/>
          </a:p>
          <a:p>
            <a:pPr algn="ctr"/>
            <a:r>
              <a:rPr lang="en-US" sz="1300" dirty="0"/>
              <a:t> Post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244098" y="778087"/>
            <a:ext cx="364828" cy="0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Left Bracket 9"/>
          <p:cNvSpPr/>
          <p:nvPr/>
        </p:nvSpPr>
        <p:spPr>
          <a:xfrm>
            <a:off x="1428170" y="871580"/>
            <a:ext cx="174895" cy="1502685"/>
          </a:xfrm>
          <a:prstGeom prst="leftBracket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716391" y="778087"/>
            <a:ext cx="482131" cy="863502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713459" y="1641429"/>
            <a:ext cx="485063" cy="160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2714925" y="1641592"/>
            <a:ext cx="483597" cy="807433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385408" y="2190170"/>
            <a:ext cx="929849" cy="517711"/>
          </a:xfrm>
          <a:prstGeom prst="round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Metabolites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1315258" y="2449025"/>
            <a:ext cx="289273" cy="1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159725" y="1975629"/>
            <a:ext cx="0" cy="1391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0" y="4213"/>
            <a:ext cx="7359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rial" charset="0"/>
                <a:ea typeface="Arial" charset="0"/>
                <a:cs typeface="Arial" charset="0"/>
              </a:rPr>
              <a:t>A.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489261" y="0"/>
            <a:ext cx="7359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rial" charset="0"/>
                <a:ea typeface="Arial" charset="0"/>
                <a:cs typeface="Arial" charset="0"/>
              </a:rPr>
              <a:t>B.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509315" y="2202"/>
            <a:ext cx="7359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rial" charset="0"/>
                <a:ea typeface="Arial" charset="0"/>
                <a:cs typeface="Arial" charset="0"/>
              </a:rPr>
              <a:t>C.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491190" y="282017"/>
            <a:ext cx="1320896" cy="2554545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</p:txBody>
      </p:sp>
      <p:sp>
        <p:nvSpPr>
          <p:cNvPr id="17" name="TextBox 16"/>
          <p:cNvSpPr txBox="1"/>
          <p:nvPr/>
        </p:nvSpPr>
        <p:spPr>
          <a:xfrm>
            <a:off x="1132350" y="10261"/>
            <a:ext cx="21740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Variance decomposition</a:t>
            </a:r>
            <a:endParaRPr lang="en-US" sz="1400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978"/>
          <a:stretch/>
        </p:blipFill>
        <p:spPr>
          <a:xfrm>
            <a:off x="9527919" y="170749"/>
            <a:ext cx="2577784" cy="2641933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59" r="32827"/>
          <a:stretch/>
        </p:blipFill>
        <p:spPr>
          <a:xfrm>
            <a:off x="6905741" y="170749"/>
            <a:ext cx="2843203" cy="2641933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019"/>
          <a:stretch/>
        </p:blipFill>
        <p:spPr>
          <a:xfrm>
            <a:off x="3697273" y="170749"/>
            <a:ext cx="2917729" cy="2641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5887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</TotalTime>
  <Words>20</Words>
  <Application>Microsoft Macintosh PowerPoint</Application>
  <PresentationFormat>Custom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Gurpreet  Kaur</dc:creator>
  <cp:lastModifiedBy>amrit.singh@hli.ubc.ca</cp:lastModifiedBy>
  <cp:revision>15</cp:revision>
  <cp:lastPrinted>2018-11-14T18:58:27Z</cp:lastPrinted>
  <dcterms:created xsi:type="dcterms:W3CDTF">2018-01-31T16:20:53Z</dcterms:created>
  <dcterms:modified xsi:type="dcterms:W3CDTF">2018-11-14T18:59:25Z</dcterms:modified>
</cp:coreProperties>
</file>