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7920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442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83"/>
    <p:restoredTop sz="94687"/>
  </p:normalViewPr>
  <p:slideViewPr>
    <p:cSldViewPr snapToGrid="0" snapToObjects="1" showGuides="1">
      <p:cViewPr varScale="1">
        <p:scale>
          <a:sx n="103" d="100"/>
          <a:sy n="103" d="100"/>
        </p:scale>
        <p:origin x="832" y="192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F7B9-212E-D04D-B6AD-74F1271D4D0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143000"/>
            <a:ext cx="474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DBD-5549-714E-B793-29125668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D4DC-B837-664D-AE6B-C6841DC5E29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D9A41-5953-284B-A4F5-DF422D98A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1" b="13109"/>
          <a:stretch/>
        </p:blipFill>
        <p:spPr>
          <a:xfrm>
            <a:off x="258456" y="-19853"/>
            <a:ext cx="5948133" cy="34706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6C81F9-FAB1-6046-9B29-C1C7DA1F80AE}"/>
              </a:ext>
            </a:extLst>
          </p:cNvPr>
          <p:cNvSpPr/>
          <p:nvPr/>
        </p:nvSpPr>
        <p:spPr>
          <a:xfrm>
            <a:off x="6465203" y="3522969"/>
            <a:ext cx="5726797" cy="4397069"/>
          </a:xfrm>
          <a:prstGeom prst="rect">
            <a:avLst/>
          </a:prstGeom>
          <a:noFill/>
          <a:ln w="38100">
            <a:solidFill>
              <a:srgbClr val="F0E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228A92-8EDA-DC4B-8D7C-6E516A71A04A}"/>
              </a:ext>
            </a:extLst>
          </p:cNvPr>
          <p:cNvSpPr/>
          <p:nvPr/>
        </p:nvSpPr>
        <p:spPr>
          <a:xfrm>
            <a:off x="1" y="3522969"/>
            <a:ext cx="6402608" cy="4397069"/>
          </a:xfrm>
          <a:prstGeom prst="rect">
            <a:avLst/>
          </a:prstGeom>
          <a:noFill/>
          <a:ln w="412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b="-1"/>
          <a:stretch/>
        </p:blipFill>
        <p:spPr>
          <a:xfrm>
            <a:off x="-62593" y="5475926"/>
            <a:ext cx="12192000" cy="25163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19533" y="80831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1" b="29733"/>
          <a:stretch/>
        </p:blipFill>
        <p:spPr>
          <a:xfrm>
            <a:off x="182734" y="3522969"/>
            <a:ext cx="11701346" cy="21196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" y="-19853"/>
            <a:ext cx="10036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53105" y="3577810"/>
            <a:ext cx="10036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E3F195F-445E-C44E-B3B5-E8C6B683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015" y="37411"/>
            <a:ext cx="4956559" cy="35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23</cp:revision>
  <dcterms:created xsi:type="dcterms:W3CDTF">2018-01-26T18:46:29Z</dcterms:created>
  <dcterms:modified xsi:type="dcterms:W3CDTF">2018-11-13T23:47:40Z</dcterms:modified>
</cp:coreProperties>
</file>