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14400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83"/>
    <p:restoredTop sz="94687"/>
  </p:normalViewPr>
  <p:slideViewPr>
    <p:cSldViewPr snapToGrid="0" snapToObjects="1" showGuides="1">
      <p:cViewPr varScale="1">
        <p:scale>
          <a:sx n="57" d="100"/>
          <a:sy n="57" d="100"/>
        </p:scale>
        <p:origin x="1824" y="168"/>
      </p:cViewPr>
      <p:guideLst>
        <p:guide orient="horz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3F7B9-212E-D04D-B6AD-74F1271D4D0F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1143000"/>
            <a:ext cx="261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4DBD-5549-714E-B793-29125668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D4DC-B837-664D-AE6B-C6841DC5E29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0" y="278271"/>
            <a:ext cx="5974894" cy="2987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4" b="-1"/>
          <a:stretch/>
        </p:blipFill>
        <p:spPr>
          <a:xfrm>
            <a:off x="-2" y="11883886"/>
            <a:ext cx="12192000" cy="251632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0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3" y="5900878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2" y="9383449"/>
            <a:ext cx="10036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3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04" y="312896"/>
            <a:ext cx="5974894" cy="29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4" y="3271302"/>
            <a:ext cx="5974893" cy="2987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04" y="3271302"/>
            <a:ext cx="5890094" cy="29450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150804"/>
            <a:ext cx="12192000" cy="3483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1" b="29733"/>
          <a:stretch/>
        </p:blipFill>
        <p:spPr>
          <a:xfrm>
            <a:off x="490654" y="9904714"/>
            <a:ext cx="11701346" cy="21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Gurpreet  Kaur</cp:lastModifiedBy>
  <cp:revision>9</cp:revision>
  <dcterms:created xsi:type="dcterms:W3CDTF">2018-01-26T18:46:29Z</dcterms:created>
  <dcterms:modified xsi:type="dcterms:W3CDTF">2018-02-23T22:54:55Z</dcterms:modified>
</cp:coreProperties>
</file>