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5400675" cy="6840538"/>
  <p:notesSz cx="6858000" cy="9144000"/>
  <p:defaultTextStyle>
    <a:defPPr>
      <a:defRPr lang="en-US"/>
    </a:defPPr>
    <a:lvl1pPr marL="0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1pPr>
    <a:lvl2pPr marL="557052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2pPr>
    <a:lvl3pPr marL="1114105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3pPr>
    <a:lvl4pPr marL="1671157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4pPr>
    <a:lvl5pPr marL="2228210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5pPr>
    <a:lvl6pPr marL="2785262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6pPr>
    <a:lvl7pPr marL="3342315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7pPr>
    <a:lvl8pPr marL="3899367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8pPr>
    <a:lvl9pPr marL="4456420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/>
    <p:restoredTop sz="94672"/>
  </p:normalViewPr>
  <p:slideViewPr>
    <p:cSldViewPr snapToGrid="0" snapToObjects="1" showGuides="1">
      <p:cViewPr varScale="1">
        <p:scale>
          <a:sx n="177" d="100"/>
          <a:sy n="177" d="100"/>
        </p:scale>
        <p:origin x="3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9A61-C327-6842-9F56-D3382ED1E30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1388" y="1143000"/>
            <a:ext cx="243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F4430-E52E-2848-BC1D-17802462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1pPr>
    <a:lvl2pPr marL="557052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2pPr>
    <a:lvl3pPr marL="1114105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3pPr>
    <a:lvl4pPr marL="1671157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4pPr>
    <a:lvl5pPr marL="2228210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5pPr>
    <a:lvl6pPr marL="2785262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6pPr>
    <a:lvl7pPr marL="3342315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7pPr>
    <a:lvl8pPr marL="3899367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8pPr>
    <a:lvl9pPr marL="4456420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19505"/>
            <a:ext cx="4590574" cy="2381521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592866"/>
            <a:ext cx="4050506" cy="1651546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4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6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64195"/>
            <a:ext cx="116452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64195"/>
            <a:ext cx="3426053" cy="57970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0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6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05386"/>
            <a:ext cx="4658082" cy="2845473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577779"/>
            <a:ext cx="4658082" cy="149636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6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820976"/>
            <a:ext cx="2295287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820976"/>
            <a:ext cx="2295287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9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4197"/>
            <a:ext cx="4658082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676882"/>
            <a:ext cx="2284738" cy="82181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498697"/>
            <a:ext cx="2284738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676882"/>
            <a:ext cx="2295990" cy="82181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498697"/>
            <a:ext cx="2295990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1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2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8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6036"/>
            <a:ext cx="1741858" cy="15961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984912"/>
            <a:ext cx="2734092" cy="4861216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2161"/>
            <a:ext cx="1741858" cy="3801883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2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6036"/>
            <a:ext cx="1741858" cy="15961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984912"/>
            <a:ext cx="2734092" cy="4861216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2161"/>
            <a:ext cx="1741858" cy="3801883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4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64197"/>
            <a:ext cx="4658082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820976"/>
            <a:ext cx="4658082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340167"/>
            <a:ext cx="121515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8DC1-056E-3D4C-9FFA-5331495A8A6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340167"/>
            <a:ext cx="182272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340167"/>
            <a:ext cx="121515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3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D36CE0C-D731-834C-97DA-965E00FE9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3" b="50300"/>
          <a:stretch/>
        </p:blipFill>
        <p:spPr>
          <a:xfrm>
            <a:off x="414826" y="139148"/>
            <a:ext cx="4856799" cy="29275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2276" y="0"/>
            <a:ext cx="60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A.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19E4879-DAC7-7C44-90B6-DD5A5E776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64" t="12428" r="11028" b="14204"/>
          <a:stretch/>
        </p:blipFill>
        <p:spPr>
          <a:xfrm>
            <a:off x="1051513" y="3205832"/>
            <a:ext cx="3088725" cy="2927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F3C3A9-C42E-6B44-83A3-B95B398A972C}"/>
              </a:ext>
            </a:extLst>
          </p:cNvPr>
          <p:cNvSpPr txBox="1"/>
          <p:nvPr/>
        </p:nvSpPr>
        <p:spPr>
          <a:xfrm>
            <a:off x="258973" y="3036555"/>
            <a:ext cx="60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152353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Kim-Anh Le Cao</cp:lastModifiedBy>
  <cp:revision>19</cp:revision>
  <cp:lastPrinted>2018-10-10T17:16:48Z</cp:lastPrinted>
  <dcterms:created xsi:type="dcterms:W3CDTF">2018-01-30T17:02:20Z</dcterms:created>
  <dcterms:modified xsi:type="dcterms:W3CDTF">2018-11-26T06:18:25Z</dcterms:modified>
</cp:coreProperties>
</file>